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theme/theme7.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8.xml" ContentType="application/vnd.openxmlformats-officedocument.theme+xml"/>
  <Override PartName="/ppt/theme/theme2.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97.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2.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18.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19.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9.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09.xml" ContentType="application/vnd.openxmlformats-officedocument.presentationml.tags+xml"/>
  <Override PartName="/ppt/tags/tag33.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240.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721" r:id="rId2"/>
    <p:sldMasterId id="2147483723" r:id="rId3"/>
    <p:sldMasterId id="2147483725" r:id="rId4"/>
    <p:sldMasterId id="2147483731" r:id="rId5"/>
    <p:sldMasterId id="2147483735" r:id="rId6"/>
    <p:sldMasterId id="2147483739" r:id="rId7"/>
  </p:sldMasterIdLst>
  <p:notesMasterIdLst>
    <p:notesMasterId r:id="rId15"/>
  </p:notesMasterIdLst>
  <p:sldIdLst>
    <p:sldId id="7125" r:id="rId8"/>
    <p:sldId id="7126" r:id="rId9"/>
    <p:sldId id="6546" r:id="rId10"/>
    <p:sldId id="7130" r:id="rId11"/>
    <p:sldId id="6542" r:id="rId12"/>
    <p:sldId id="7139" r:id="rId13"/>
    <p:sldId id="6543" r:id="rId14"/>
  </p:sldIdLst>
  <p:sldSz cx="9144000" cy="5143500" type="screen16x9"/>
  <p:notesSz cx="6858000" cy="9144000"/>
  <p:custDataLst>
    <p:tags r:id="rId16"/>
  </p:custDataLst>
  <p:defaultTextStyle>
    <a:defPPr>
      <a:defRPr lang="en-US"/>
    </a:defPPr>
    <a:lvl1pPr algn="l" rtl="0" fontAlgn="base">
      <a:spcBef>
        <a:spcPct val="0"/>
      </a:spcBef>
      <a:spcAft>
        <a:spcPct val="0"/>
      </a:spcAft>
      <a:defRPr sz="1632" kern="1200">
        <a:solidFill>
          <a:schemeClr val="tx1"/>
        </a:solidFill>
        <a:latin typeface="Arial" charset="0"/>
        <a:ea typeface="+mn-ea"/>
        <a:cs typeface="+mn-cs"/>
      </a:defRPr>
    </a:lvl1pPr>
    <a:lvl2pPr marL="466470" algn="l" rtl="0" fontAlgn="base">
      <a:spcBef>
        <a:spcPct val="0"/>
      </a:spcBef>
      <a:spcAft>
        <a:spcPct val="0"/>
      </a:spcAft>
      <a:defRPr sz="1632" kern="1200">
        <a:solidFill>
          <a:schemeClr val="tx1"/>
        </a:solidFill>
        <a:latin typeface="Arial" charset="0"/>
        <a:ea typeface="+mn-ea"/>
        <a:cs typeface="+mn-cs"/>
      </a:defRPr>
    </a:lvl2pPr>
    <a:lvl3pPr marL="932939" algn="l" rtl="0" fontAlgn="base">
      <a:spcBef>
        <a:spcPct val="0"/>
      </a:spcBef>
      <a:spcAft>
        <a:spcPct val="0"/>
      </a:spcAft>
      <a:defRPr sz="1632" kern="1200">
        <a:solidFill>
          <a:schemeClr val="tx1"/>
        </a:solidFill>
        <a:latin typeface="Arial" charset="0"/>
        <a:ea typeface="+mn-ea"/>
        <a:cs typeface="+mn-cs"/>
      </a:defRPr>
    </a:lvl3pPr>
    <a:lvl4pPr marL="1399408" algn="l" rtl="0" fontAlgn="base">
      <a:spcBef>
        <a:spcPct val="0"/>
      </a:spcBef>
      <a:spcAft>
        <a:spcPct val="0"/>
      </a:spcAft>
      <a:defRPr sz="1632" kern="1200">
        <a:solidFill>
          <a:schemeClr val="tx1"/>
        </a:solidFill>
        <a:latin typeface="Arial" charset="0"/>
        <a:ea typeface="+mn-ea"/>
        <a:cs typeface="+mn-cs"/>
      </a:defRPr>
    </a:lvl4pPr>
    <a:lvl5pPr marL="1865879" algn="l" rtl="0" fontAlgn="base">
      <a:spcBef>
        <a:spcPct val="0"/>
      </a:spcBef>
      <a:spcAft>
        <a:spcPct val="0"/>
      </a:spcAft>
      <a:defRPr sz="1632" kern="1200">
        <a:solidFill>
          <a:schemeClr val="tx1"/>
        </a:solidFill>
        <a:latin typeface="Arial" charset="0"/>
        <a:ea typeface="+mn-ea"/>
        <a:cs typeface="+mn-cs"/>
      </a:defRPr>
    </a:lvl5pPr>
    <a:lvl6pPr marL="2332348" algn="l" defTabSz="932939" rtl="0" eaLnBrk="1" latinLnBrk="0" hangingPunct="1">
      <a:defRPr sz="1632" kern="1200">
        <a:solidFill>
          <a:schemeClr val="tx1"/>
        </a:solidFill>
        <a:latin typeface="Arial" charset="0"/>
        <a:ea typeface="+mn-ea"/>
        <a:cs typeface="+mn-cs"/>
      </a:defRPr>
    </a:lvl6pPr>
    <a:lvl7pPr marL="2798817" algn="l" defTabSz="932939" rtl="0" eaLnBrk="1" latinLnBrk="0" hangingPunct="1">
      <a:defRPr sz="1632" kern="1200">
        <a:solidFill>
          <a:schemeClr val="tx1"/>
        </a:solidFill>
        <a:latin typeface="Arial" charset="0"/>
        <a:ea typeface="+mn-ea"/>
        <a:cs typeface="+mn-cs"/>
      </a:defRPr>
    </a:lvl7pPr>
    <a:lvl8pPr marL="3265286" algn="l" defTabSz="932939" rtl="0" eaLnBrk="1" latinLnBrk="0" hangingPunct="1">
      <a:defRPr sz="1632" kern="1200">
        <a:solidFill>
          <a:schemeClr val="tx1"/>
        </a:solidFill>
        <a:latin typeface="Arial" charset="0"/>
        <a:ea typeface="+mn-ea"/>
        <a:cs typeface="+mn-cs"/>
      </a:defRPr>
    </a:lvl8pPr>
    <a:lvl9pPr marL="3731756" algn="l" defTabSz="932939" rtl="0" eaLnBrk="1" latinLnBrk="0" hangingPunct="1">
      <a:defRPr sz="1632"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E4F0"/>
    <a:srgbClr val="E6E6E6"/>
    <a:srgbClr val="F2F2F2"/>
    <a:srgbClr val="FFC000"/>
    <a:srgbClr val="00B050"/>
    <a:srgbClr val="75AED1"/>
    <a:srgbClr val="CCCCCC"/>
    <a:srgbClr val="000000"/>
    <a:srgbClr val="D9D9D9"/>
    <a:srgbClr val="3372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28" autoAdjust="0"/>
  </p:normalViewPr>
  <p:slideViewPr>
    <p:cSldViewPr snapToGrid="0">
      <p:cViewPr varScale="1">
        <p:scale>
          <a:sx n="91" d="100"/>
          <a:sy n="91" d="100"/>
        </p:scale>
        <p:origin x="906" y="78"/>
      </p:cViewPr>
      <p:guideLst/>
    </p:cSldViewPr>
  </p:slideViewPr>
  <p:outlineViewPr>
    <p:cViewPr>
      <p:scale>
        <a:sx n="33" d="100"/>
        <a:sy n="33" d="100"/>
      </p:scale>
      <p:origin x="0" y="-3408"/>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customXml" Target="../customXml/item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customXml" Target="../customXml/item4.xml"/><Relationship Id="rId5" Type="http://schemas.openxmlformats.org/officeDocument/2006/relationships/slideMaster" Target="slideMasters/slideMaster5.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9178D8-A70A-4188-B1D3-8309F1302F36}" type="datetimeFigureOut">
              <a:rPr lang="de-DE" smtClean="0"/>
              <a:t>07.02.2023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D44979-3037-4CAF-AA30-F326212E94BB}" type="slidenum">
              <a:rPr lang="de-DE" smtClean="0"/>
              <a:t>‹Nr.›</a:t>
            </a:fld>
            <a:endParaRPr lang="de-DE"/>
          </a:p>
        </p:txBody>
      </p:sp>
    </p:spTree>
    <p:extLst>
      <p:ext uri="{BB962C8B-B14F-4D97-AF65-F5344CB8AC3E}">
        <p14:creationId xmlns:p14="http://schemas.microsoft.com/office/powerpoint/2010/main" val="73978659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6900" y="1055688"/>
            <a:ext cx="5068888" cy="2851150"/>
          </a:xfrm>
        </p:spPr>
      </p:sp>
      <p:sp>
        <p:nvSpPr>
          <p:cNvPr id="3" name="Notes Placeholder 2"/>
          <p:cNvSpPr>
            <a:spLocks noGrp="1"/>
          </p:cNvSpPr>
          <p:nvPr>
            <p:ph type="body" idx="1"/>
          </p:nvPr>
        </p:nvSpPr>
        <p:spPr>
          <a:xfrm>
            <a:off x="289157" y="4666797"/>
            <a:ext cx="3042856" cy="202143"/>
          </a:xfrm>
        </p:spPr>
        <p:txBody>
          <a:bodyPr/>
          <a:lstStyle/>
          <a:p>
            <a:endParaRPr lang="de-DE" dirty="0"/>
          </a:p>
        </p:txBody>
      </p:sp>
      <p:sp>
        <p:nvSpPr>
          <p:cNvPr id="4" name="Slide Number Placeholder 3"/>
          <p:cNvSpPr>
            <a:spLocks noGrp="1"/>
          </p:cNvSpPr>
          <p:nvPr>
            <p:ph type="sldNum" sz="quarter" idx="10"/>
          </p:nvPr>
        </p:nvSpPr>
        <p:spPr/>
        <p:txBody>
          <a:bodyPr/>
          <a:lstStyle/>
          <a:p>
            <a:pPr defTabSz="630479">
              <a:defRPr/>
            </a:pPr>
            <a:fld id="{3C3A632B-FBDE-46D4-BF6F-6D14421E6342}" type="slidenum">
              <a:rPr lang="de-DE" sz="800">
                <a:solidFill>
                  <a:prstClr val="black"/>
                </a:solidFill>
              </a:rPr>
              <a:pPr defTabSz="630479">
                <a:defRPr/>
              </a:pPr>
              <a:t>1</a:t>
            </a:fld>
            <a:endParaRPr lang="de-DE" sz="800" dirty="0">
              <a:solidFill>
                <a:prstClr val="black"/>
              </a:solidFill>
            </a:endParaRPr>
          </a:p>
        </p:txBody>
      </p:sp>
    </p:spTree>
    <p:extLst>
      <p:ext uri="{BB962C8B-B14F-4D97-AF65-F5344CB8AC3E}">
        <p14:creationId xmlns:p14="http://schemas.microsoft.com/office/powerpoint/2010/main" val="3969169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5.xml"/><Relationship Id="rId1" Type="http://schemas.openxmlformats.org/officeDocument/2006/relationships/tags" Target="../tags/tag134.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7.xml"/><Relationship Id="rId1" Type="http://schemas.openxmlformats.org/officeDocument/2006/relationships/tags" Target="../tags/tag136.xml"/><Relationship Id="rId5" Type="http://schemas.openxmlformats.org/officeDocument/2006/relationships/image" Target="../media/image3.emf"/><Relationship Id="rId4" Type="http://schemas.openxmlformats.org/officeDocument/2006/relationships/oleObject" Target="../embeddings/oleObject14.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193.xml"/><Relationship Id="rId1" Type="http://schemas.openxmlformats.org/officeDocument/2006/relationships/tags" Target="../tags/tag192.xml"/><Relationship Id="rId5" Type="http://schemas.openxmlformats.org/officeDocument/2006/relationships/image" Target="../media/image4.emf"/><Relationship Id="rId4" Type="http://schemas.openxmlformats.org/officeDocument/2006/relationships/oleObject" Target="../embeddings/oleObject17.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22.xml"/><Relationship Id="rId1" Type="http://schemas.openxmlformats.org/officeDocument/2006/relationships/tags" Target="../tags/tag221.xml"/><Relationship Id="rId5" Type="http://schemas.openxmlformats.org/officeDocument/2006/relationships/image" Target="../media/image4.emf"/><Relationship Id="rId4" Type="http://schemas.openxmlformats.org/officeDocument/2006/relationships/oleObject" Target="../embeddings/oleObject19.bin"/></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1.xml"/><Relationship Id="rId1" Type="http://schemas.openxmlformats.org/officeDocument/2006/relationships/tags" Target="../tags/tag13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3.xml"/><Relationship Id="rId1" Type="http://schemas.openxmlformats.org/officeDocument/2006/relationships/tags" Target="../tags/tag132.xml"/><Relationship Id="rId5" Type="http://schemas.openxmlformats.org/officeDocument/2006/relationships/image" Target="../media/image2.emf"/><Relationship Id="rId4" Type="http://schemas.openxmlformats.org/officeDocument/2006/relationships/oleObject" Target="../embeddings/oleObject1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57992171"/>
              </p:ext>
            </p:ext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460B56F-C52D-4532-B51C-784D0C9D3198}"/>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9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9" name="Document type" hidden="1"/>
          <p:cNvSpPr txBox="1">
            <a:spLocks noChangeArrowheads="1"/>
          </p:cNvSpPr>
          <p:nvPr/>
        </p:nvSpPr>
        <p:spPr bwMode="gray">
          <a:xfrm>
            <a:off x="975445" y="4102300"/>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Dokument</a:t>
            </a:r>
          </a:p>
        </p:txBody>
      </p:sp>
      <p:sp>
        <p:nvSpPr>
          <p:cNvPr id="10" name="Date" hidden="1"/>
          <p:cNvSpPr txBox="1">
            <a:spLocks noChangeArrowheads="1"/>
          </p:cNvSpPr>
          <p:nvPr/>
        </p:nvSpPr>
        <p:spPr bwMode="gray">
          <a:xfrm>
            <a:off x="975445" y="4327042"/>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Ort, Datum</a:t>
            </a:r>
          </a:p>
        </p:txBody>
      </p:sp>
      <p:sp>
        <p:nvSpPr>
          <p:cNvPr id="13314" name="Rectangle 1026"/>
          <p:cNvSpPr>
            <a:spLocks noGrp="1" noChangeArrowheads="1"/>
          </p:cNvSpPr>
          <p:nvPr>
            <p:ph type="ctrTitle"/>
          </p:nvPr>
        </p:nvSpPr>
        <p:spPr bwMode="gray">
          <a:xfrm>
            <a:off x="975445" y="2064694"/>
            <a:ext cx="4945512" cy="446276"/>
          </a:xfrm>
          <a:prstGeom prst="rect">
            <a:avLst/>
          </a:prstGeom>
        </p:spPr>
        <p:txBody>
          <a:bodyPr wrap="square">
            <a:spAutoFit/>
          </a:bodyPr>
          <a:lstStyle>
            <a:lvl1pPr>
              <a:defRPr sz="2900" b="0" baseline="0">
                <a:latin typeface="+mj-lt"/>
                <a:ea typeface="+mj-ea"/>
              </a:defRPr>
            </a:lvl1pPr>
          </a:lstStyle>
          <a:p>
            <a:pPr lvl="0"/>
            <a:r>
              <a:rPr lang="de-DE" noProof="0"/>
              <a:t>Click to edit Master title style</a:t>
            </a:r>
            <a:endParaRPr lang="de-DE" noProof="0" dirty="0"/>
          </a:p>
        </p:txBody>
      </p:sp>
      <p:sp>
        <p:nvSpPr>
          <p:cNvPr id="13315" name="Rectangle 1027"/>
          <p:cNvSpPr>
            <a:spLocks noGrp="1" noChangeArrowheads="1"/>
          </p:cNvSpPr>
          <p:nvPr>
            <p:ph type="subTitle" idx="1"/>
          </p:nvPr>
        </p:nvSpPr>
        <p:spPr bwMode="gray">
          <a:xfrm>
            <a:off x="975445" y="3475912"/>
            <a:ext cx="4945512" cy="276999"/>
          </a:xfrm>
          <a:prstGeom prst="rect">
            <a:avLst/>
          </a:prstGeom>
        </p:spPr>
        <p:txBody>
          <a:bodyPr wrap="square">
            <a:spAutoFit/>
          </a:bodyPr>
          <a:lstStyle>
            <a:lvl1pPr>
              <a:defRPr sz="1800" baseline="0">
                <a:latin typeface="+mn-lt"/>
                <a:ea typeface="+mj-ea"/>
              </a:defRPr>
            </a:lvl1pPr>
          </a:lstStyle>
          <a:p>
            <a:pPr lvl="0"/>
            <a:r>
              <a:rPr lang="de-DE" noProof="0"/>
              <a:t>Click to edit Master subtitle style</a:t>
            </a:r>
            <a:endParaRPr lang="de-DE" noProof="0" dirty="0"/>
          </a:p>
        </p:txBody>
      </p:sp>
    </p:spTree>
    <p:extLst>
      <p:ext uri="{BB962C8B-B14F-4D97-AF65-F5344CB8AC3E}">
        <p14:creationId xmlns:p14="http://schemas.microsoft.com/office/powerpoint/2010/main" val="187547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genda">
    <p:bg bwMode="invGray">
      <p:bgPr>
        <a:solidFill>
          <a:srgbClr val="337299"/>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FA1D42-D8B1-4825-8388-43EB8384003D}"/>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C1C7924A-A778-43FB-A0EC-775FDC193748}"/>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solidFill>
                  <a:schemeClr val="bg1"/>
                </a:solidFill>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4092912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68202C-BC3B-4369-A21A-70CF8C3C86E3}"/>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524" imgH="526" progId="TCLayout.ActiveDocument.1">
                  <p:embed/>
                </p:oleObj>
              </mc:Choice>
              <mc:Fallback>
                <p:oleObj name="think-cell Slide" r:id="rId4" imgW="524" imgH="526" progId="TCLayout.ActiveDocument.1">
                  <p:embed/>
                  <p:pic>
                    <p:nvPicPr>
                      <p:cNvPr id="3" name="Object 2" hidden="1">
                        <a:extLst>
                          <a:ext uri="{FF2B5EF4-FFF2-40B4-BE49-F238E27FC236}">
                            <a16:creationId xmlns:a16="http://schemas.microsoft.com/office/drawing/2014/main" id="{F268202C-BC3B-4369-A21A-70CF8C3C86E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66519F-5613-4854-AF23-A1766DAF88FA}"/>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2" name="Title 1">
            <a:extLst>
              <a:ext uri="{FF2B5EF4-FFF2-40B4-BE49-F238E27FC236}">
                <a16:creationId xmlns:a16="http://schemas.microsoft.com/office/drawing/2014/main" id="{46041B44-714D-45DB-A5FE-329DC0725E5F}"/>
              </a:ext>
            </a:extLst>
          </p:cNvPr>
          <p:cNvSpPr>
            <a:spLocks noGrp="1"/>
          </p:cNvSpPr>
          <p:nvPr>
            <p:ph type="title"/>
          </p:nvPr>
        </p:nvSpPr>
        <p:spPr/>
        <p:txBody>
          <a:bodyPr/>
          <a:lstStyle/>
          <a:p>
            <a:r>
              <a:rPr lang="de-DE"/>
              <a:t>Click to edit Master title style</a:t>
            </a:r>
            <a:endParaRPr lang="de-DE" dirty="0"/>
          </a:p>
        </p:txBody>
      </p:sp>
    </p:spTree>
    <p:extLst>
      <p:ext uri="{BB962C8B-B14F-4D97-AF65-F5344CB8AC3E}">
        <p14:creationId xmlns:p14="http://schemas.microsoft.com/office/powerpoint/2010/main" val="2579276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Placeholder 2"/>
          <p:cNvSpPr>
            <a:spLocks noGrp="1" noChangeArrowheads="1"/>
          </p:cNvSpPr>
          <p:nvPr>
            <p:ph type="title"/>
          </p:nvPr>
        </p:nvSpPr>
        <p:spPr bwMode="gray">
          <a:xfrm>
            <a:off x="161984" y="122356"/>
            <a:ext cx="8829089" cy="18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a:t>Click to edit Master title style</a:t>
            </a:r>
            <a:endParaRPr lang="en-US" dirty="0"/>
          </a:p>
        </p:txBody>
      </p:sp>
    </p:spTree>
    <p:extLst>
      <p:ext uri="{BB962C8B-B14F-4D97-AF65-F5344CB8AC3E}">
        <p14:creationId xmlns:p14="http://schemas.microsoft.com/office/powerpoint/2010/main" val="1416826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folie">
    <p:spTree>
      <p:nvGrpSpPr>
        <p:cNvPr id="1" name=""/>
        <p:cNvGrpSpPr/>
        <p:nvPr/>
      </p:nvGrpSpPr>
      <p:grpSpPr>
        <a:xfrm>
          <a:off x="0" y="0"/>
          <a:ext cx="0" cy="0"/>
          <a:chOff x="0" y="0"/>
          <a:chExt cx="0" cy="0"/>
        </a:xfrm>
      </p:grpSpPr>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15" y="4419875"/>
            <a:ext cx="1312050" cy="677206"/>
          </a:xfrm>
          <a:prstGeom prst="rect">
            <a:avLst/>
          </a:prstGeom>
        </p:spPr>
      </p:pic>
      <p:sp>
        <p:nvSpPr>
          <p:cNvPr id="27" name="Titel 26"/>
          <p:cNvSpPr>
            <a:spLocks noGrp="1"/>
          </p:cNvSpPr>
          <p:nvPr>
            <p:ph type="title" hasCustomPrompt="1"/>
          </p:nvPr>
        </p:nvSpPr>
        <p:spPr/>
        <p:txBody>
          <a:bodyPr lIns="82800" rIns="82800" anchor="t"/>
          <a:lstStyle>
            <a:lvl1pPr>
              <a:spcBef>
                <a:spcPts val="516"/>
              </a:spcBef>
              <a:defRPr/>
            </a:lvl1pPr>
          </a:lstStyle>
          <a:p>
            <a:r>
              <a:rPr lang="de-DE" kern="0" dirty="0"/>
              <a:t>Geben Sie hier die Überschrift ein</a:t>
            </a:r>
          </a:p>
        </p:txBody>
      </p:sp>
      <p:sp>
        <p:nvSpPr>
          <p:cNvPr id="31" name="Datumsplatzhalter 30"/>
          <p:cNvSpPr>
            <a:spLocks noGrp="1"/>
          </p:cNvSpPr>
          <p:nvPr>
            <p:ph type="dt" sz="half" idx="10"/>
          </p:nvPr>
        </p:nvSpPr>
        <p:spPr>
          <a:xfrm>
            <a:off x="7748872" y="4763692"/>
            <a:ext cx="610474" cy="272953"/>
          </a:xfrm>
          <a:prstGeom prst="rect">
            <a:avLst/>
          </a:prstGeom>
        </p:spPr>
        <p:txBody>
          <a:bodyPr/>
          <a:lstStyle/>
          <a:p>
            <a:pPr algn="r"/>
            <a:fld id="{1BE43378-FC3F-44E3-8CC9-F07D61C6D83F}" type="datetime1">
              <a:rPr lang="de-DE" smtClean="0"/>
              <a:t>07.02.2023</a:t>
            </a:fld>
            <a:endParaRPr lang="de-DE" dirty="0"/>
          </a:p>
        </p:txBody>
      </p:sp>
      <p:sp>
        <p:nvSpPr>
          <p:cNvPr id="32" name="Fußzeilenplatzhalter 31"/>
          <p:cNvSpPr>
            <a:spLocks noGrp="1"/>
          </p:cNvSpPr>
          <p:nvPr>
            <p:ph type="ftr" sz="quarter" idx="11"/>
          </p:nvPr>
        </p:nvSpPr>
        <p:spPr>
          <a:xfrm>
            <a:off x="2647144" y="4762800"/>
            <a:ext cx="5101728" cy="273844"/>
          </a:xfrm>
          <a:prstGeom prst="rect">
            <a:avLst/>
          </a:prstGeom>
        </p:spPr>
        <p:txBody>
          <a:bodyPr/>
          <a:lstStyle/>
          <a:p>
            <a:r>
              <a:rPr lang="de-DE"/>
              <a:t>Absender | Titel </a:t>
            </a:r>
            <a:endParaRPr lang="de-DE" dirty="0"/>
          </a:p>
        </p:txBody>
      </p:sp>
      <p:sp>
        <p:nvSpPr>
          <p:cNvPr id="33" name="Foliennummernplatzhalter 32"/>
          <p:cNvSpPr>
            <a:spLocks noGrp="1"/>
          </p:cNvSpPr>
          <p:nvPr>
            <p:ph type="sldNum" sz="quarter" idx="12"/>
          </p:nvPr>
        </p:nvSpPr>
        <p:spPr>
          <a:xfrm>
            <a:off x="8222575" y="4762800"/>
            <a:ext cx="524551" cy="273844"/>
          </a:xfrm>
          <a:prstGeom prst="rect">
            <a:avLst/>
          </a:prstGeom>
        </p:spPr>
        <p:txBody>
          <a:bodyPr/>
          <a:lstStyle>
            <a:lvl1pPr algn="r">
              <a:defRPr/>
            </a:lvl1pPr>
          </a:lstStyle>
          <a:p>
            <a:r>
              <a:rPr lang="de-DE"/>
              <a:t>| Seite </a:t>
            </a:r>
            <a:fld id="{1837EB82-9BC9-45C5-B591-A262501E48F9}" type="slidenum">
              <a:rPr lang="de-DE" smtClean="0"/>
              <a:pPr/>
              <a:t>‹Nr.›</a:t>
            </a:fld>
            <a:endParaRPr lang="de-DE" dirty="0"/>
          </a:p>
        </p:txBody>
      </p:sp>
      <p:sp>
        <p:nvSpPr>
          <p:cNvPr id="34" name="Textplatzhalter 1"/>
          <p:cNvSpPr>
            <a:spLocks noGrp="1"/>
          </p:cNvSpPr>
          <p:nvPr>
            <p:ph type="body" idx="1" hasCustomPrompt="1"/>
          </p:nvPr>
        </p:nvSpPr>
        <p:spPr>
          <a:xfrm>
            <a:off x="395289" y="1157289"/>
            <a:ext cx="8351837" cy="3181349"/>
          </a:xfrm>
          <a:prstGeom prst="rect">
            <a:avLst/>
          </a:prstGeom>
        </p:spPr>
        <p:txBody>
          <a:bodyPr vert="horz" lIns="81628" tIns="40814" rIns="81628" bIns="40814" rtlCol="0">
            <a:noAutofit/>
          </a:bodyPr>
          <a:lstStyle>
            <a:lvl1pPr>
              <a:defRPr/>
            </a:lvl1pPr>
            <a:lvl2pPr>
              <a:defRPr baseline="0"/>
            </a:lvl2pPr>
            <a:lvl3pPr>
              <a:defRPr baseline="0"/>
            </a:lvl3pPr>
            <a:lvl4pPr marL="975110" indent="0">
              <a:buNone/>
              <a:defRPr/>
            </a:lvl4pPr>
          </a:lstStyle>
          <a:p>
            <a:pPr lvl="0"/>
            <a:r>
              <a:rPr lang="de-DE" dirty="0"/>
              <a:t>Geben Sie hier den Text ein.</a:t>
            </a:r>
          </a:p>
          <a:p>
            <a:pPr lvl="1"/>
            <a:r>
              <a:rPr lang="de-DE" dirty="0"/>
              <a:t>Noch mehr Text.</a:t>
            </a:r>
          </a:p>
          <a:p>
            <a:pPr lvl="2"/>
            <a:r>
              <a:rPr lang="de-DE" dirty="0"/>
              <a:t>Und noch mehr.</a:t>
            </a:r>
          </a:p>
        </p:txBody>
      </p:sp>
    </p:spTree>
    <p:extLst>
      <p:ext uri="{BB962C8B-B14F-4D97-AF65-F5344CB8AC3E}">
        <p14:creationId xmlns:p14="http://schemas.microsoft.com/office/powerpoint/2010/main" val="36238615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916085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D6F3C-78C4-4D0E-B2FB-96C3B9700B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DC9FD79-1B5F-4B5D-908E-29B5D711DC9C}"/>
              </a:ext>
            </a:extLst>
          </p:cNvPr>
          <p:cNvSpPr>
            <a:spLocks noGrp="1"/>
          </p:cNvSpPr>
          <p:nvPr>
            <p:ph type="dt" sz="half" idx="10"/>
          </p:nvPr>
        </p:nvSpPr>
        <p:spPr/>
        <p:txBody>
          <a:bodyPr/>
          <a:lstStyle/>
          <a:p>
            <a:fld id="{AF6AF8F3-2859-42E4-9A78-3F8E09FB2324}" type="datetimeFigureOut">
              <a:rPr lang="de-DE" smtClean="0">
                <a:solidFill>
                  <a:prstClr val="black"/>
                </a:solidFill>
              </a:rPr>
              <a:pPr/>
              <a:t>07.02.2023</a:t>
            </a:fld>
            <a:endParaRPr lang="de-DE">
              <a:solidFill>
                <a:prstClr val="black"/>
              </a:solidFill>
            </a:endParaRPr>
          </a:p>
        </p:txBody>
      </p:sp>
      <p:sp>
        <p:nvSpPr>
          <p:cNvPr id="4" name="Fußzeilenplatzhalter 3">
            <a:extLst>
              <a:ext uri="{FF2B5EF4-FFF2-40B4-BE49-F238E27FC236}">
                <a16:creationId xmlns:a16="http://schemas.microsoft.com/office/drawing/2014/main" id="{5EDA478B-B950-406C-8EA7-F5A583F76C2D}"/>
              </a:ext>
            </a:extLst>
          </p:cNvPr>
          <p:cNvSpPr>
            <a:spLocks noGrp="1"/>
          </p:cNvSpPr>
          <p:nvPr>
            <p:ph type="ftr" sz="quarter" idx="11"/>
          </p:nvPr>
        </p:nvSpPr>
        <p:spPr/>
        <p:txBody>
          <a:bodyPr/>
          <a:lstStyle/>
          <a:p>
            <a:endParaRPr lang="de-DE" dirty="0">
              <a:solidFill>
                <a:prstClr val="black"/>
              </a:solidFill>
            </a:endParaRPr>
          </a:p>
        </p:txBody>
      </p:sp>
      <p:sp>
        <p:nvSpPr>
          <p:cNvPr id="5" name="Foliennummernplatzhalter 4">
            <a:extLst>
              <a:ext uri="{FF2B5EF4-FFF2-40B4-BE49-F238E27FC236}">
                <a16:creationId xmlns:a16="http://schemas.microsoft.com/office/drawing/2014/main" id="{A43460C0-BCDC-4F96-939B-25C781227459}"/>
              </a:ext>
            </a:extLst>
          </p:cNvPr>
          <p:cNvSpPr>
            <a:spLocks noGrp="1"/>
          </p:cNvSpPr>
          <p:nvPr>
            <p:ph type="sldNum" sz="quarter" idx="12"/>
          </p:nvPr>
        </p:nvSpPr>
        <p:spPr/>
        <p:txBody>
          <a:bodyPr/>
          <a:lstStyle/>
          <a:p>
            <a:fld id="{258DE5B6-F3BB-48AC-A9C7-60D68F8503C8}" type="slidenum">
              <a:rPr>
                <a:solidFill>
                  <a:prstClr val="white">
                    <a:lumMod val="50000"/>
                  </a:prstClr>
                </a:solidFill>
              </a:rPr>
              <a:pPr/>
              <a:t>‹Nr.›</a:t>
            </a:fld>
            <a:endParaRPr>
              <a:solidFill>
                <a:prstClr val="white">
                  <a:lumMod val="50000"/>
                </a:prstClr>
              </a:solidFill>
            </a:endParaRPr>
          </a:p>
        </p:txBody>
      </p:sp>
    </p:spTree>
    <p:extLst>
      <p:ext uri="{BB962C8B-B14F-4D97-AF65-F5344CB8AC3E}">
        <p14:creationId xmlns:p14="http://schemas.microsoft.com/office/powerpoint/2010/main" val="3578383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28650" y="4767263"/>
            <a:ext cx="2057400" cy="273844"/>
          </a:xfrm>
          <a:prstGeom prst="rect">
            <a:avLst/>
          </a:prstGeom>
        </p:spPr>
        <p:txBody>
          <a:bodyPr lIns="247994" tIns="123997" rIns="247994" bIns="123997"/>
          <a:lstStyle/>
          <a:p>
            <a:fld id="{0F0B81EA-32C8-4DB3-B9D4-1B70BE0512E3}" type="datetimeFigureOut">
              <a:rPr lang="de-DE" smtClean="0"/>
              <a:t>07.02.2023</a:t>
            </a:fld>
            <a:endParaRPr lang="de-DE"/>
          </a:p>
        </p:txBody>
      </p:sp>
      <p:sp>
        <p:nvSpPr>
          <p:cNvPr id="5" name="Fußzeilenplatzhalter 4"/>
          <p:cNvSpPr>
            <a:spLocks noGrp="1"/>
          </p:cNvSpPr>
          <p:nvPr>
            <p:ph type="ftr" sz="quarter" idx="11"/>
          </p:nvPr>
        </p:nvSpPr>
        <p:spPr>
          <a:xfrm>
            <a:off x="3028950" y="4767263"/>
            <a:ext cx="3086100" cy="273844"/>
          </a:xfrm>
          <a:prstGeom prst="rect">
            <a:avLst/>
          </a:prstGeom>
        </p:spPr>
        <p:txBody>
          <a:bodyPr lIns="247994" tIns="123997" rIns="247994" bIns="123997"/>
          <a:lstStyle/>
          <a:p>
            <a:endParaRPr lang="de-DE"/>
          </a:p>
        </p:txBody>
      </p:sp>
      <p:sp>
        <p:nvSpPr>
          <p:cNvPr id="6" name="Foliennummernplatzhalter 5"/>
          <p:cNvSpPr>
            <a:spLocks noGrp="1"/>
          </p:cNvSpPr>
          <p:nvPr>
            <p:ph type="sldNum" sz="quarter" idx="12"/>
          </p:nvPr>
        </p:nvSpPr>
        <p:spPr>
          <a:xfrm>
            <a:off x="6457950" y="4767263"/>
            <a:ext cx="2057400" cy="273844"/>
          </a:xfrm>
          <a:prstGeom prst="rect">
            <a:avLst/>
          </a:prstGeom>
        </p:spPr>
        <p:txBody>
          <a:bodyPr lIns="247994" tIns="123997" rIns="247994" bIns="123997"/>
          <a:lstStyle/>
          <a:p>
            <a:fld id="{F035995C-645A-4C48-AD92-95AFBE09FD16}" type="slidenum">
              <a:rPr lang="de-DE" smtClean="0"/>
              <a:t>‹Nr.›</a:t>
            </a:fld>
            <a:endParaRPr lang="de-DE"/>
          </a:p>
        </p:txBody>
      </p:sp>
    </p:spTree>
    <p:extLst>
      <p:ext uri="{BB962C8B-B14F-4D97-AF65-F5344CB8AC3E}">
        <p14:creationId xmlns:p14="http://schemas.microsoft.com/office/powerpoint/2010/main" val="3047104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2338065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D6F3C-78C4-4D0E-B2FB-96C3B9700B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DC9FD79-1B5F-4B5D-908E-29B5D711DC9C}"/>
              </a:ext>
            </a:extLst>
          </p:cNvPr>
          <p:cNvSpPr>
            <a:spLocks noGrp="1"/>
          </p:cNvSpPr>
          <p:nvPr>
            <p:ph type="dt" sz="half" idx="10"/>
          </p:nvPr>
        </p:nvSpPr>
        <p:spPr/>
        <p:txBody>
          <a:bodyPr/>
          <a:lstStyle/>
          <a:p>
            <a:fld id="{AF6AF8F3-2859-42E4-9A78-3F8E09FB2324}" type="datetimeFigureOut">
              <a:rPr lang="de-DE" smtClean="0">
                <a:solidFill>
                  <a:prstClr val="black"/>
                </a:solidFill>
              </a:rPr>
              <a:pPr/>
              <a:t>07.02.2023</a:t>
            </a:fld>
            <a:endParaRPr lang="de-DE">
              <a:solidFill>
                <a:prstClr val="black"/>
              </a:solidFill>
            </a:endParaRPr>
          </a:p>
        </p:txBody>
      </p:sp>
      <p:sp>
        <p:nvSpPr>
          <p:cNvPr id="4" name="Fußzeilenplatzhalter 3">
            <a:extLst>
              <a:ext uri="{FF2B5EF4-FFF2-40B4-BE49-F238E27FC236}">
                <a16:creationId xmlns:a16="http://schemas.microsoft.com/office/drawing/2014/main" id="{5EDA478B-B950-406C-8EA7-F5A583F76C2D}"/>
              </a:ext>
            </a:extLst>
          </p:cNvPr>
          <p:cNvSpPr>
            <a:spLocks noGrp="1"/>
          </p:cNvSpPr>
          <p:nvPr>
            <p:ph type="ftr" sz="quarter" idx="11"/>
          </p:nvPr>
        </p:nvSpPr>
        <p:spPr/>
        <p:txBody>
          <a:bodyPr/>
          <a:lstStyle/>
          <a:p>
            <a:endParaRPr lang="de-DE" dirty="0">
              <a:solidFill>
                <a:prstClr val="black"/>
              </a:solidFill>
            </a:endParaRPr>
          </a:p>
        </p:txBody>
      </p:sp>
      <p:sp>
        <p:nvSpPr>
          <p:cNvPr id="5" name="Foliennummernplatzhalter 4">
            <a:extLst>
              <a:ext uri="{FF2B5EF4-FFF2-40B4-BE49-F238E27FC236}">
                <a16:creationId xmlns:a16="http://schemas.microsoft.com/office/drawing/2014/main" id="{A43460C0-BCDC-4F96-939B-25C781227459}"/>
              </a:ext>
            </a:extLst>
          </p:cNvPr>
          <p:cNvSpPr>
            <a:spLocks noGrp="1"/>
          </p:cNvSpPr>
          <p:nvPr>
            <p:ph type="sldNum" sz="quarter" idx="12"/>
          </p:nvPr>
        </p:nvSpPr>
        <p:spPr/>
        <p:txBody>
          <a:bodyPr/>
          <a:lstStyle/>
          <a:p>
            <a:fld id="{258DE5B6-F3BB-48AC-A9C7-60D68F8503C8}" type="slidenum">
              <a:rPr>
                <a:solidFill>
                  <a:prstClr val="white">
                    <a:lumMod val="50000"/>
                  </a:prstClr>
                </a:solidFill>
              </a:rPr>
              <a:pPr/>
              <a:t>‹Nr.›</a:t>
            </a:fld>
            <a:endParaRPr>
              <a:solidFill>
                <a:prstClr val="white">
                  <a:lumMod val="50000"/>
                </a:prstClr>
              </a:solidFill>
            </a:endParaRPr>
          </a:p>
        </p:txBody>
      </p:sp>
    </p:spTree>
    <p:extLst>
      <p:ext uri="{BB962C8B-B14F-4D97-AF65-F5344CB8AC3E}">
        <p14:creationId xmlns:p14="http://schemas.microsoft.com/office/powerpoint/2010/main" val="2380588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28650" y="4767263"/>
            <a:ext cx="2057400" cy="273844"/>
          </a:xfrm>
          <a:prstGeom prst="rect">
            <a:avLst/>
          </a:prstGeom>
        </p:spPr>
        <p:txBody>
          <a:bodyPr lIns="247994" tIns="123997" rIns="247994" bIns="123997"/>
          <a:lstStyle/>
          <a:p>
            <a:fld id="{0F0B81EA-32C8-4DB3-B9D4-1B70BE0512E3}" type="datetimeFigureOut">
              <a:rPr lang="de-DE" smtClean="0"/>
              <a:t>07.02.2023</a:t>
            </a:fld>
            <a:endParaRPr lang="de-DE"/>
          </a:p>
        </p:txBody>
      </p:sp>
      <p:sp>
        <p:nvSpPr>
          <p:cNvPr id="5" name="Fußzeilenplatzhalter 4"/>
          <p:cNvSpPr>
            <a:spLocks noGrp="1"/>
          </p:cNvSpPr>
          <p:nvPr>
            <p:ph type="ftr" sz="quarter" idx="11"/>
          </p:nvPr>
        </p:nvSpPr>
        <p:spPr>
          <a:xfrm>
            <a:off x="3028950" y="4767263"/>
            <a:ext cx="3086100" cy="273844"/>
          </a:xfrm>
          <a:prstGeom prst="rect">
            <a:avLst/>
          </a:prstGeom>
        </p:spPr>
        <p:txBody>
          <a:bodyPr lIns="247994" tIns="123997" rIns="247994" bIns="123997"/>
          <a:lstStyle/>
          <a:p>
            <a:endParaRPr lang="de-DE"/>
          </a:p>
        </p:txBody>
      </p:sp>
      <p:sp>
        <p:nvSpPr>
          <p:cNvPr id="6" name="Foliennummernplatzhalter 5"/>
          <p:cNvSpPr>
            <a:spLocks noGrp="1"/>
          </p:cNvSpPr>
          <p:nvPr>
            <p:ph type="sldNum" sz="quarter" idx="12"/>
          </p:nvPr>
        </p:nvSpPr>
        <p:spPr>
          <a:xfrm>
            <a:off x="6457950" y="4767263"/>
            <a:ext cx="2057400" cy="273844"/>
          </a:xfrm>
          <a:prstGeom prst="rect">
            <a:avLst/>
          </a:prstGeom>
        </p:spPr>
        <p:txBody>
          <a:bodyPr lIns="247994" tIns="123997" rIns="247994" bIns="123997"/>
          <a:lstStyle/>
          <a:p>
            <a:fld id="{F035995C-645A-4C48-AD92-95AFBE09FD16}" type="slidenum">
              <a:rPr lang="de-DE" smtClean="0"/>
              <a:t>‹Nr.›</a:t>
            </a:fld>
            <a:endParaRPr lang="de-DE"/>
          </a:p>
        </p:txBody>
      </p:sp>
    </p:spTree>
    <p:extLst>
      <p:ext uri="{BB962C8B-B14F-4D97-AF65-F5344CB8AC3E}">
        <p14:creationId xmlns:p14="http://schemas.microsoft.com/office/powerpoint/2010/main" val="4143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516518454"/>
              </p:ext>
            </p:ext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B366A3-042E-4D79-A1A7-600E8307FE43}"/>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FFAB708A-F6AD-45E6-A489-D852CFC13AB1}"/>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33679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bwMode="invGray">
      <p:bgPr>
        <a:solidFill>
          <a:srgbClr val="337299"/>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954860774"/>
              </p:ext>
            </p:ext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BFA1D42-D8B1-4825-8388-43EB8384003D}"/>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C1C7924A-A778-43FB-A0EC-775FDC193748}"/>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solidFill>
                  <a:schemeClr val="bg1"/>
                </a:solidFill>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367875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68202C-BC3B-4369-A21A-70CF8C3C86E3}"/>
              </a:ext>
            </a:extLst>
          </p:cNvPr>
          <p:cNvGraphicFramePr>
            <a:graphicFrameLocks noChangeAspect="1"/>
          </p:cNvGraphicFramePr>
          <p:nvPr>
            <p:custDataLst>
              <p:tags r:id="rId1"/>
            </p:custDataLst>
            <p:extLst>
              <p:ext uri="{D42A27DB-BD31-4B8C-83A1-F6EECF244321}">
                <p14:modId xmlns:p14="http://schemas.microsoft.com/office/powerpoint/2010/main" val="17008590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524" imgH="526" progId="TCLayout.ActiveDocument.1">
                  <p:embed/>
                </p:oleObj>
              </mc:Choice>
              <mc:Fallback>
                <p:oleObj name="think-cell Slide" r:id="rId4" imgW="524" imgH="526" progId="TCLayout.ActiveDocument.1">
                  <p:embed/>
                  <p:pic>
                    <p:nvPicPr>
                      <p:cNvPr id="3" name="Object 2" hidden="1">
                        <a:extLst>
                          <a:ext uri="{FF2B5EF4-FFF2-40B4-BE49-F238E27FC236}">
                            <a16:creationId xmlns:a16="http://schemas.microsoft.com/office/drawing/2014/main" id="{F268202C-BC3B-4369-A21A-70CF8C3C86E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66519F-5613-4854-AF23-A1766DAF88FA}"/>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2" name="Title 1">
            <a:extLst>
              <a:ext uri="{FF2B5EF4-FFF2-40B4-BE49-F238E27FC236}">
                <a16:creationId xmlns:a16="http://schemas.microsoft.com/office/drawing/2014/main" id="{46041B44-714D-45DB-A5FE-329DC0725E5F}"/>
              </a:ext>
            </a:extLst>
          </p:cNvPr>
          <p:cNvSpPr>
            <a:spLocks noGrp="1"/>
          </p:cNvSpPr>
          <p:nvPr>
            <p:ph type="title"/>
          </p:nvPr>
        </p:nvSpPr>
        <p:spPr/>
        <p:txBody>
          <a:bodyPr/>
          <a:lstStyle/>
          <a:p>
            <a:r>
              <a:rPr lang="de-DE"/>
              <a:t>Click to edit Master title style</a:t>
            </a:r>
            <a:endParaRPr lang="de-DE" dirty="0"/>
          </a:p>
        </p:txBody>
      </p:sp>
    </p:spTree>
    <p:extLst>
      <p:ext uri="{BB962C8B-B14F-4D97-AF65-F5344CB8AC3E}">
        <p14:creationId xmlns:p14="http://schemas.microsoft.com/office/powerpoint/2010/main" val="406190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23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42698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0" y="0"/>
          <a:ext cx="47940" cy="38179"/>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2" name="Object 1" hidden="1"/>
                      <p:cNvPicPr/>
                      <p:nvPr/>
                    </p:nvPicPr>
                    <p:blipFill>
                      <a:blip r:embed="rId5"/>
                      <a:stretch>
                        <a:fillRect/>
                      </a:stretch>
                    </p:blipFill>
                    <p:spPr>
                      <a:xfrm>
                        <a:off x="0" y="0"/>
                        <a:ext cx="47940" cy="381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CFD28E5-EEE7-4556-9406-9440672231C1}"/>
              </a:ext>
            </a:extLst>
          </p:cNvPr>
          <p:cNvSpPr/>
          <p:nvPr userDrawn="1">
            <p:custDataLst>
              <p:tags r:id="rId2"/>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7" name="Title Placeholder 2">
            <a:extLst>
              <a:ext uri="{FF2B5EF4-FFF2-40B4-BE49-F238E27FC236}">
                <a16:creationId xmlns:a16="http://schemas.microsoft.com/office/drawing/2014/main" id="{D618BCD1-3F9E-4492-A252-969D3C0C3A79}"/>
              </a:ext>
            </a:extLst>
          </p:cNvPr>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Tree>
    <p:extLst>
      <p:ext uri="{BB962C8B-B14F-4D97-AF65-F5344CB8AC3E}">
        <p14:creationId xmlns:p14="http://schemas.microsoft.com/office/powerpoint/2010/main" val="210751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460B56F-C52D-4532-B51C-784D0C9D3198}"/>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9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9" name="Document type" hidden="1"/>
          <p:cNvSpPr txBox="1">
            <a:spLocks noChangeArrowheads="1"/>
          </p:cNvSpPr>
          <p:nvPr/>
        </p:nvSpPr>
        <p:spPr bwMode="gray">
          <a:xfrm>
            <a:off x="975445" y="4102300"/>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Dokument</a:t>
            </a:r>
          </a:p>
        </p:txBody>
      </p:sp>
      <p:sp>
        <p:nvSpPr>
          <p:cNvPr id="10" name="Date" hidden="1"/>
          <p:cNvSpPr txBox="1">
            <a:spLocks noChangeArrowheads="1"/>
          </p:cNvSpPr>
          <p:nvPr/>
        </p:nvSpPr>
        <p:spPr bwMode="gray">
          <a:xfrm>
            <a:off x="975445" y="4327042"/>
            <a:ext cx="4945512" cy="18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1200" baseline="0" noProof="0" dirty="0">
                <a:latin typeface="+mn-lt"/>
              </a:rPr>
              <a:t>Ort, Datum</a:t>
            </a:r>
          </a:p>
        </p:txBody>
      </p:sp>
      <p:sp>
        <p:nvSpPr>
          <p:cNvPr id="13314" name="Rectangle 1026"/>
          <p:cNvSpPr>
            <a:spLocks noGrp="1" noChangeArrowheads="1"/>
          </p:cNvSpPr>
          <p:nvPr>
            <p:ph type="ctrTitle"/>
          </p:nvPr>
        </p:nvSpPr>
        <p:spPr bwMode="gray">
          <a:xfrm>
            <a:off x="975445" y="2064694"/>
            <a:ext cx="4945512" cy="446276"/>
          </a:xfrm>
          <a:prstGeom prst="rect">
            <a:avLst/>
          </a:prstGeom>
        </p:spPr>
        <p:txBody>
          <a:bodyPr wrap="square">
            <a:spAutoFit/>
          </a:bodyPr>
          <a:lstStyle>
            <a:lvl1pPr>
              <a:defRPr sz="2900" b="0" baseline="0">
                <a:latin typeface="+mj-lt"/>
                <a:ea typeface="+mj-ea"/>
              </a:defRPr>
            </a:lvl1pPr>
          </a:lstStyle>
          <a:p>
            <a:pPr lvl="0"/>
            <a:r>
              <a:rPr lang="de-DE" noProof="0"/>
              <a:t>Click to edit Master title style</a:t>
            </a:r>
            <a:endParaRPr lang="de-DE" noProof="0" dirty="0"/>
          </a:p>
        </p:txBody>
      </p:sp>
      <p:sp>
        <p:nvSpPr>
          <p:cNvPr id="13315" name="Rectangle 1027"/>
          <p:cNvSpPr>
            <a:spLocks noGrp="1" noChangeArrowheads="1"/>
          </p:cNvSpPr>
          <p:nvPr>
            <p:ph type="subTitle" idx="1"/>
          </p:nvPr>
        </p:nvSpPr>
        <p:spPr bwMode="gray">
          <a:xfrm>
            <a:off x="975445" y="3475912"/>
            <a:ext cx="4945512" cy="276999"/>
          </a:xfrm>
          <a:prstGeom prst="rect">
            <a:avLst/>
          </a:prstGeom>
        </p:spPr>
        <p:txBody>
          <a:bodyPr wrap="square">
            <a:spAutoFit/>
          </a:bodyPr>
          <a:lstStyle>
            <a:lvl1pPr>
              <a:defRPr sz="1800" baseline="0">
                <a:latin typeface="+mn-lt"/>
                <a:ea typeface="+mj-ea"/>
              </a:defRPr>
            </a:lvl1pPr>
          </a:lstStyle>
          <a:p>
            <a:pPr lvl="0"/>
            <a:r>
              <a:rPr lang="de-DE" noProof="0"/>
              <a:t>Click to edit Master subtitle style</a:t>
            </a:r>
            <a:endParaRPr lang="de-DE" noProof="0" dirty="0"/>
          </a:p>
        </p:txBody>
      </p:sp>
    </p:spTree>
    <p:extLst>
      <p:ext uri="{BB962C8B-B14F-4D97-AF65-F5344CB8AC3E}">
        <p14:creationId xmlns:p14="http://schemas.microsoft.com/office/powerpoint/2010/main" val="153142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90" y="1193"/>
          <a:ext cx="1587" cy="1190"/>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590" y="1193"/>
                        <a:ext cx="1587" cy="1190"/>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B366A3-042E-4D79-A1A7-600E8307FE43}"/>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2400" b="0" i="0" baseline="0" dirty="0" err="1">
              <a:solidFill>
                <a:schemeClr val="tx1"/>
              </a:solidFill>
              <a:latin typeface="BundesSerif Office" panose="02050002050300000203" pitchFamily="18" charset="-18"/>
              <a:ea typeface="ＭＳ Ｐゴシック" panose="020B0600070205080204" pitchFamily="34" charset="-128"/>
              <a:cs typeface="+mj-cs"/>
              <a:sym typeface="BundesSerif Office" panose="02050002050300000203" pitchFamily="18" charset="-18"/>
            </a:endParaRPr>
          </a:p>
        </p:txBody>
      </p:sp>
      <p:sp>
        <p:nvSpPr>
          <p:cNvPr id="5" name="Title Placeholder 2">
            <a:extLst>
              <a:ext uri="{FF2B5EF4-FFF2-40B4-BE49-F238E27FC236}">
                <a16:creationId xmlns:a16="http://schemas.microsoft.com/office/drawing/2014/main" id="{FFAB708A-F6AD-45E6-A489-D852CFC13AB1}"/>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447675" algn="l"/>
              </a:tabLst>
              <a:defRPr>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255958740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tags" Target="../tags/tag8.xml"/><Relationship Id="rId18" Type="http://schemas.openxmlformats.org/officeDocument/2006/relationships/tags" Target="../tags/tag13.xml"/><Relationship Id="rId26" Type="http://schemas.openxmlformats.org/officeDocument/2006/relationships/tags" Target="../tags/tag21.xml"/><Relationship Id="rId39" Type="http://schemas.openxmlformats.org/officeDocument/2006/relationships/image" Target="../media/image1.emf"/><Relationship Id="rId21" Type="http://schemas.openxmlformats.org/officeDocument/2006/relationships/tags" Target="../tags/tag16.xml"/><Relationship Id="rId34" Type="http://schemas.openxmlformats.org/officeDocument/2006/relationships/tags" Target="../tags/tag29.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tags" Target="../tags/tag20.xml"/><Relationship Id="rId33" Type="http://schemas.openxmlformats.org/officeDocument/2006/relationships/tags" Target="../tags/tag28.xml"/><Relationship Id="rId38"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29" Type="http://schemas.openxmlformats.org/officeDocument/2006/relationships/tags" Target="../tags/tag24.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6.xml"/><Relationship Id="rId24" Type="http://schemas.openxmlformats.org/officeDocument/2006/relationships/tags" Target="../tags/tag19.xml"/><Relationship Id="rId32" Type="http://schemas.openxmlformats.org/officeDocument/2006/relationships/tags" Target="../tags/tag27.xml"/><Relationship Id="rId37" Type="http://schemas.openxmlformats.org/officeDocument/2006/relationships/tags" Target="../tags/tag32.xml"/><Relationship Id="rId5" Type="http://schemas.openxmlformats.org/officeDocument/2006/relationships/slideLayout" Target="../slideLayouts/slideLayout5.xml"/><Relationship Id="rId15" Type="http://schemas.openxmlformats.org/officeDocument/2006/relationships/tags" Target="../tags/tag10.xml"/><Relationship Id="rId23" Type="http://schemas.openxmlformats.org/officeDocument/2006/relationships/tags" Target="../tags/tag18.xml"/><Relationship Id="rId28" Type="http://schemas.openxmlformats.org/officeDocument/2006/relationships/tags" Target="../tags/tag23.xml"/><Relationship Id="rId36" Type="http://schemas.openxmlformats.org/officeDocument/2006/relationships/tags" Target="../tags/tag31.xml"/><Relationship Id="rId10" Type="http://schemas.openxmlformats.org/officeDocument/2006/relationships/tags" Target="../tags/tag5.xml"/><Relationship Id="rId19" Type="http://schemas.openxmlformats.org/officeDocument/2006/relationships/tags" Target="../tags/tag14.xml"/><Relationship Id="rId31" Type="http://schemas.openxmlformats.org/officeDocument/2006/relationships/tags" Target="../tags/tag26.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 Id="rId27" Type="http://schemas.openxmlformats.org/officeDocument/2006/relationships/tags" Target="../tags/tag22.xml"/><Relationship Id="rId30" Type="http://schemas.openxmlformats.org/officeDocument/2006/relationships/tags" Target="../tags/tag25.xml"/><Relationship Id="rId35" Type="http://schemas.openxmlformats.org/officeDocument/2006/relationships/tags" Target="../tags/tag30.xml"/><Relationship Id="rId8" Type="http://schemas.openxmlformats.org/officeDocument/2006/relationships/tags" Target="../tags/tag3.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tags" Target="../tags/tag64.xml"/><Relationship Id="rId3" Type="http://schemas.openxmlformats.org/officeDocument/2006/relationships/tags" Target="../tags/tag41.xml"/><Relationship Id="rId21" Type="http://schemas.openxmlformats.org/officeDocument/2006/relationships/tags" Target="../tags/tag59.xm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2" Type="http://schemas.openxmlformats.org/officeDocument/2006/relationships/theme" Target="../theme/theme2.xml"/><Relationship Id="rId16" Type="http://schemas.openxmlformats.org/officeDocument/2006/relationships/tags" Target="../tags/tag54.xml"/><Relationship Id="rId20" Type="http://schemas.openxmlformats.org/officeDocument/2006/relationships/tags" Target="../tags/tag58.xml"/><Relationship Id="rId29" Type="http://schemas.openxmlformats.org/officeDocument/2006/relationships/tags" Target="../tags/tag67.xml"/><Relationship Id="rId1" Type="http://schemas.openxmlformats.org/officeDocument/2006/relationships/slideLayout" Target="../slideLayouts/slideLayout6.x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tags" Target="../tags/tag66.xml"/><Relationship Id="rId10" Type="http://schemas.openxmlformats.org/officeDocument/2006/relationships/tags" Target="../tags/tag48.xml"/><Relationship Id="rId19" Type="http://schemas.openxmlformats.org/officeDocument/2006/relationships/tags" Target="../tags/tag57.xml"/><Relationship Id="rId31" Type="http://schemas.openxmlformats.org/officeDocument/2006/relationships/image" Target="../media/image1.emf"/><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oleObject" Target="../embeddings/oleObject6.bin"/></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tags" Target="../tags/tag85.xml"/><Relationship Id="rId26" Type="http://schemas.openxmlformats.org/officeDocument/2006/relationships/tags" Target="../tags/tag93.xml"/><Relationship Id="rId3" Type="http://schemas.openxmlformats.org/officeDocument/2006/relationships/tags" Target="../tags/tag70.xml"/><Relationship Id="rId21" Type="http://schemas.openxmlformats.org/officeDocument/2006/relationships/tags" Target="../tags/tag88.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tags" Target="../tags/tag84.xml"/><Relationship Id="rId25" Type="http://schemas.openxmlformats.org/officeDocument/2006/relationships/tags" Target="../tags/tag92.xml"/><Relationship Id="rId2" Type="http://schemas.openxmlformats.org/officeDocument/2006/relationships/theme" Target="../theme/theme3.xml"/><Relationship Id="rId16" Type="http://schemas.openxmlformats.org/officeDocument/2006/relationships/tags" Target="../tags/tag83.xml"/><Relationship Id="rId20" Type="http://schemas.openxmlformats.org/officeDocument/2006/relationships/tags" Target="../tags/tag87.xml"/><Relationship Id="rId29" Type="http://schemas.openxmlformats.org/officeDocument/2006/relationships/tags" Target="../tags/tag96.xml"/><Relationship Id="rId1" Type="http://schemas.openxmlformats.org/officeDocument/2006/relationships/slideLayout" Target="../slideLayouts/slideLayout7.xml"/><Relationship Id="rId6" Type="http://schemas.openxmlformats.org/officeDocument/2006/relationships/tags" Target="../tags/tag73.xml"/><Relationship Id="rId11" Type="http://schemas.openxmlformats.org/officeDocument/2006/relationships/tags" Target="../tags/tag78.xml"/><Relationship Id="rId24" Type="http://schemas.openxmlformats.org/officeDocument/2006/relationships/tags" Target="../tags/tag91.xml"/><Relationship Id="rId5" Type="http://schemas.openxmlformats.org/officeDocument/2006/relationships/tags" Target="../tags/tag72.xml"/><Relationship Id="rId15" Type="http://schemas.openxmlformats.org/officeDocument/2006/relationships/tags" Target="../tags/tag82.xml"/><Relationship Id="rId23" Type="http://schemas.openxmlformats.org/officeDocument/2006/relationships/tags" Target="../tags/tag90.xml"/><Relationship Id="rId28" Type="http://schemas.openxmlformats.org/officeDocument/2006/relationships/tags" Target="../tags/tag95.xml"/><Relationship Id="rId10" Type="http://schemas.openxmlformats.org/officeDocument/2006/relationships/tags" Target="../tags/tag77.xml"/><Relationship Id="rId19" Type="http://schemas.openxmlformats.org/officeDocument/2006/relationships/tags" Target="../tags/tag86.xml"/><Relationship Id="rId31" Type="http://schemas.openxmlformats.org/officeDocument/2006/relationships/image" Target="../media/image1.emf"/><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tags" Target="../tags/tag81.xml"/><Relationship Id="rId22" Type="http://schemas.openxmlformats.org/officeDocument/2006/relationships/tags" Target="../tags/tag89.xml"/><Relationship Id="rId27" Type="http://schemas.openxmlformats.org/officeDocument/2006/relationships/tags" Target="../tags/tag94.xml"/><Relationship Id="rId30" Type="http://schemas.openxmlformats.org/officeDocument/2006/relationships/oleObject" Target="../embeddings/oleObject8.bin"/></Relationships>
</file>

<file path=ppt/slideMasters/_rels/slideMaster4.xml.rels><?xml version="1.0" encoding="UTF-8" standalone="yes"?>
<Relationships xmlns="http://schemas.openxmlformats.org/package/2006/relationships"><Relationship Id="rId13" Type="http://schemas.openxmlformats.org/officeDocument/2006/relationships/tags" Target="../tags/tag106.xml"/><Relationship Id="rId18" Type="http://schemas.openxmlformats.org/officeDocument/2006/relationships/tags" Target="../tags/tag111.xml"/><Relationship Id="rId26" Type="http://schemas.openxmlformats.org/officeDocument/2006/relationships/tags" Target="../tags/tag119.xml"/><Relationship Id="rId21" Type="http://schemas.openxmlformats.org/officeDocument/2006/relationships/tags" Target="../tags/tag114.xml"/><Relationship Id="rId34" Type="http://schemas.openxmlformats.org/officeDocument/2006/relationships/tags" Target="../tags/tag127.xml"/><Relationship Id="rId7" Type="http://schemas.openxmlformats.org/officeDocument/2006/relationships/tags" Target="../tags/tag100.xml"/><Relationship Id="rId12" Type="http://schemas.openxmlformats.org/officeDocument/2006/relationships/tags" Target="../tags/tag105.xml"/><Relationship Id="rId17" Type="http://schemas.openxmlformats.org/officeDocument/2006/relationships/tags" Target="../tags/tag110.xml"/><Relationship Id="rId25" Type="http://schemas.openxmlformats.org/officeDocument/2006/relationships/tags" Target="../tags/tag118.xml"/><Relationship Id="rId33" Type="http://schemas.openxmlformats.org/officeDocument/2006/relationships/tags" Target="../tags/tag126.xml"/><Relationship Id="rId38" Type="http://schemas.openxmlformats.org/officeDocument/2006/relationships/image" Target="../media/image1.emf"/><Relationship Id="rId2" Type="http://schemas.openxmlformats.org/officeDocument/2006/relationships/slideLayout" Target="../slideLayouts/slideLayout9.xml"/><Relationship Id="rId16" Type="http://schemas.openxmlformats.org/officeDocument/2006/relationships/tags" Target="../tags/tag109.xml"/><Relationship Id="rId20" Type="http://schemas.openxmlformats.org/officeDocument/2006/relationships/tags" Target="../tags/tag113.xml"/><Relationship Id="rId29" Type="http://schemas.openxmlformats.org/officeDocument/2006/relationships/tags" Target="../tags/tag122.xml"/><Relationship Id="rId1" Type="http://schemas.openxmlformats.org/officeDocument/2006/relationships/slideLayout" Target="../slideLayouts/slideLayout8.xml"/><Relationship Id="rId6" Type="http://schemas.openxmlformats.org/officeDocument/2006/relationships/tags" Target="../tags/tag99.xml"/><Relationship Id="rId11" Type="http://schemas.openxmlformats.org/officeDocument/2006/relationships/tags" Target="../tags/tag104.xml"/><Relationship Id="rId24" Type="http://schemas.openxmlformats.org/officeDocument/2006/relationships/tags" Target="../tags/tag117.xml"/><Relationship Id="rId32" Type="http://schemas.openxmlformats.org/officeDocument/2006/relationships/tags" Target="../tags/tag125.xml"/><Relationship Id="rId37" Type="http://schemas.openxmlformats.org/officeDocument/2006/relationships/oleObject" Target="../embeddings/oleObject10.bin"/><Relationship Id="rId5" Type="http://schemas.openxmlformats.org/officeDocument/2006/relationships/theme" Target="../theme/theme4.xml"/><Relationship Id="rId15" Type="http://schemas.openxmlformats.org/officeDocument/2006/relationships/tags" Target="../tags/tag108.xml"/><Relationship Id="rId23" Type="http://schemas.openxmlformats.org/officeDocument/2006/relationships/tags" Target="../tags/tag116.xml"/><Relationship Id="rId28" Type="http://schemas.openxmlformats.org/officeDocument/2006/relationships/tags" Target="../tags/tag121.xml"/><Relationship Id="rId36" Type="http://schemas.openxmlformats.org/officeDocument/2006/relationships/tags" Target="../tags/tag129.xml"/><Relationship Id="rId10" Type="http://schemas.openxmlformats.org/officeDocument/2006/relationships/tags" Target="../tags/tag103.xml"/><Relationship Id="rId19" Type="http://schemas.openxmlformats.org/officeDocument/2006/relationships/tags" Target="../tags/tag112.xml"/><Relationship Id="rId31" Type="http://schemas.openxmlformats.org/officeDocument/2006/relationships/tags" Target="../tags/tag124.xml"/><Relationship Id="rId4" Type="http://schemas.openxmlformats.org/officeDocument/2006/relationships/slideLayout" Target="../slideLayouts/slideLayout11.xml"/><Relationship Id="rId9" Type="http://schemas.openxmlformats.org/officeDocument/2006/relationships/tags" Target="../tags/tag102.xml"/><Relationship Id="rId14" Type="http://schemas.openxmlformats.org/officeDocument/2006/relationships/tags" Target="../tags/tag107.xml"/><Relationship Id="rId22" Type="http://schemas.openxmlformats.org/officeDocument/2006/relationships/tags" Target="../tags/tag115.xml"/><Relationship Id="rId27" Type="http://schemas.openxmlformats.org/officeDocument/2006/relationships/tags" Target="../tags/tag120.xml"/><Relationship Id="rId30" Type="http://schemas.openxmlformats.org/officeDocument/2006/relationships/tags" Target="../tags/tag123.xml"/><Relationship Id="rId35" Type="http://schemas.openxmlformats.org/officeDocument/2006/relationships/tags" Target="../tags/tag128.xml"/><Relationship Id="rId8" Type="http://schemas.openxmlformats.org/officeDocument/2006/relationships/tags" Target="../tags/tag101.xml"/><Relationship Id="rId3"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tags" Target="../tags/tag147.xml"/><Relationship Id="rId18" Type="http://schemas.openxmlformats.org/officeDocument/2006/relationships/tags" Target="../tags/tag152.xml"/><Relationship Id="rId26" Type="http://schemas.openxmlformats.org/officeDocument/2006/relationships/tags" Target="../tags/tag160.xml"/><Relationship Id="rId3" Type="http://schemas.openxmlformats.org/officeDocument/2006/relationships/theme" Target="../theme/theme5.xml"/><Relationship Id="rId21" Type="http://schemas.openxmlformats.org/officeDocument/2006/relationships/tags" Target="../tags/tag155.xml"/><Relationship Id="rId7" Type="http://schemas.openxmlformats.org/officeDocument/2006/relationships/tags" Target="../tags/tag141.xml"/><Relationship Id="rId12" Type="http://schemas.openxmlformats.org/officeDocument/2006/relationships/tags" Target="../tags/tag146.xml"/><Relationship Id="rId17" Type="http://schemas.openxmlformats.org/officeDocument/2006/relationships/tags" Target="../tags/tag151.xml"/><Relationship Id="rId25" Type="http://schemas.openxmlformats.org/officeDocument/2006/relationships/tags" Target="../tags/tag159.xml"/><Relationship Id="rId2" Type="http://schemas.openxmlformats.org/officeDocument/2006/relationships/slideLayout" Target="../slideLayouts/slideLayout13.xml"/><Relationship Id="rId16" Type="http://schemas.openxmlformats.org/officeDocument/2006/relationships/tags" Target="../tags/tag150.xml"/><Relationship Id="rId20" Type="http://schemas.openxmlformats.org/officeDocument/2006/relationships/tags" Target="../tags/tag154.xml"/><Relationship Id="rId29" Type="http://schemas.openxmlformats.org/officeDocument/2006/relationships/tags" Target="../tags/tag163.xml"/><Relationship Id="rId1" Type="http://schemas.openxmlformats.org/officeDocument/2006/relationships/slideLayout" Target="../slideLayouts/slideLayout12.xml"/><Relationship Id="rId6" Type="http://schemas.openxmlformats.org/officeDocument/2006/relationships/tags" Target="../tags/tag140.xml"/><Relationship Id="rId11" Type="http://schemas.openxmlformats.org/officeDocument/2006/relationships/tags" Target="../tags/tag145.xml"/><Relationship Id="rId24" Type="http://schemas.openxmlformats.org/officeDocument/2006/relationships/tags" Target="../tags/tag158.xml"/><Relationship Id="rId32" Type="http://schemas.openxmlformats.org/officeDocument/2006/relationships/image" Target="../media/image1.emf"/><Relationship Id="rId5" Type="http://schemas.openxmlformats.org/officeDocument/2006/relationships/tags" Target="../tags/tag139.xml"/><Relationship Id="rId15" Type="http://schemas.openxmlformats.org/officeDocument/2006/relationships/tags" Target="../tags/tag149.xml"/><Relationship Id="rId23" Type="http://schemas.openxmlformats.org/officeDocument/2006/relationships/tags" Target="../tags/tag157.xml"/><Relationship Id="rId28" Type="http://schemas.openxmlformats.org/officeDocument/2006/relationships/tags" Target="../tags/tag162.xml"/><Relationship Id="rId10" Type="http://schemas.openxmlformats.org/officeDocument/2006/relationships/tags" Target="../tags/tag144.xml"/><Relationship Id="rId19" Type="http://schemas.openxmlformats.org/officeDocument/2006/relationships/tags" Target="../tags/tag153.xml"/><Relationship Id="rId31" Type="http://schemas.openxmlformats.org/officeDocument/2006/relationships/oleObject" Target="../embeddings/oleObject15.bin"/><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tags" Target="../tags/tag148.xml"/><Relationship Id="rId22" Type="http://schemas.openxmlformats.org/officeDocument/2006/relationships/tags" Target="../tags/tag156.xml"/><Relationship Id="rId27" Type="http://schemas.openxmlformats.org/officeDocument/2006/relationships/tags" Target="../tags/tag161.xml"/><Relationship Id="rId30" Type="http://schemas.openxmlformats.org/officeDocument/2006/relationships/tags" Target="../tags/tag164.xml"/></Relationships>
</file>

<file path=ppt/slideMasters/_rels/slideMaster6.xml.rels><?xml version="1.0" encoding="UTF-8" standalone="yes"?>
<Relationships xmlns="http://schemas.openxmlformats.org/package/2006/relationships"><Relationship Id="rId13" Type="http://schemas.openxmlformats.org/officeDocument/2006/relationships/tags" Target="../tags/tag173.xml"/><Relationship Id="rId18" Type="http://schemas.openxmlformats.org/officeDocument/2006/relationships/tags" Target="../tags/tag178.xml"/><Relationship Id="rId26" Type="http://schemas.openxmlformats.org/officeDocument/2006/relationships/tags" Target="../tags/tag186.xml"/><Relationship Id="rId3" Type="http://schemas.openxmlformats.org/officeDocument/2006/relationships/slideLayout" Target="../slideLayouts/slideLayout16.xml"/><Relationship Id="rId21" Type="http://schemas.openxmlformats.org/officeDocument/2006/relationships/tags" Target="../tags/tag181.xml"/><Relationship Id="rId7" Type="http://schemas.openxmlformats.org/officeDocument/2006/relationships/tags" Target="../tags/tag167.xml"/><Relationship Id="rId12" Type="http://schemas.openxmlformats.org/officeDocument/2006/relationships/tags" Target="../tags/tag172.xml"/><Relationship Id="rId17" Type="http://schemas.openxmlformats.org/officeDocument/2006/relationships/tags" Target="../tags/tag177.xml"/><Relationship Id="rId25" Type="http://schemas.openxmlformats.org/officeDocument/2006/relationships/tags" Target="../tags/tag185.xml"/><Relationship Id="rId33" Type="http://schemas.openxmlformats.org/officeDocument/2006/relationships/image" Target="../media/image1.emf"/><Relationship Id="rId2" Type="http://schemas.openxmlformats.org/officeDocument/2006/relationships/slideLayout" Target="../slideLayouts/slideLayout15.xml"/><Relationship Id="rId16" Type="http://schemas.openxmlformats.org/officeDocument/2006/relationships/tags" Target="../tags/tag176.xml"/><Relationship Id="rId20" Type="http://schemas.openxmlformats.org/officeDocument/2006/relationships/tags" Target="../tags/tag180.xml"/><Relationship Id="rId29" Type="http://schemas.openxmlformats.org/officeDocument/2006/relationships/tags" Target="../tags/tag189.xml"/><Relationship Id="rId1" Type="http://schemas.openxmlformats.org/officeDocument/2006/relationships/slideLayout" Target="../slideLayouts/slideLayout14.xml"/><Relationship Id="rId6" Type="http://schemas.openxmlformats.org/officeDocument/2006/relationships/tags" Target="../tags/tag166.xml"/><Relationship Id="rId11" Type="http://schemas.openxmlformats.org/officeDocument/2006/relationships/tags" Target="../tags/tag171.xml"/><Relationship Id="rId24" Type="http://schemas.openxmlformats.org/officeDocument/2006/relationships/tags" Target="../tags/tag184.xml"/><Relationship Id="rId32" Type="http://schemas.openxmlformats.org/officeDocument/2006/relationships/oleObject" Target="../embeddings/oleObject16.bin"/><Relationship Id="rId5" Type="http://schemas.openxmlformats.org/officeDocument/2006/relationships/tags" Target="../tags/tag165.xml"/><Relationship Id="rId15" Type="http://schemas.openxmlformats.org/officeDocument/2006/relationships/tags" Target="../tags/tag175.xml"/><Relationship Id="rId23" Type="http://schemas.openxmlformats.org/officeDocument/2006/relationships/tags" Target="../tags/tag183.xml"/><Relationship Id="rId28" Type="http://schemas.openxmlformats.org/officeDocument/2006/relationships/tags" Target="../tags/tag188.xml"/><Relationship Id="rId10" Type="http://schemas.openxmlformats.org/officeDocument/2006/relationships/tags" Target="../tags/tag170.xml"/><Relationship Id="rId19" Type="http://schemas.openxmlformats.org/officeDocument/2006/relationships/tags" Target="../tags/tag179.xml"/><Relationship Id="rId31" Type="http://schemas.openxmlformats.org/officeDocument/2006/relationships/tags" Target="../tags/tag191.xml"/><Relationship Id="rId4" Type="http://schemas.openxmlformats.org/officeDocument/2006/relationships/theme" Target="../theme/theme6.xml"/><Relationship Id="rId9" Type="http://schemas.openxmlformats.org/officeDocument/2006/relationships/tags" Target="../tags/tag169.xml"/><Relationship Id="rId14" Type="http://schemas.openxmlformats.org/officeDocument/2006/relationships/tags" Target="../tags/tag174.xml"/><Relationship Id="rId22" Type="http://schemas.openxmlformats.org/officeDocument/2006/relationships/tags" Target="../tags/tag182.xml"/><Relationship Id="rId27" Type="http://schemas.openxmlformats.org/officeDocument/2006/relationships/tags" Target="../tags/tag187.xml"/><Relationship Id="rId30" Type="http://schemas.openxmlformats.org/officeDocument/2006/relationships/tags" Target="../tags/tag190.xml"/><Relationship Id="rId8" Type="http://schemas.openxmlformats.org/officeDocument/2006/relationships/tags" Target="../tags/tag168.xml"/></Relationships>
</file>

<file path=ppt/slideMasters/_rels/slideMaster7.xml.rels><?xml version="1.0" encoding="UTF-8" standalone="yes"?>
<Relationships xmlns="http://schemas.openxmlformats.org/package/2006/relationships"><Relationship Id="rId13" Type="http://schemas.openxmlformats.org/officeDocument/2006/relationships/tags" Target="../tags/tag202.xml"/><Relationship Id="rId18" Type="http://schemas.openxmlformats.org/officeDocument/2006/relationships/tags" Target="../tags/tag207.xml"/><Relationship Id="rId26" Type="http://schemas.openxmlformats.org/officeDocument/2006/relationships/tags" Target="../tags/tag215.xml"/><Relationship Id="rId3" Type="http://schemas.openxmlformats.org/officeDocument/2006/relationships/slideLayout" Target="../slideLayouts/slideLayout19.xml"/><Relationship Id="rId21" Type="http://schemas.openxmlformats.org/officeDocument/2006/relationships/tags" Target="../tags/tag210.xml"/><Relationship Id="rId7" Type="http://schemas.openxmlformats.org/officeDocument/2006/relationships/tags" Target="../tags/tag196.xml"/><Relationship Id="rId12" Type="http://schemas.openxmlformats.org/officeDocument/2006/relationships/tags" Target="../tags/tag201.xml"/><Relationship Id="rId17" Type="http://schemas.openxmlformats.org/officeDocument/2006/relationships/tags" Target="../tags/tag206.xml"/><Relationship Id="rId25" Type="http://schemas.openxmlformats.org/officeDocument/2006/relationships/tags" Target="../tags/tag214.xml"/><Relationship Id="rId33" Type="http://schemas.openxmlformats.org/officeDocument/2006/relationships/image" Target="../media/image1.emf"/><Relationship Id="rId2" Type="http://schemas.openxmlformats.org/officeDocument/2006/relationships/slideLayout" Target="../slideLayouts/slideLayout18.xml"/><Relationship Id="rId16" Type="http://schemas.openxmlformats.org/officeDocument/2006/relationships/tags" Target="../tags/tag205.xml"/><Relationship Id="rId20" Type="http://schemas.openxmlformats.org/officeDocument/2006/relationships/tags" Target="../tags/tag209.xml"/><Relationship Id="rId29" Type="http://schemas.openxmlformats.org/officeDocument/2006/relationships/tags" Target="../tags/tag218.xml"/><Relationship Id="rId1" Type="http://schemas.openxmlformats.org/officeDocument/2006/relationships/slideLayout" Target="../slideLayouts/slideLayout17.xml"/><Relationship Id="rId6" Type="http://schemas.openxmlformats.org/officeDocument/2006/relationships/tags" Target="../tags/tag195.xml"/><Relationship Id="rId11" Type="http://schemas.openxmlformats.org/officeDocument/2006/relationships/tags" Target="../tags/tag200.xml"/><Relationship Id="rId24" Type="http://schemas.openxmlformats.org/officeDocument/2006/relationships/tags" Target="../tags/tag213.xml"/><Relationship Id="rId32" Type="http://schemas.openxmlformats.org/officeDocument/2006/relationships/oleObject" Target="../embeddings/oleObject18.bin"/><Relationship Id="rId5" Type="http://schemas.openxmlformats.org/officeDocument/2006/relationships/tags" Target="../tags/tag194.xml"/><Relationship Id="rId15" Type="http://schemas.openxmlformats.org/officeDocument/2006/relationships/tags" Target="../tags/tag204.xml"/><Relationship Id="rId23" Type="http://schemas.openxmlformats.org/officeDocument/2006/relationships/tags" Target="../tags/tag212.xml"/><Relationship Id="rId28" Type="http://schemas.openxmlformats.org/officeDocument/2006/relationships/tags" Target="../tags/tag217.xml"/><Relationship Id="rId10" Type="http://schemas.openxmlformats.org/officeDocument/2006/relationships/tags" Target="../tags/tag199.xml"/><Relationship Id="rId19" Type="http://schemas.openxmlformats.org/officeDocument/2006/relationships/tags" Target="../tags/tag208.xml"/><Relationship Id="rId31" Type="http://schemas.openxmlformats.org/officeDocument/2006/relationships/tags" Target="../tags/tag220.xml"/><Relationship Id="rId4" Type="http://schemas.openxmlformats.org/officeDocument/2006/relationships/theme" Target="../theme/theme7.xml"/><Relationship Id="rId9" Type="http://schemas.openxmlformats.org/officeDocument/2006/relationships/tags" Target="../tags/tag198.xml"/><Relationship Id="rId14" Type="http://schemas.openxmlformats.org/officeDocument/2006/relationships/tags" Target="../tags/tag203.xml"/><Relationship Id="rId22" Type="http://schemas.openxmlformats.org/officeDocument/2006/relationships/tags" Target="../tags/tag211.xml"/><Relationship Id="rId27" Type="http://schemas.openxmlformats.org/officeDocument/2006/relationships/tags" Target="../tags/tag216.xml"/><Relationship Id="rId30" Type="http://schemas.openxmlformats.org/officeDocument/2006/relationships/tags" Target="../tags/tag219.xml"/><Relationship Id="rId8" Type="http://schemas.openxmlformats.org/officeDocument/2006/relationships/tags" Target="../tags/tag1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7"/>
            </p:custDataLst>
            <p:extLst>
              <p:ext uri="{D42A27DB-BD31-4B8C-83A1-F6EECF244321}">
                <p14:modId xmlns:p14="http://schemas.microsoft.com/office/powerpoint/2010/main" val="3014627559"/>
              </p:ext>
            </p:extLst>
          </p:nvPr>
        </p:nvGraphicFramePr>
        <p:xfrm>
          <a:off x="0" y="2"/>
          <a:ext cx="161984" cy="121481"/>
        </p:xfrm>
        <a:graphic>
          <a:graphicData uri="http://schemas.openxmlformats.org/presentationml/2006/ole">
            <mc:AlternateContent xmlns:mc="http://schemas.openxmlformats.org/markup-compatibility/2006">
              <mc:Choice xmlns:v="urn:schemas-microsoft-com:vml" Requires="v">
                <p:oleObj name="think-cell Slide" r:id="rId38" imgW="270" imgH="270" progId="TCLayout.ActiveDocument.1">
                  <p:embed/>
                </p:oleObj>
              </mc:Choice>
              <mc:Fallback>
                <p:oleObj name="think-cell Slide" r:id="rId38" imgW="270" imgH="270" progId="TCLayout.ActiveDocument.1">
                  <p:embed/>
                  <p:pic>
                    <p:nvPicPr>
                      <p:cNvPr id="2" name="Object 1" hidden="1"/>
                      <p:cNvPicPr/>
                      <p:nvPr/>
                    </p:nvPicPr>
                    <p:blipFill>
                      <a:blip r:embed="rId39"/>
                      <a:stretch>
                        <a:fillRect/>
                      </a:stretch>
                    </p:blipFill>
                    <p:spPr>
                      <a:xfrm>
                        <a:off x="0" y="2"/>
                        <a:ext cx="161984" cy="121481"/>
                      </a:xfrm>
                      <a:prstGeom prst="rect">
                        <a:avLst/>
                      </a:prstGeom>
                    </p:spPr>
                  </p:pic>
                </p:oleObj>
              </mc:Fallback>
            </mc:AlternateContent>
          </a:graphicData>
        </a:graphic>
      </p:graphicFrame>
      <p:sp>
        <p:nvSpPr>
          <p:cNvPr id="232" name="Title Placeholder 2">
            <a:extLst>
              <a:ext uri="{FF2B5EF4-FFF2-40B4-BE49-F238E27FC236}">
                <a16:creationId xmlns:a16="http://schemas.microsoft.com/office/drawing/2014/main" id="{C63E4853-76DF-4E82-93F3-1C1797E6782F}"/>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endParaRPr lang="de-DE" noProof="0" dirty="0"/>
          </a:p>
        </p:txBody>
      </p:sp>
      <p:sp>
        <p:nvSpPr>
          <p:cNvPr id="231" name="Rectangle 286">
            <a:extLst>
              <a:ext uri="{FF2B5EF4-FFF2-40B4-BE49-F238E27FC236}">
                <a16:creationId xmlns:a16="http://schemas.microsoft.com/office/drawing/2014/main" id="{8BEF51BE-745D-4BFB-A1F7-632A88F4E562}"/>
              </a:ext>
            </a:extLst>
          </p:cNvPr>
          <p:cNvSpPr>
            <a:spLocks noGrp="1" noChangeArrowheads="1"/>
          </p:cNvSpPr>
          <p:nvPr>
            <p:ph type="body" idx="1"/>
          </p:nvPr>
        </p:nvSpPr>
        <p:spPr bwMode="gray">
          <a:xfrm>
            <a:off x="487362" y="1944727"/>
            <a:ext cx="8328552"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de-DE" noProof="0"/>
              <a:t>Edit Master text styles</a:t>
            </a:r>
          </a:p>
          <a:p>
            <a:pPr lvl="1"/>
            <a:r>
              <a:rPr lang="de-DE" noProof="0"/>
              <a:t>Second level</a:t>
            </a:r>
          </a:p>
          <a:p>
            <a:pPr lvl="2"/>
            <a:r>
              <a:rPr lang="de-DE" noProof="0"/>
              <a:t>Third level</a:t>
            </a:r>
          </a:p>
          <a:p>
            <a:pPr lvl="3"/>
            <a:r>
              <a:rPr lang="de-DE" noProof="0"/>
              <a:t>Fourth level</a:t>
            </a:r>
          </a:p>
          <a:p>
            <a:pPr lvl="4"/>
            <a:r>
              <a:rPr lang="de-DE" noProof="0"/>
              <a:t>Fifth level</a:t>
            </a:r>
            <a:endParaRPr lang="de-DE" noProof="0" dirty="0"/>
          </a:p>
        </p:txBody>
      </p:sp>
      <p:grpSp>
        <p:nvGrpSpPr>
          <p:cNvPr id="233" name="ACET" hidden="1">
            <a:extLst>
              <a:ext uri="{FF2B5EF4-FFF2-40B4-BE49-F238E27FC236}">
                <a16:creationId xmlns:a16="http://schemas.microsoft.com/office/drawing/2014/main" id="{B7BFAA48-F233-4733-814D-2D34ADF8A94A}"/>
              </a:ext>
            </a:extLst>
          </p:cNvPr>
          <p:cNvGrpSpPr>
            <a:grpSpLocks/>
          </p:cNvGrpSpPr>
          <p:nvPr/>
        </p:nvGrpSpPr>
        <p:grpSpPr bwMode="gray">
          <a:xfrm>
            <a:off x="482332" y="1330760"/>
            <a:ext cx="4350892" cy="510219"/>
            <a:chOff x="915" y="715"/>
            <a:chExt cx="2686" cy="315"/>
          </a:xfrm>
        </p:grpSpPr>
        <p:cxnSp>
          <p:nvCxnSpPr>
            <p:cNvPr id="234" name="AutoShape 249">
              <a:extLst>
                <a:ext uri="{FF2B5EF4-FFF2-40B4-BE49-F238E27FC236}">
                  <a16:creationId xmlns:a16="http://schemas.microsoft.com/office/drawing/2014/main" id="{8E299325-0908-429A-A43C-864ABBC3BF0A}"/>
                </a:ext>
              </a:extLst>
            </p:cNvPr>
            <p:cNvCxnSpPr>
              <a:cxnSpLocks noChangeShapeType="1"/>
              <a:stCxn id="235" idx="4"/>
              <a:endCxn id="235"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AutoShape 250">
              <a:extLst>
                <a:ext uri="{FF2B5EF4-FFF2-40B4-BE49-F238E27FC236}">
                  <a16:creationId xmlns:a16="http://schemas.microsoft.com/office/drawing/2014/main" id="{67326F4F-D049-4C75-8265-333792AFF1F0}"/>
                </a:ext>
              </a:extLst>
            </p:cNvPr>
            <p:cNvSpPr>
              <a:spLocks noChangeArrowheads="1"/>
            </p:cNvSpPr>
            <p:nvPr/>
          </p:nvSpPr>
          <p:spPr bwMode="gray">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1600" b="1" baseline="0" noProof="0" dirty="0">
                  <a:latin typeface="+mn-lt"/>
                  <a:ea typeface="+mn-ea"/>
                </a:rPr>
                <a:t>Title</a:t>
              </a:r>
            </a:p>
            <a:p>
              <a:r>
                <a:rPr lang="de-DE" sz="1600" baseline="0" noProof="0" dirty="0">
                  <a:solidFill>
                    <a:schemeClr val="tx1"/>
                  </a:solidFill>
                  <a:latin typeface="+mn-lt"/>
                  <a:ea typeface="+mn-ea"/>
                </a:rPr>
                <a:t>Unit </a:t>
              </a:r>
              <a:r>
                <a:rPr lang="de-DE" sz="1600" baseline="0" noProof="0" dirty="0" err="1">
                  <a:solidFill>
                    <a:schemeClr val="tx1"/>
                  </a:solidFill>
                  <a:latin typeface="+mn-lt"/>
                  <a:ea typeface="+mn-ea"/>
                </a:rPr>
                <a:t>of</a:t>
              </a:r>
              <a:r>
                <a:rPr lang="de-DE" sz="1600" baseline="0" noProof="0" dirty="0">
                  <a:solidFill>
                    <a:schemeClr val="tx1"/>
                  </a:solidFill>
                  <a:latin typeface="+mn-lt"/>
                  <a:ea typeface="+mn-ea"/>
                </a:rPr>
                <a:t> </a:t>
              </a:r>
              <a:r>
                <a:rPr lang="de-DE" sz="1600" baseline="0" noProof="0" dirty="0" err="1">
                  <a:solidFill>
                    <a:schemeClr val="tx1"/>
                  </a:solidFill>
                  <a:latin typeface="+mn-lt"/>
                  <a:ea typeface="+mn-ea"/>
                </a:rPr>
                <a:t>measure</a:t>
              </a:r>
              <a:endParaRPr lang="de-DE" sz="1600" baseline="0" noProof="0" dirty="0">
                <a:solidFill>
                  <a:schemeClr val="tx1"/>
                </a:solidFill>
                <a:latin typeface="+mn-lt"/>
                <a:ea typeface="+mn-ea"/>
              </a:endParaRPr>
            </a:p>
          </p:txBody>
        </p:sp>
      </p:grpSp>
      <p:grpSp>
        <p:nvGrpSpPr>
          <p:cNvPr id="236" name="LegendBoxes" hidden="1">
            <a:extLst>
              <a:ext uri="{FF2B5EF4-FFF2-40B4-BE49-F238E27FC236}">
                <a16:creationId xmlns:a16="http://schemas.microsoft.com/office/drawing/2014/main" id="{178CE95F-AAA5-4233-B75E-5AC888A3C7E1}"/>
              </a:ext>
            </a:extLst>
          </p:cNvPr>
          <p:cNvGrpSpPr>
            <a:grpSpLocks/>
          </p:cNvGrpSpPr>
          <p:nvPr/>
        </p:nvGrpSpPr>
        <p:grpSpPr bwMode="gray">
          <a:xfrm>
            <a:off x="7957228" y="705842"/>
            <a:ext cx="853656" cy="1013962"/>
            <a:chOff x="4936" y="176"/>
            <a:chExt cx="527" cy="626"/>
          </a:xfrm>
        </p:grpSpPr>
        <p:sp>
          <p:nvSpPr>
            <p:cNvPr id="237" name="Legend1">
              <a:extLst>
                <a:ext uri="{FF2B5EF4-FFF2-40B4-BE49-F238E27FC236}">
                  <a16:creationId xmlns:a16="http://schemas.microsoft.com/office/drawing/2014/main" id="{FD2954D7-7A55-4DE6-BCB8-CEC5F455FF7E}"/>
                </a:ext>
              </a:extLst>
            </p:cNvPr>
            <p:cNvSpPr>
              <a:spLocks noChangeArrowheads="1"/>
            </p:cNvSpPr>
            <p:nvPr/>
          </p:nvSpPr>
          <p:spPr bwMode="gray">
            <a:xfrm>
              <a:off x="5096"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38" name="LegendRectangle1">
              <a:extLst>
                <a:ext uri="{FF2B5EF4-FFF2-40B4-BE49-F238E27FC236}">
                  <a16:creationId xmlns:a16="http://schemas.microsoft.com/office/drawing/2014/main" id="{90715808-B60F-4060-87EB-A373BAF2A808}"/>
                </a:ext>
              </a:extLst>
            </p:cNvPr>
            <p:cNvSpPr>
              <a:spLocks noChangeArrowheads="1"/>
            </p:cNvSpPr>
            <p:nvPr/>
          </p:nvSpPr>
          <p:spPr bwMode="gray">
            <a:xfrm>
              <a:off x="4936" y="182"/>
              <a:ext cx="104" cy="104"/>
            </a:xfrm>
            <a:prstGeom prst="rect">
              <a:avLst/>
            </a:prstGeom>
            <a:solidFill>
              <a:srgbClr val="DCB45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39" name="Legend2">
              <a:extLst>
                <a:ext uri="{FF2B5EF4-FFF2-40B4-BE49-F238E27FC236}">
                  <a16:creationId xmlns:a16="http://schemas.microsoft.com/office/drawing/2014/main" id="{3CED7A6B-0705-47FE-9498-42190C9FE2DD}"/>
                </a:ext>
              </a:extLst>
            </p:cNvPr>
            <p:cNvSpPr>
              <a:spLocks noChangeArrowheads="1"/>
            </p:cNvSpPr>
            <p:nvPr/>
          </p:nvSpPr>
          <p:spPr bwMode="gray">
            <a:xfrm>
              <a:off x="5096" y="34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0" name="LegendRectangle2">
              <a:extLst>
                <a:ext uri="{FF2B5EF4-FFF2-40B4-BE49-F238E27FC236}">
                  <a16:creationId xmlns:a16="http://schemas.microsoft.com/office/drawing/2014/main" id="{5D408D83-C3A2-4F29-B503-A5D73750E8EC}"/>
                </a:ext>
              </a:extLst>
            </p:cNvPr>
            <p:cNvSpPr>
              <a:spLocks noChangeArrowheads="1"/>
            </p:cNvSpPr>
            <p:nvPr/>
          </p:nvSpPr>
          <p:spPr bwMode="gray">
            <a:xfrm>
              <a:off x="4936" y="352"/>
              <a:ext cx="104" cy="104"/>
            </a:xfrm>
            <a:prstGeom prst="rect">
              <a:avLst/>
            </a:prstGeom>
            <a:solidFill>
              <a:srgbClr val="72BFC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1" name="Legend3">
              <a:extLst>
                <a:ext uri="{FF2B5EF4-FFF2-40B4-BE49-F238E27FC236}">
                  <a16:creationId xmlns:a16="http://schemas.microsoft.com/office/drawing/2014/main" id="{FE873619-EDEB-42C5-A3D6-186F6AAD54D6}"/>
                </a:ext>
              </a:extLst>
            </p:cNvPr>
            <p:cNvSpPr>
              <a:spLocks noChangeArrowheads="1"/>
            </p:cNvSpPr>
            <p:nvPr/>
          </p:nvSpPr>
          <p:spPr bwMode="gray">
            <a:xfrm>
              <a:off x="5096" y="517"/>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2" name="LegendRectangle3">
              <a:extLst>
                <a:ext uri="{FF2B5EF4-FFF2-40B4-BE49-F238E27FC236}">
                  <a16:creationId xmlns:a16="http://schemas.microsoft.com/office/drawing/2014/main" id="{47C70F84-C2C7-46AE-B1AD-8CB46CCA9DF3}"/>
                </a:ext>
              </a:extLst>
            </p:cNvPr>
            <p:cNvSpPr>
              <a:spLocks noChangeArrowheads="1"/>
            </p:cNvSpPr>
            <p:nvPr/>
          </p:nvSpPr>
          <p:spPr bwMode="gray">
            <a:xfrm>
              <a:off x="4936" y="523"/>
              <a:ext cx="104" cy="104"/>
            </a:xfrm>
            <a:prstGeom prst="rect">
              <a:avLst/>
            </a:prstGeom>
            <a:solidFill>
              <a:srgbClr val="55B47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3" name="Legend4">
              <a:extLst>
                <a:ext uri="{FF2B5EF4-FFF2-40B4-BE49-F238E27FC236}">
                  <a16:creationId xmlns:a16="http://schemas.microsoft.com/office/drawing/2014/main" id="{7B681804-DE82-4F59-8942-958206A6D775}"/>
                </a:ext>
              </a:extLst>
            </p:cNvPr>
            <p:cNvSpPr>
              <a:spLocks noChangeArrowheads="1"/>
            </p:cNvSpPr>
            <p:nvPr/>
          </p:nvSpPr>
          <p:spPr bwMode="gray">
            <a:xfrm>
              <a:off x="5096" y="688"/>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4" name="LegendRectangle4">
              <a:extLst>
                <a:ext uri="{FF2B5EF4-FFF2-40B4-BE49-F238E27FC236}">
                  <a16:creationId xmlns:a16="http://schemas.microsoft.com/office/drawing/2014/main" id="{66D5DCF2-ADFF-434C-802C-80154CF4EEFA}"/>
                </a:ext>
              </a:extLst>
            </p:cNvPr>
            <p:cNvSpPr>
              <a:spLocks noChangeArrowheads="1"/>
            </p:cNvSpPr>
            <p:nvPr/>
          </p:nvSpPr>
          <p:spPr bwMode="gray">
            <a:xfrm>
              <a:off x="4936" y="694"/>
              <a:ext cx="104" cy="104"/>
            </a:xfrm>
            <a:prstGeom prst="rect">
              <a:avLst/>
            </a:prstGeom>
            <a:solidFill>
              <a:srgbClr val="3372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45" name="LegendLines" hidden="1">
            <a:extLst>
              <a:ext uri="{FF2B5EF4-FFF2-40B4-BE49-F238E27FC236}">
                <a16:creationId xmlns:a16="http://schemas.microsoft.com/office/drawing/2014/main" id="{24DA7C49-012D-4BF4-801F-000B08FDB8DB}"/>
              </a:ext>
            </a:extLst>
          </p:cNvPr>
          <p:cNvGrpSpPr>
            <a:grpSpLocks/>
          </p:cNvGrpSpPr>
          <p:nvPr/>
        </p:nvGrpSpPr>
        <p:grpSpPr bwMode="gray">
          <a:xfrm>
            <a:off x="7642979" y="705842"/>
            <a:ext cx="1167905" cy="741845"/>
            <a:chOff x="4750" y="176"/>
            <a:chExt cx="721" cy="458"/>
          </a:xfrm>
        </p:grpSpPr>
        <p:sp>
          <p:nvSpPr>
            <p:cNvPr id="246" name="LineLegend1">
              <a:extLst>
                <a:ext uri="{FF2B5EF4-FFF2-40B4-BE49-F238E27FC236}">
                  <a16:creationId xmlns:a16="http://schemas.microsoft.com/office/drawing/2014/main" id="{39EA9B37-BBF4-4D0F-A898-3944E050EA77}"/>
                </a:ext>
              </a:extLst>
            </p:cNvPr>
            <p:cNvSpPr>
              <a:spLocks noChangeShapeType="1"/>
            </p:cNvSpPr>
            <p:nvPr/>
          </p:nvSpPr>
          <p:spPr bwMode="gray">
            <a:xfrm>
              <a:off x="4750" y="233"/>
              <a:ext cx="288" cy="0"/>
            </a:xfrm>
            <a:prstGeom prst="line">
              <a:avLst/>
            </a:prstGeom>
            <a:noFill/>
            <a:ln w="28575">
              <a:solidFill>
                <a:srgbClr val="3372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7" name="LineLegend2">
              <a:extLst>
                <a:ext uri="{FF2B5EF4-FFF2-40B4-BE49-F238E27FC236}">
                  <a16:creationId xmlns:a16="http://schemas.microsoft.com/office/drawing/2014/main" id="{13E44DE0-4525-4A65-A81F-F5706439259F}"/>
                </a:ext>
              </a:extLst>
            </p:cNvPr>
            <p:cNvSpPr>
              <a:spLocks noChangeShapeType="1"/>
            </p:cNvSpPr>
            <p:nvPr/>
          </p:nvSpPr>
          <p:spPr bwMode="gray">
            <a:xfrm>
              <a:off x="4750" y="402"/>
              <a:ext cx="288" cy="0"/>
            </a:xfrm>
            <a:prstGeom prst="line">
              <a:avLst/>
            </a:prstGeom>
            <a:noFill/>
            <a:ln w="28575">
              <a:solidFill>
                <a:srgbClr val="3372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8" name="LineLegend3">
              <a:extLst>
                <a:ext uri="{FF2B5EF4-FFF2-40B4-BE49-F238E27FC236}">
                  <a16:creationId xmlns:a16="http://schemas.microsoft.com/office/drawing/2014/main" id="{725907F6-2295-40BF-9897-65CD68C1C5A0}"/>
                </a:ext>
              </a:extLst>
            </p:cNvPr>
            <p:cNvSpPr>
              <a:spLocks noChangeShapeType="1"/>
            </p:cNvSpPr>
            <p:nvPr/>
          </p:nvSpPr>
          <p:spPr bwMode="gray">
            <a:xfrm>
              <a:off x="4750" y="577"/>
              <a:ext cx="288" cy="0"/>
            </a:xfrm>
            <a:prstGeom prst="line">
              <a:avLst/>
            </a:prstGeom>
            <a:noFill/>
            <a:ln w="28575">
              <a:solidFill>
                <a:srgbClr val="3372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9" name="Legend1">
              <a:extLst>
                <a:ext uri="{FF2B5EF4-FFF2-40B4-BE49-F238E27FC236}">
                  <a16:creationId xmlns:a16="http://schemas.microsoft.com/office/drawing/2014/main" id="{1179389F-A4CE-4774-8E4A-50248D83A7FC}"/>
                </a:ext>
              </a:extLst>
            </p:cNvPr>
            <p:cNvSpPr>
              <a:spLocks noChangeArrowheads="1"/>
            </p:cNvSpPr>
            <p:nvPr/>
          </p:nvSpPr>
          <p:spPr bwMode="gray">
            <a:xfrm>
              <a:off x="5104"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0" name="Legend2">
              <a:extLst>
                <a:ext uri="{FF2B5EF4-FFF2-40B4-BE49-F238E27FC236}">
                  <a16:creationId xmlns:a16="http://schemas.microsoft.com/office/drawing/2014/main" id="{AC0C0CD9-FE01-4C39-A802-1D682AF41080}"/>
                </a:ext>
              </a:extLst>
            </p:cNvPr>
            <p:cNvSpPr>
              <a:spLocks noChangeArrowheads="1"/>
            </p:cNvSpPr>
            <p:nvPr/>
          </p:nvSpPr>
          <p:spPr bwMode="gray">
            <a:xfrm>
              <a:off x="5104" y="344"/>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1" name="Legend3">
              <a:extLst>
                <a:ext uri="{FF2B5EF4-FFF2-40B4-BE49-F238E27FC236}">
                  <a16:creationId xmlns:a16="http://schemas.microsoft.com/office/drawing/2014/main" id="{ABDC7ADA-5CF9-473B-900E-C762DB2F0BE4}"/>
                </a:ext>
              </a:extLst>
            </p:cNvPr>
            <p:cNvSpPr>
              <a:spLocks noChangeArrowheads="1"/>
            </p:cNvSpPr>
            <p:nvPr/>
          </p:nvSpPr>
          <p:spPr bwMode="gray">
            <a:xfrm>
              <a:off x="5104" y="520"/>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grpSp>
        <p:nvGrpSpPr>
          <p:cNvPr id="252" name="Sticker" hidden="1">
            <a:extLst>
              <a:ext uri="{FF2B5EF4-FFF2-40B4-BE49-F238E27FC236}">
                <a16:creationId xmlns:a16="http://schemas.microsoft.com/office/drawing/2014/main" id="{58CB69B6-A04E-4A58-885B-DC1A5C4FD9AB}"/>
              </a:ext>
            </a:extLst>
          </p:cNvPr>
          <p:cNvGrpSpPr/>
          <p:nvPr/>
        </p:nvGrpSpPr>
        <p:grpSpPr bwMode="gray">
          <a:xfrm>
            <a:off x="8236497" y="705842"/>
            <a:ext cx="574388" cy="241447"/>
            <a:chOff x="8177855" y="288153"/>
            <a:chExt cx="562920" cy="236641"/>
          </a:xfrm>
        </p:grpSpPr>
        <p:sp>
          <p:nvSpPr>
            <p:cNvPr id="253" name="StickerRectangle">
              <a:extLst>
                <a:ext uri="{FF2B5EF4-FFF2-40B4-BE49-F238E27FC236}">
                  <a16:creationId xmlns:a16="http://schemas.microsoft.com/office/drawing/2014/main" id="{87F0D757-2513-4B38-AD13-A0152E1636A8}"/>
                </a:ext>
              </a:extLst>
            </p:cNvPr>
            <p:cNvSpPr>
              <a:spLocks noChangeArrowheads="1"/>
            </p:cNvSpPr>
            <p:nvPr/>
          </p:nvSpPr>
          <p:spPr bwMode="gray">
            <a:xfrm>
              <a:off x="8177855" y="288153"/>
              <a:ext cx="562920" cy="23664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895350">
                <a:buClr>
                  <a:schemeClr val="tx2"/>
                </a:buClr>
              </a:pPr>
              <a:r>
                <a:rPr lang="de-DE" sz="1200" noProof="0" dirty="0">
                  <a:solidFill>
                    <a:schemeClr val="tx1"/>
                  </a:solidFill>
                  <a:latin typeface="+mn-lt"/>
                </a:rPr>
                <a:t>STICKER</a:t>
              </a:r>
            </a:p>
          </p:txBody>
        </p:sp>
        <p:cxnSp>
          <p:nvCxnSpPr>
            <p:cNvPr id="254" name="AutoShape 32">
              <a:extLst>
                <a:ext uri="{FF2B5EF4-FFF2-40B4-BE49-F238E27FC236}">
                  <a16:creationId xmlns:a16="http://schemas.microsoft.com/office/drawing/2014/main" id="{1398B4D7-125F-4DF8-BA27-26E0F99AAEA8}"/>
                </a:ext>
              </a:extLst>
            </p:cNvPr>
            <p:cNvCxnSpPr>
              <a:cxnSpLocks noChangeShapeType="1"/>
              <a:stCxn id="253" idx="4"/>
              <a:endCxn id="253" idx="6"/>
            </p:cNvCxnSpPr>
            <p:nvPr/>
          </p:nvCxnSpPr>
          <p:spPr bwMode="gray">
            <a:xfrm>
              <a:off x="8177855" y="524794"/>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5" name="AutoShape 32">
              <a:extLst>
                <a:ext uri="{FF2B5EF4-FFF2-40B4-BE49-F238E27FC236}">
                  <a16:creationId xmlns:a16="http://schemas.microsoft.com/office/drawing/2014/main" id="{FBF6EE8C-ACDF-405C-BDA6-C5AECD90CF66}"/>
                </a:ext>
              </a:extLst>
            </p:cNvPr>
            <p:cNvCxnSpPr>
              <a:cxnSpLocks noChangeShapeType="1"/>
              <a:stCxn id="253" idx="2"/>
              <a:endCxn id="253" idx="0"/>
            </p:cNvCxnSpPr>
            <p:nvPr userDrawn="1"/>
          </p:nvCxnSpPr>
          <p:spPr bwMode="gray">
            <a:xfrm>
              <a:off x="8177855" y="288153"/>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56" name="LegendMoons" hidden="1">
            <a:extLst>
              <a:ext uri="{FF2B5EF4-FFF2-40B4-BE49-F238E27FC236}">
                <a16:creationId xmlns:a16="http://schemas.microsoft.com/office/drawing/2014/main" id="{B9FD1467-C9BF-4995-943B-942940CE1C92}"/>
              </a:ext>
            </a:extLst>
          </p:cNvPr>
          <p:cNvGrpSpPr/>
          <p:nvPr/>
        </p:nvGrpSpPr>
        <p:grpSpPr bwMode="gray">
          <a:xfrm>
            <a:off x="7876846" y="705842"/>
            <a:ext cx="934038" cy="1333054"/>
            <a:chOff x="7769225" y="2105025"/>
            <a:chExt cx="915390" cy="1306516"/>
          </a:xfrm>
        </p:grpSpPr>
        <p:grpSp>
          <p:nvGrpSpPr>
            <p:cNvPr id="257" name="MoonLegend1">
              <a:extLst>
                <a:ext uri="{FF2B5EF4-FFF2-40B4-BE49-F238E27FC236}">
                  <a16:creationId xmlns:a16="http://schemas.microsoft.com/office/drawing/2014/main" id="{C141AADD-6EF5-408C-B89C-6998065C0812}"/>
                </a:ext>
              </a:extLst>
            </p:cNvPr>
            <p:cNvGrpSpPr>
              <a:grpSpLocks noChangeAspect="1"/>
            </p:cNvGrpSpPr>
            <p:nvPr>
              <p:custDataLst>
                <p:tags r:id="rId23"/>
              </p:custDataLst>
            </p:nvPr>
          </p:nvGrpSpPr>
          <p:grpSpPr bwMode="gray">
            <a:xfrm>
              <a:off x="7769225" y="2105025"/>
              <a:ext cx="209550" cy="209551"/>
              <a:chOff x="4533" y="183"/>
              <a:chExt cx="144" cy="144"/>
            </a:xfrm>
          </p:grpSpPr>
          <p:sp>
            <p:nvSpPr>
              <p:cNvPr id="275" name="Oval 38">
                <a:extLst>
                  <a:ext uri="{FF2B5EF4-FFF2-40B4-BE49-F238E27FC236}">
                    <a16:creationId xmlns:a16="http://schemas.microsoft.com/office/drawing/2014/main" id="{69F302F8-5305-4F34-85E9-4FB421CBB9B4}"/>
                  </a:ext>
                </a:extLst>
              </p:cNvPr>
              <p:cNvSpPr>
                <a:spLocks noChangeAspect="1" noChangeArrowheads="1"/>
              </p:cNvSpPr>
              <p:nvPr>
                <p:custDataLst>
                  <p:tags r:id="rId36"/>
                </p:custDataLst>
              </p:nvPr>
            </p:nvSpPr>
            <p:spPr bwMode="gray">
              <a:xfrm>
                <a:off x="4533" y="183"/>
                <a:ext cx="144" cy="144"/>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6" name="Arc 39">
                <a:extLst>
                  <a:ext uri="{FF2B5EF4-FFF2-40B4-BE49-F238E27FC236}">
                    <a16:creationId xmlns:a16="http://schemas.microsoft.com/office/drawing/2014/main" id="{2EF6E64B-E9EB-494C-83FB-007E7FB142AA}"/>
                  </a:ext>
                </a:extLst>
              </p:cNvPr>
              <p:cNvSpPr>
                <a:spLocks noChangeAspect="1"/>
              </p:cNvSpPr>
              <p:nvPr>
                <p:custDataLst>
                  <p:tags r:id="rId37"/>
                </p:custDataLst>
              </p:nvPr>
            </p:nvSpPr>
            <p:spPr bwMode="gray">
              <a:xfrm>
                <a:off x="4533" y="183"/>
                <a:ext cx="144" cy="144"/>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8" name="MoonLegend2">
              <a:extLst>
                <a:ext uri="{FF2B5EF4-FFF2-40B4-BE49-F238E27FC236}">
                  <a16:creationId xmlns:a16="http://schemas.microsoft.com/office/drawing/2014/main" id="{F7B87BFA-761F-4BD1-A15C-344C48FC3B70}"/>
                </a:ext>
              </a:extLst>
            </p:cNvPr>
            <p:cNvGrpSpPr>
              <a:grpSpLocks noChangeAspect="1"/>
            </p:cNvGrpSpPr>
            <p:nvPr>
              <p:custDataLst>
                <p:tags r:id="rId24"/>
              </p:custDataLst>
            </p:nvPr>
          </p:nvGrpSpPr>
          <p:grpSpPr bwMode="gray">
            <a:xfrm>
              <a:off x="7769225" y="2379266"/>
              <a:ext cx="209550" cy="209551"/>
              <a:chOff x="1694" y="2044"/>
              <a:chExt cx="160" cy="160"/>
            </a:xfrm>
          </p:grpSpPr>
          <p:sp>
            <p:nvSpPr>
              <p:cNvPr id="273" name="Oval 41">
                <a:extLst>
                  <a:ext uri="{FF2B5EF4-FFF2-40B4-BE49-F238E27FC236}">
                    <a16:creationId xmlns:a16="http://schemas.microsoft.com/office/drawing/2014/main" id="{61C3042E-6EAD-4A35-A7E4-C59B18A3EBF2}"/>
                  </a:ext>
                </a:extLst>
              </p:cNvPr>
              <p:cNvSpPr>
                <a:spLocks noChangeAspect="1" noChangeArrowheads="1"/>
              </p:cNvSpPr>
              <p:nvPr>
                <p:custDataLst>
                  <p:tags r:id="rId34"/>
                </p:custDataLst>
              </p:nvPr>
            </p:nvSpPr>
            <p:spPr bwMode="gray">
              <a:xfrm>
                <a:off x="1694" y="2044"/>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4" name="Arc 42">
                <a:extLst>
                  <a:ext uri="{FF2B5EF4-FFF2-40B4-BE49-F238E27FC236}">
                    <a16:creationId xmlns:a16="http://schemas.microsoft.com/office/drawing/2014/main" id="{4F3D0221-B283-4579-B397-F5330A0014C2}"/>
                  </a:ext>
                </a:extLst>
              </p:cNvPr>
              <p:cNvSpPr>
                <a:spLocks noChangeAspect="1"/>
              </p:cNvSpPr>
              <p:nvPr>
                <p:custDataLst>
                  <p:tags r:id="rId35"/>
                </p:custDataLst>
              </p:nvPr>
            </p:nvSpPr>
            <p:spPr bwMode="gray">
              <a:xfrm>
                <a:off x="1694" y="2044"/>
                <a:ext cx="160" cy="160"/>
              </a:xfrm>
              <a:prstGeom prst="arc">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9" name="MoonLegend4">
              <a:extLst>
                <a:ext uri="{FF2B5EF4-FFF2-40B4-BE49-F238E27FC236}">
                  <a16:creationId xmlns:a16="http://schemas.microsoft.com/office/drawing/2014/main" id="{BCCCD0D1-32E8-4A48-8135-0E58019CDAE8}"/>
                </a:ext>
              </a:extLst>
            </p:cNvPr>
            <p:cNvGrpSpPr>
              <a:grpSpLocks noChangeAspect="1"/>
            </p:cNvGrpSpPr>
            <p:nvPr>
              <p:custDataLst>
                <p:tags r:id="rId25"/>
              </p:custDataLst>
            </p:nvPr>
          </p:nvGrpSpPr>
          <p:grpSpPr bwMode="gray">
            <a:xfrm>
              <a:off x="7769225" y="2927748"/>
              <a:ext cx="209550" cy="209551"/>
              <a:chOff x="4495" y="1198"/>
              <a:chExt cx="160" cy="160"/>
            </a:xfrm>
          </p:grpSpPr>
          <p:sp>
            <p:nvSpPr>
              <p:cNvPr id="271" name="Oval 47">
                <a:extLst>
                  <a:ext uri="{FF2B5EF4-FFF2-40B4-BE49-F238E27FC236}">
                    <a16:creationId xmlns:a16="http://schemas.microsoft.com/office/drawing/2014/main" id="{4624F1EA-8FBC-451A-965F-7D43D249C0FD}"/>
                  </a:ext>
                </a:extLst>
              </p:cNvPr>
              <p:cNvSpPr>
                <a:spLocks noChangeAspect="1" noChangeArrowheads="1"/>
              </p:cNvSpPr>
              <p:nvPr>
                <p:custDataLst>
                  <p:tags r:id="rId32"/>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2" name="Arc 48">
                <a:extLst>
                  <a:ext uri="{FF2B5EF4-FFF2-40B4-BE49-F238E27FC236}">
                    <a16:creationId xmlns:a16="http://schemas.microsoft.com/office/drawing/2014/main" id="{A2A90D3D-76A7-49E1-B27E-ABC461AF523A}"/>
                  </a:ext>
                </a:extLst>
              </p:cNvPr>
              <p:cNvSpPr>
                <a:spLocks noChangeAspect="1"/>
              </p:cNvSpPr>
              <p:nvPr>
                <p:custDataLst>
                  <p:tags r:id="rId33"/>
                </p:custDataLst>
              </p:nvPr>
            </p:nvSpPr>
            <p:spPr bwMode="gray">
              <a:xfrm>
                <a:off x="4495" y="1198"/>
                <a:ext cx="160" cy="160"/>
              </a:xfrm>
              <a:prstGeom prst="arc">
                <a:avLst>
                  <a:gd name="adj1" fmla="val 16200000"/>
                  <a:gd name="adj2" fmla="val 108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60" name="MoonLegend5">
              <a:extLst>
                <a:ext uri="{FF2B5EF4-FFF2-40B4-BE49-F238E27FC236}">
                  <a16:creationId xmlns:a16="http://schemas.microsoft.com/office/drawing/2014/main" id="{C118DC04-4F9D-45EE-B5B2-78B7A6E9771B}"/>
                </a:ext>
              </a:extLst>
            </p:cNvPr>
            <p:cNvGrpSpPr>
              <a:grpSpLocks noChangeAspect="1"/>
            </p:cNvGrpSpPr>
            <p:nvPr>
              <p:custDataLst>
                <p:tags r:id="rId26"/>
              </p:custDataLst>
            </p:nvPr>
          </p:nvGrpSpPr>
          <p:grpSpPr bwMode="gray">
            <a:xfrm>
              <a:off x="7769225" y="3201990"/>
              <a:ext cx="209550" cy="209551"/>
              <a:chOff x="4495" y="1440"/>
              <a:chExt cx="160" cy="160"/>
            </a:xfrm>
          </p:grpSpPr>
          <p:sp>
            <p:nvSpPr>
              <p:cNvPr id="269" name="Oval 50">
                <a:extLst>
                  <a:ext uri="{FF2B5EF4-FFF2-40B4-BE49-F238E27FC236}">
                    <a16:creationId xmlns:a16="http://schemas.microsoft.com/office/drawing/2014/main" id="{CC3F96B2-DF3D-46E4-907E-D1AA42E4B328}"/>
                  </a:ext>
                </a:extLst>
              </p:cNvPr>
              <p:cNvSpPr>
                <a:spLocks noChangeAspect="1" noChangeArrowheads="1"/>
              </p:cNvSpPr>
              <p:nvPr>
                <p:custDataLst>
                  <p:tags r:id="rId30"/>
                </p:custDataLst>
              </p:nvPr>
            </p:nvSpPr>
            <p:spPr bwMode="gray">
              <a:xfrm>
                <a:off x="4495" y="1440"/>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0" name="Oval 51">
                <a:extLst>
                  <a:ext uri="{FF2B5EF4-FFF2-40B4-BE49-F238E27FC236}">
                    <a16:creationId xmlns:a16="http://schemas.microsoft.com/office/drawing/2014/main" id="{E8759416-6C68-42C6-8D9F-1C892B364596}"/>
                  </a:ext>
                </a:extLst>
              </p:cNvPr>
              <p:cNvSpPr>
                <a:spLocks noChangeAspect="1" noChangeArrowheads="1"/>
              </p:cNvSpPr>
              <p:nvPr>
                <p:custDataLst>
                  <p:tags r:id="rId31"/>
                </p:custDataLst>
              </p:nvPr>
            </p:nvSpPr>
            <p:spPr bwMode="gray">
              <a:xfrm>
                <a:off x="4495" y="1440"/>
                <a:ext cx="160" cy="160"/>
              </a:xfrm>
              <a:prstGeom prst="arc">
                <a:avLst>
                  <a:gd name="adj1" fmla="val 16200000"/>
                  <a:gd name="adj2" fmla="val 162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sp>
          <p:nvSpPr>
            <p:cNvPr id="261" name="Legend1">
              <a:extLst>
                <a:ext uri="{FF2B5EF4-FFF2-40B4-BE49-F238E27FC236}">
                  <a16:creationId xmlns:a16="http://schemas.microsoft.com/office/drawing/2014/main" id="{F9B455C1-E854-4256-BCEA-F3B06E26D914}"/>
                </a:ext>
              </a:extLst>
            </p:cNvPr>
            <p:cNvSpPr>
              <a:spLocks noChangeArrowheads="1"/>
            </p:cNvSpPr>
            <p:nvPr/>
          </p:nvSpPr>
          <p:spPr bwMode="gray">
            <a:xfrm>
              <a:off x="8089900" y="2117467"/>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2" name="Legend2">
              <a:extLst>
                <a:ext uri="{FF2B5EF4-FFF2-40B4-BE49-F238E27FC236}">
                  <a16:creationId xmlns:a16="http://schemas.microsoft.com/office/drawing/2014/main" id="{7D5A9FB9-F434-4D96-BAF5-0E11046E2C13}"/>
                </a:ext>
              </a:extLst>
            </p:cNvPr>
            <p:cNvSpPr>
              <a:spLocks noChangeArrowheads="1"/>
            </p:cNvSpPr>
            <p:nvPr/>
          </p:nvSpPr>
          <p:spPr bwMode="gray">
            <a:xfrm>
              <a:off x="8089900" y="2392363"/>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3" name="Legend3">
              <a:extLst>
                <a:ext uri="{FF2B5EF4-FFF2-40B4-BE49-F238E27FC236}">
                  <a16:creationId xmlns:a16="http://schemas.microsoft.com/office/drawing/2014/main" id="{A246E890-13DF-4A0E-A9B8-A144B6F04E21}"/>
                </a:ext>
              </a:extLst>
            </p:cNvPr>
            <p:cNvSpPr>
              <a:spLocks noChangeArrowheads="1"/>
            </p:cNvSpPr>
            <p:nvPr/>
          </p:nvSpPr>
          <p:spPr bwMode="gray">
            <a:xfrm>
              <a:off x="8089900" y="2667002"/>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4" name="Legend4">
              <a:extLst>
                <a:ext uri="{FF2B5EF4-FFF2-40B4-BE49-F238E27FC236}">
                  <a16:creationId xmlns:a16="http://schemas.microsoft.com/office/drawing/2014/main" id="{D1E040E8-71E3-4836-A062-B8120447C870}"/>
                </a:ext>
              </a:extLst>
            </p:cNvPr>
            <p:cNvSpPr>
              <a:spLocks noChangeArrowheads="1"/>
            </p:cNvSpPr>
            <p:nvPr/>
          </p:nvSpPr>
          <p:spPr bwMode="gray">
            <a:xfrm>
              <a:off x="8089900" y="2938465"/>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5" name="Legend5">
              <a:extLst>
                <a:ext uri="{FF2B5EF4-FFF2-40B4-BE49-F238E27FC236}">
                  <a16:creationId xmlns:a16="http://schemas.microsoft.com/office/drawing/2014/main" id="{50240907-172D-4753-91C9-80D0DA515981}"/>
                </a:ext>
              </a:extLst>
            </p:cNvPr>
            <p:cNvSpPr>
              <a:spLocks noChangeArrowheads="1"/>
            </p:cNvSpPr>
            <p:nvPr/>
          </p:nvSpPr>
          <p:spPr bwMode="gray">
            <a:xfrm>
              <a:off x="8089900" y="3214690"/>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nvGrpSpPr>
            <p:cNvPr id="266" name="MoonLegend3">
              <a:extLst>
                <a:ext uri="{FF2B5EF4-FFF2-40B4-BE49-F238E27FC236}">
                  <a16:creationId xmlns:a16="http://schemas.microsoft.com/office/drawing/2014/main" id="{734B19B6-EAB3-4182-A4D2-294E2B0914AE}"/>
                </a:ext>
              </a:extLst>
            </p:cNvPr>
            <p:cNvGrpSpPr>
              <a:grpSpLocks noChangeAspect="1"/>
            </p:cNvGrpSpPr>
            <p:nvPr>
              <p:custDataLst>
                <p:tags r:id="rId27"/>
              </p:custDataLst>
            </p:nvPr>
          </p:nvGrpSpPr>
          <p:grpSpPr bwMode="gray">
            <a:xfrm>
              <a:off x="7769225" y="2653507"/>
              <a:ext cx="209550" cy="209551"/>
              <a:chOff x="4495" y="1198"/>
              <a:chExt cx="160" cy="160"/>
            </a:xfrm>
          </p:grpSpPr>
          <p:sp>
            <p:nvSpPr>
              <p:cNvPr id="267" name="Oval 47">
                <a:extLst>
                  <a:ext uri="{FF2B5EF4-FFF2-40B4-BE49-F238E27FC236}">
                    <a16:creationId xmlns:a16="http://schemas.microsoft.com/office/drawing/2014/main" id="{4ED7ADEC-CA19-4A94-AECD-EAB2A6BEB1C5}"/>
                  </a:ext>
                </a:extLst>
              </p:cNvPr>
              <p:cNvSpPr>
                <a:spLocks noChangeAspect="1" noChangeArrowheads="1"/>
              </p:cNvSpPr>
              <p:nvPr>
                <p:custDataLst>
                  <p:tags r:id="rId28"/>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68" name="Arc 48">
                <a:extLst>
                  <a:ext uri="{FF2B5EF4-FFF2-40B4-BE49-F238E27FC236}">
                    <a16:creationId xmlns:a16="http://schemas.microsoft.com/office/drawing/2014/main" id="{E4E23CA7-BF4B-4C0F-BC49-209BD8CC9824}"/>
                  </a:ext>
                </a:extLst>
              </p:cNvPr>
              <p:cNvSpPr>
                <a:spLocks noChangeAspect="1"/>
              </p:cNvSpPr>
              <p:nvPr>
                <p:custDataLst>
                  <p:tags r:id="rId29"/>
                </p:custDataLst>
              </p:nvPr>
            </p:nvSpPr>
            <p:spPr bwMode="gray">
              <a:xfrm>
                <a:off x="4495" y="1198"/>
                <a:ext cx="160" cy="160"/>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sp>
        <p:nvSpPr>
          <p:cNvPr id="278" name="3. Unit of measure" hidden="1">
            <a:extLst>
              <a:ext uri="{FF2B5EF4-FFF2-40B4-BE49-F238E27FC236}">
                <a16:creationId xmlns:a16="http://schemas.microsoft.com/office/drawing/2014/main" id="{C1C5E9FC-6DFB-4661-BBC8-BFE79A2A891E}"/>
              </a:ext>
            </a:extLst>
          </p:cNvPr>
          <p:cNvSpPr txBox="1">
            <a:spLocks noChangeArrowheads="1"/>
          </p:cNvSpPr>
          <p:nvPr/>
        </p:nvSpPr>
        <p:spPr bwMode="gray">
          <a:xfrm>
            <a:off x="482332" y="705842"/>
            <a:ext cx="8328552"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447675" algn="l"/>
              </a:tabLst>
              <a:defRPr/>
            </a:pPr>
            <a:r>
              <a:rPr lang="de-DE" sz="1600" baseline="0" noProof="0">
                <a:solidFill>
                  <a:schemeClr val="tx1"/>
                </a:solidFill>
                <a:latin typeface="+mn-lt"/>
              </a:rPr>
              <a:t>Subtitle</a:t>
            </a:r>
            <a:endParaRPr lang="de-DE" sz="1600" baseline="0" noProof="0" dirty="0">
              <a:solidFill>
                <a:schemeClr val="tx1"/>
              </a:solidFill>
              <a:latin typeface="+mn-lt"/>
            </a:endParaRPr>
          </a:p>
        </p:txBody>
      </p:sp>
      <p:sp>
        <p:nvSpPr>
          <p:cNvPr id="279" name="1. On-page tracker" hidden="1">
            <a:extLst>
              <a:ext uri="{FF2B5EF4-FFF2-40B4-BE49-F238E27FC236}">
                <a16:creationId xmlns:a16="http://schemas.microsoft.com/office/drawing/2014/main" id="{F2397FCC-58BD-48D6-B195-C27C77AD392F}"/>
              </a:ext>
            </a:extLst>
          </p:cNvPr>
          <p:cNvSpPr>
            <a:spLocks noChangeArrowheads="1"/>
          </p:cNvSpPr>
          <p:nvPr/>
        </p:nvSpPr>
        <p:spPr bwMode="gray">
          <a:xfrm>
            <a:off x="482332" y="39933"/>
            <a:ext cx="62536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447675" algn="l"/>
              </a:tabLst>
            </a:pPr>
            <a:r>
              <a:rPr lang="de-DE" sz="1200" cap="all" baseline="0" dirty="0" err="1">
                <a:latin typeface="+mn-lt"/>
                <a:ea typeface="+mj-ea"/>
              </a:rPr>
              <a:t>TRACKER</a:t>
            </a:r>
            <a:endParaRPr lang="de-DE" sz="1200" cap="all" baseline="0" dirty="0">
              <a:latin typeface="+mn-lt"/>
              <a:ea typeface="+mj-ea"/>
            </a:endParaRPr>
          </a:p>
        </p:txBody>
      </p:sp>
      <p:grpSp>
        <p:nvGrpSpPr>
          <p:cNvPr id="286" name="Moon" hidden="1">
            <a:extLst>
              <a:ext uri="{FF2B5EF4-FFF2-40B4-BE49-F238E27FC236}">
                <a16:creationId xmlns:a16="http://schemas.microsoft.com/office/drawing/2014/main" id="{63BC6243-1F52-45E4-A894-40C9C2856252}"/>
              </a:ext>
            </a:extLst>
          </p:cNvPr>
          <p:cNvGrpSpPr/>
          <p:nvPr>
            <p:custDataLst>
              <p:tags r:id="rId8"/>
            </p:custDataLst>
          </p:nvPr>
        </p:nvGrpSpPr>
        <p:grpSpPr bwMode="gray">
          <a:xfrm>
            <a:off x="8551710" y="2916674"/>
            <a:ext cx="259174" cy="259159"/>
            <a:chOff x="762000" y="1270000"/>
            <a:chExt cx="254000" cy="254000"/>
          </a:xfrm>
        </p:grpSpPr>
        <p:sp>
          <p:nvSpPr>
            <p:cNvPr id="287" name="Oval 286">
              <a:extLst>
                <a:ext uri="{FF2B5EF4-FFF2-40B4-BE49-F238E27FC236}">
                  <a16:creationId xmlns:a16="http://schemas.microsoft.com/office/drawing/2014/main" id="{225CDC12-613F-4CBC-BA3D-52A937C71982}"/>
                </a:ext>
              </a:extLst>
            </p:cNvPr>
            <p:cNvSpPr/>
            <p:nvPr/>
          </p:nvSpPr>
          <p:spPr bwMode="gray">
            <a:xfrm>
              <a:off x="762000" y="1270000"/>
              <a:ext cx="254000" cy="254000"/>
            </a:xfrm>
            <a:prstGeom prst="ellipse">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de-DE" sz="1200" dirty="0">
                <a:solidFill>
                  <a:schemeClr val="tx1"/>
                </a:solidFill>
              </a:endParaRPr>
            </a:p>
          </p:txBody>
        </p:sp>
        <p:sp>
          <p:nvSpPr>
            <p:cNvPr id="288" name="Arc 287">
              <a:extLst>
                <a:ext uri="{FF2B5EF4-FFF2-40B4-BE49-F238E27FC236}">
                  <a16:creationId xmlns:a16="http://schemas.microsoft.com/office/drawing/2014/main" id="{0CD8258A-FCA7-4622-8D5B-8324DA89B6E2}"/>
                </a:ext>
              </a:extLst>
            </p:cNvPr>
            <p:cNvSpPr/>
            <p:nvPr/>
          </p:nvSpPr>
          <p:spPr bwMode="gray">
            <a:xfrm>
              <a:off x="762000" y="1270000"/>
              <a:ext cx="254000" cy="254000"/>
            </a:xfrm>
            <a:prstGeom prst="arc">
              <a:avLst/>
            </a:prstGeom>
            <a:solidFill>
              <a:srgbClr val="3372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a:endParaRPr lang="de-DE" sz="1200" dirty="0"/>
            </a:p>
          </p:txBody>
        </p:sp>
      </p:grpSp>
      <p:sp>
        <p:nvSpPr>
          <p:cNvPr id="280" name="Oval" hidden="1">
            <a:extLst>
              <a:ext uri="{FF2B5EF4-FFF2-40B4-BE49-F238E27FC236}">
                <a16:creationId xmlns:a16="http://schemas.microsoft.com/office/drawing/2014/main" id="{AAEEEC64-41F4-49EB-BDB4-5F1FABDE8324}"/>
              </a:ext>
            </a:extLst>
          </p:cNvPr>
          <p:cNvSpPr txBox="1">
            <a:spLocks/>
          </p:cNvSpPr>
          <p:nvPr>
            <p:custDataLst>
              <p:tags r:id="rId9"/>
            </p:custDataLst>
          </p:nvPr>
        </p:nvSpPr>
        <p:spPr bwMode="gray">
          <a:xfrm>
            <a:off x="5766479" y="933724"/>
            <a:ext cx="1315163" cy="1315086"/>
          </a:xfrm>
          <a:prstGeom prst="ellipse">
            <a:avLst/>
          </a:prstGeom>
          <a:solidFill>
            <a:srgbClr val="DCB45A"/>
          </a:solidFill>
          <a:ln w="9525">
            <a:solidFill>
              <a:schemeClr val="tx1"/>
            </a:solidFill>
            <a:miter lim="800000"/>
            <a:headEnd/>
            <a:tailEnd/>
          </a:ln>
          <a:effectLst/>
        </p:spPr>
        <p:txBody>
          <a:bodyPr vert="horz" wrap="square" lIns="36000" tIns="36000" rIns="36000" bIns="360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lgn="ctr"/>
            <a:r>
              <a:rPr lang="de-DE" sz="1600" dirty="0"/>
              <a:t>Text</a:t>
            </a:r>
          </a:p>
        </p:txBody>
      </p:sp>
      <p:sp>
        <p:nvSpPr>
          <p:cNvPr id="281" name="Rectangle" hidden="1">
            <a:extLst>
              <a:ext uri="{FF2B5EF4-FFF2-40B4-BE49-F238E27FC236}">
                <a16:creationId xmlns:a16="http://schemas.microsoft.com/office/drawing/2014/main" id="{2D6C430B-CBFD-49DE-8C43-0F367B21845D}"/>
              </a:ext>
            </a:extLst>
          </p:cNvPr>
          <p:cNvSpPr txBox="1">
            <a:spLocks/>
          </p:cNvSpPr>
          <p:nvPr>
            <p:custDataLst>
              <p:tags r:id="rId10"/>
            </p:custDataLst>
          </p:nvPr>
        </p:nvSpPr>
        <p:spPr bwMode="gray">
          <a:xfrm>
            <a:off x="2902711" y="933724"/>
            <a:ext cx="1315163" cy="1315086"/>
          </a:xfrm>
          <a:prstGeom prst="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2" name="RoundedRectangle" hidden="1">
            <a:extLst>
              <a:ext uri="{FF2B5EF4-FFF2-40B4-BE49-F238E27FC236}">
                <a16:creationId xmlns:a16="http://schemas.microsoft.com/office/drawing/2014/main" id="{74017F43-6896-4287-B25A-3224B3092F01}"/>
              </a:ext>
            </a:extLst>
          </p:cNvPr>
          <p:cNvSpPr txBox="1">
            <a:spLocks/>
          </p:cNvSpPr>
          <p:nvPr>
            <p:custDataLst>
              <p:tags r:id="rId11"/>
            </p:custDataLst>
          </p:nvPr>
        </p:nvSpPr>
        <p:spPr bwMode="gray">
          <a:xfrm>
            <a:off x="4334595" y="933724"/>
            <a:ext cx="1315163" cy="1315086"/>
          </a:xfrm>
          <a:prstGeom prst="round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3" name="Arrow" hidden="1">
            <a:extLst>
              <a:ext uri="{FF2B5EF4-FFF2-40B4-BE49-F238E27FC236}">
                <a16:creationId xmlns:a16="http://schemas.microsoft.com/office/drawing/2014/main" id="{1661818F-9796-4568-A871-51F991C80380}"/>
              </a:ext>
            </a:extLst>
          </p:cNvPr>
          <p:cNvSpPr txBox="1">
            <a:spLocks/>
          </p:cNvSpPr>
          <p:nvPr>
            <p:custDataLst>
              <p:tags r:id="rId12"/>
            </p:custDataLst>
          </p:nvPr>
        </p:nvSpPr>
        <p:spPr bwMode="gray">
          <a:xfrm>
            <a:off x="2900816" y="3278336"/>
            <a:ext cx="1578196" cy="789051"/>
          </a:xfrm>
          <a:prstGeom prst="rightArrow">
            <a:avLst>
              <a:gd name="adj1" fmla="val 54000"/>
              <a:gd name="adj2" fmla="val 37678"/>
            </a:avLst>
          </a:prstGeom>
          <a:solidFill>
            <a:srgbClr val="DCB45A"/>
          </a:solidFill>
          <a:ln w="9525">
            <a:solidFill>
              <a:schemeClr val="tx1"/>
            </a:solidFill>
            <a:miter lim="800000"/>
            <a:headEnd/>
            <a:tailEnd/>
          </a:ln>
          <a:effectLst/>
        </p:spPr>
        <p:txBody>
          <a:bodyPr vert="horz" wrap="square" lIns="7200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4" name="DirArrow" hidden="1">
            <a:extLst>
              <a:ext uri="{FF2B5EF4-FFF2-40B4-BE49-F238E27FC236}">
                <a16:creationId xmlns:a16="http://schemas.microsoft.com/office/drawing/2014/main" id="{158966D4-0635-4754-AC79-5C17C8C1D032}"/>
              </a:ext>
            </a:extLst>
          </p:cNvPr>
          <p:cNvSpPr>
            <a:spLocks noChangeArrowheads="1"/>
          </p:cNvSpPr>
          <p:nvPr>
            <p:custDataLst>
              <p:tags r:id="rId13"/>
            </p:custDataLst>
          </p:nvPr>
        </p:nvSpPr>
        <p:spPr bwMode="gray">
          <a:xfrm rot="5400000">
            <a:off x="6013042" y="2119046"/>
            <a:ext cx="2666994" cy="296350"/>
          </a:xfrm>
          <a:prstGeom prst="triangle">
            <a:avLst>
              <a:gd name="adj" fmla="val 50000"/>
            </a:avLst>
          </a:prstGeom>
          <a:solidFill>
            <a:srgbClr val="DCB45A"/>
          </a:solidFill>
          <a:ln w="9525">
            <a:solidFill>
              <a:schemeClr val="tx1"/>
            </a:solidFill>
            <a:miter lim="800000"/>
            <a:headEnd/>
            <a:tailEnd/>
          </a:ln>
          <a:effectLst/>
        </p:spPr>
        <p:txBody>
          <a:bodyPr wrap="none" anchor="ctr"/>
          <a:lstStyle/>
          <a:p>
            <a:pPr eaLnBrk="1"/>
            <a:endParaRPr lang="de-DE" sz="1600" dirty="0">
              <a:latin typeface="+mn-lt"/>
              <a:sym typeface="+mn-lt"/>
            </a:endParaRPr>
          </a:p>
        </p:txBody>
      </p:sp>
      <p:sp>
        <p:nvSpPr>
          <p:cNvPr id="285" name="Bracket" hidden="1">
            <a:extLst>
              <a:ext uri="{FF2B5EF4-FFF2-40B4-BE49-F238E27FC236}">
                <a16:creationId xmlns:a16="http://schemas.microsoft.com/office/drawing/2014/main" id="{5FCCB044-E9BF-430D-A825-D3CC24041CA2}"/>
              </a:ext>
            </a:extLst>
          </p:cNvPr>
          <p:cNvSpPr>
            <a:spLocks/>
          </p:cNvSpPr>
          <p:nvPr>
            <p:custDataLst>
              <p:tags r:id="rId14"/>
            </p:custDataLst>
          </p:nvPr>
        </p:nvSpPr>
        <p:spPr bwMode="gray">
          <a:xfrm>
            <a:off x="6362902" y="2369047"/>
            <a:ext cx="190425" cy="1578103"/>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3868"/>
              <a:gd name="connsiteY0" fmla="*/ 0 h 3282"/>
              <a:gd name="connsiteX1" fmla="*/ 3818 w 3868"/>
              <a:gd name="connsiteY1" fmla="*/ 213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79 w 3868"/>
              <a:gd name="connsiteY2" fmla="*/ 537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3818 w 3818"/>
              <a:gd name="connsiteY4" fmla="*/ 2754 h 3282"/>
              <a:gd name="connsiteX5" fmla="*/ 3818 w 3818"/>
              <a:gd name="connsiteY5" fmla="*/ 3282 h 3282"/>
              <a:gd name="connsiteX6" fmla="*/ 3753 w 381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79 w 3818"/>
              <a:gd name="connsiteY4" fmla="*/ 615 h 3282"/>
              <a:gd name="connsiteX5" fmla="*/ 3818 w 3818"/>
              <a:gd name="connsiteY5" fmla="*/ 3282 h 3282"/>
              <a:gd name="connsiteX6" fmla="*/ 3753 w 3818"/>
              <a:gd name="connsiteY6" fmla="*/ 3282 h 3282"/>
              <a:gd name="connsiteX0" fmla="*/ 0 w 3753"/>
              <a:gd name="connsiteY0" fmla="*/ 0 h 3282"/>
              <a:gd name="connsiteX1" fmla="*/ 79 w 3753"/>
              <a:gd name="connsiteY1" fmla="*/ 0 h 3282"/>
              <a:gd name="connsiteX2" fmla="*/ 79 w 3753"/>
              <a:gd name="connsiteY2" fmla="*/ 537 h 3282"/>
              <a:gd name="connsiteX3" fmla="*/ 118 w 3753"/>
              <a:gd name="connsiteY3" fmla="*/ 576 h 3282"/>
              <a:gd name="connsiteX4" fmla="*/ 79 w 3753"/>
              <a:gd name="connsiteY4" fmla="*/ 615 h 3282"/>
              <a:gd name="connsiteX5" fmla="*/ 79 w 3753"/>
              <a:gd name="connsiteY5" fmla="*/ 1152 h 3282"/>
              <a:gd name="connsiteX6" fmla="*/ 3753 w 3753"/>
              <a:gd name="connsiteY6" fmla="*/ 3282 h 3282"/>
              <a:gd name="connsiteX0" fmla="*/ 0 w 118"/>
              <a:gd name="connsiteY0" fmla="*/ 0 h 1152"/>
              <a:gd name="connsiteX1" fmla="*/ 79 w 118"/>
              <a:gd name="connsiteY1" fmla="*/ 0 h 1152"/>
              <a:gd name="connsiteX2" fmla="*/ 79 w 118"/>
              <a:gd name="connsiteY2" fmla="*/ 537 h 1152"/>
              <a:gd name="connsiteX3" fmla="*/ 118 w 118"/>
              <a:gd name="connsiteY3" fmla="*/ 576 h 1152"/>
              <a:gd name="connsiteX4" fmla="*/ 79 w 118"/>
              <a:gd name="connsiteY4" fmla="*/ 615 h 1152"/>
              <a:gd name="connsiteX5" fmla="*/ 79 w 118"/>
              <a:gd name="connsiteY5" fmla="*/ 1152 h 1152"/>
              <a:gd name="connsiteX6" fmla="*/ 0 w 118"/>
              <a:gd name="connsiteY6" fmla="*/ 1152 h 1152"/>
              <a:gd name="connsiteX0" fmla="*/ 0 w 4763"/>
              <a:gd name="connsiteY0" fmla="*/ 0 h 2881"/>
              <a:gd name="connsiteX1" fmla="*/ 4724 w 4763"/>
              <a:gd name="connsiteY1" fmla="*/ 1729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93 w 4763"/>
              <a:gd name="connsiteY2" fmla="*/ 529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4724 w 4724"/>
              <a:gd name="connsiteY4" fmla="*/ 2344 h 2881"/>
              <a:gd name="connsiteX5" fmla="*/ 4724 w 4724"/>
              <a:gd name="connsiteY5" fmla="*/ 2881 h 2881"/>
              <a:gd name="connsiteX6" fmla="*/ 4645 w 4724"/>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93 w 4724"/>
              <a:gd name="connsiteY4" fmla="*/ 622 h 2881"/>
              <a:gd name="connsiteX5" fmla="*/ 4724 w 4724"/>
              <a:gd name="connsiteY5" fmla="*/ 2881 h 2881"/>
              <a:gd name="connsiteX6" fmla="*/ 4645 w 4724"/>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 name="connsiteX0" fmla="*/ 0 w 4784"/>
              <a:gd name="connsiteY0" fmla="*/ 0 h 2881"/>
              <a:gd name="connsiteX1" fmla="*/ 4738 w 4784"/>
              <a:gd name="connsiteY1" fmla="*/ 1729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93 w 4784"/>
              <a:gd name="connsiteY2" fmla="*/ 529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4738 w 4738"/>
              <a:gd name="connsiteY4" fmla="*/ 2351 h 2881"/>
              <a:gd name="connsiteX5" fmla="*/ 4738 w 4738"/>
              <a:gd name="connsiteY5" fmla="*/ 2881 h 2881"/>
              <a:gd name="connsiteX6" fmla="*/ 4645 w 4738"/>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93 w 4738"/>
              <a:gd name="connsiteY4" fmla="*/ 622 h 2881"/>
              <a:gd name="connsiteX5" fmla="*/ 4738 w 4738"/>
              <a:gd name="connsiteY5" fmla="*/ 2881 h 2881"/>
              <a:gd name="connsiteX6" fmla="*/ 4645 w 4738"/>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 h="1152">
                <a:moveTo>
                  <a:pt x="0" y="0"/>
                </a:moveTo>
                <a:lnTo>
                  <a:pt x="93" y="0"/>
                </a:lnTo>
                <a:lnTo>
                  <a:pt x="93" y="529"/>
                </a:lnTo>
                <a:lnTo>
                  <a:pt x="139" y="576"/>
                </a:lnTo>
                <a:lnTo>
                  <a:pt x="93" y="622"/>
                </a:lnTo>
                <a:lnTo>
                  <a:pt x="93" y="1152"/>
                </a:lnTo>
                <a:lnTo>
                  <a:pt x="0" y="115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de-DE" sz="1600" dirty="0">
              <a:latin typeface="+mn-lt"/>
              <a:sym typeface="+mn-lt"/>
            </a:endParaRPr>
          </a:p>
        </p:txBody>
      </p:sp>
      <p:grpSp>
        <p:nvGrpSpPr>
          <p:cNvPr id="289" name="Flow" hidden="1">
            <a:extLst>
              <a:ext uri="{FF2B5EF4-FFF2-40B4-BE49-F238E27FC236}">
                <a16:creationId xmlns:a16="http://schemas.microsoft.com/office/drawing/2014/main" id="{15CD1487-2678-44E2-B5CC-49CEB35C48CB}"/>
              </a:ext>
            </a:extLst>
          </p:cNvPr>
          <p:cNvGrpSpPr>
            <a:grpSpLocks/>
          </p:cNvGrpSpPr>
          <p:nvPr>
            <p:custDataLst>
              <p:tags r:id="rId15"/>
            </p:custDataLst>
          </p:nvPr>
        </p:nvGrpSpPr>
        <p:grpSpPr bwMode="gray">
          <a:xfrm>
            <a:off x="2902711" y="2369047"/>
            <a:ext cx="1578196" cy="789051"/>
            <a:chOff x="5905500" y="3124200"/>
            <a:chExt cx="1828800" cy="914400"/>
          </a:xfrm>
          <a:solidFill>
            <a:srgbClr val="DCB45A"/>
          </a:solidFill>
        </p:grpSpPr>
        <p:sp>
          <p:nvSpPr>
            <p:cNvPr id="290" name="Freeform 85">
              <a:extLst>
                <a:ext uri="{FF2B5EF4-FFF2-40B4-BE49-F238E27FC236}">
                  <a16:creationId xmlns:a16="http://schemas.microsoft.com/office/drawing/2014/main" id="{6EF94FCB-53EA-4797-A26F-EBE1A10BEA94}"/>
                </a:ext>
              </a:extLst>
            </p:cNvPr>
            <p:cNvSpPr/>
            <p:nvPr>
              <p:custDataLst>
                <p:tags r:id="rId21"/>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1" name="TextBox 290">
              <a:extLst>
                <a:ext uri="{FF2B5EF4-FFF2-40B4-BE49-F238E27FC236}">
                  <a16:creationId xmlns:a16="http://schemas.microsoft.com/office/drawing/2014/main" id="{D66916BC-2C12-4199-9019-E1682114580E}"/>
                </a:ext>
              </a:extLst>
            </p:cNvPr>
            <p:cNvSpPr txBox="1"/>
            <p:nvPr>
              <p:custDataLst>
                <p:tags r:id="rId22"/>
              </p:custDataLst>
            </p:nvPr>
          </p:nvSpPr>
          <p:spPr bwMode="gray">
            <a:xfrm>
              <a:off x="5969000" y="3187700"/>
              <a:ext cx="1524000" cy="79375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grpSp>
        <p:nvGrpSpPr>
          <p:cNvPr id="292" name="SplitFlow" hidden="1">
            <a:extLst>
              <a:ext uri="{FF2B5EF4-FFF2-40B4-BE49-F238E27FC236}">
                <a16:creationId xmlns:a16="http://schemas.microsoft.com/office/drawing/2014/main" id="{73A0864C-2FD8-4FCE-ACEB-DEE00BA7CF76}"/>
              </a:ext>
            </a:extLst>
          </p:cNvPr>
          <p:cNvGrpSpPr/>
          <p:nvPr>
            <p:custDataLst>
              <p:tags r:id="rId16"/>
            </p:custDataLst>
          </p:nvPr>
        </p:nvGrpSpPr>
        <p:grpSpPr bwMode="gray">
          <a:xfrm>
            <a:off x="4632807" y="2369047"/>
            <a:ext cx="1578196" cy="789051"/>
            <a:chOff x="114300" y="1270000"/>
            <a:chExt cx="1828800" cy="914400"/>
          </a:xfrm>
          <a:solidFill>
            <a:srgbClr val="DCB45A"/>
          </a:solidFill>
        </p:grpSpPr>
        <p:sp>
          <p:nvSpPr>
            <p:cNvPr id="293" name="Freeform 88">
              <a:extLst>
                <a:ext uri="{FF2B5EF4-FFF2-40B4-BE49-F238E27FC236}">
                  <a16:creationId xmlns:a16="http://schemas.microsoft.com/office/drawing/2014/main" id="{7F450F19-2202-46C9-B60D-9542379B2702}"/>
                </a:ext>
              </a:extLst>
            </p:cNvPr>
            <p:cNvSpPr/>
            <p:nvPr>
              <p:custDataLst>
                <p:tags r:id="rId17"/>
              </p:custDataLst>
            </p:nvPr>
          </p:nvSpPr>
          <p:spPr bwMode="gray">
            <a:xfrm>
              <a:off x="114300" y="1270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4" name="TextBox 293">
              <a:extLst>
                <a:ext uri="{FF2B5EF4-FFF2-40B4-BE49-F238E27FC236}">
                  <a16:creationId xmlns:a16="http://schemas.microsoft.com/office/drawing/2014/main" id="{15247FC2-B846-48EF-B0A5-0E1AC51708E7}"/>
                </a:ext>
              </a:extLst>
            </p:cNvPr>
            <p:cNvSpPr txBox="1"/>
            <p:nvPr>
              <p:custDataLst>
                <p:tags r:id="rId18"/>
              </p:custDataLst>
            </p:nvPr>
          </p:nvSpPr>
          <p:spPr bwMode="gray">
            <a:xfrm>
              <a:off x="177800" y="1327150"/>
              <a:ext cx="1524000" cy="33615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sp>
          <p:nvSpPr>
            <p:cNvPr id="295" name="Freeform 90">
              <a:extLst>
                <a:ext uri="{FF2B5EF4-FFF2-40B4-BE49-F238E27FC236}">
                  <a16:creationId xmlns:a16="http://schemas.microsoft.com/office/drawing/2014/main" id="{6901536F-391C-4721-9A47-FA9FDF2C8987}"/>
                </a:ext>
              </a:extLst>
            </p:cNvPr>
            <p:cNvSpPr/>
            <p:nvPr>
              <p:custDataLst>
                <p:tags r:id="rId19"/>
              </p:custDataLst>
            </p:nvPr>
          </p:nvSpPr>
          <p:spPr bwMode="gray">
            <a:xfrm>
              <a:off x="114300" y="17272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6" name="TextBox 295">
              <a:extLst>
                <a:ext uri="{FF2B5EF4-FFF2-40B4-BE49-F238E27FC236}">
                  <a16:creationId xmlns:a16="http://schemas.microsoft.com/office/drawing/2014/main" id="{29AF8259-FE75-48B0-8B41-F897677AFE7C}"/>
                </a:ext>
              </a:extLst>
            </p:cNvPr>
            <p:cNvSpPr txBox="1"/>
            <p:nvPr>
              <p:custDataLst>
                <p:tags r:id="rId20"/>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sp>
        <p:nvSpPr>
          <p:cNvPr id="298" name="4. Footnote" hidden="1">
            <a:extLst>
              <a:ext uri="{FF2B5EF4-FFF2-40B4-BE49-F238E27FC236}">
                <a16:creationId xmlns:a16="http://schemas.microsoft.com/office/drawing/2014/main" id="{62A356C6-7F50-4D97-A742-34F98DCA1818}"/>
              </a:ext>
            </a:extLst>
          </p:cNvPr>
          <p:cNvSpPr txBox="1">
            <a:spLocks noChangeArrowheads="1"/>
          </p:cNvSpPr>
          <p:nvPr/>
        </p:nvSpPr>
        <p:spPr bwMode="gray">
          <a:xfrm>
            <a:off x="1364565" y="4668091"/>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65088" indent="-65088">
              <a:defRPr/>
            </a:pPr>
            <a:r>
              <a:rPr lang="de-DE" sz="800" baseline="0" noProof="0" dirty="0">
                <a:latin typeface="+mn-lt"/>
              </a:rPr>
              <a:t>1 Fußnote</a:t>
            </a:r>
          </a:p>
        </p:txBody>
      </p:sp>
      <p:sp>
        <p:nvSpPr>
          <p:cNvPr id="299" name="5. Source" hidden="1">
            <a:extLst>
              <a:ext uri="{FF2B5EF4-FFF2-40B4-BE49-F238E27FC236}">
                <a16:creationId xmlns:a16="http://schemas.microsoft.com/office/drawing/2014/main" id="{344D905E-19C6-4CC0-B71D-D835FCD0BC0A}"/>
              </a:ext>
            </a:extLst>
          </p:cNvPr>
          <p:cNvSpPr>
            <a:spLocks noChangeArrowheads="1"/>
          </p:cNvSpPr>
          <p:nvPr/>
        </p:nvSpPr>
        <p:spPr bwMode="gray">
          <a:xfrm>
            <a:off x="1364565" y="4823720"/>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65113" indent="-265113" defTabSz="895350">
              <a:tabLst/>
            </a:pPr>
            <a:r>
              <a:rPr lang="de-DE" sz="800" baseline="0" noProof="0" dirty="0">
                <a:solidFill>
                  <a:srgbClr val="000000"/>
                </a:solidFill>
                <a:latin typeface="+mn-lt"/>
              </a:rPr>
              <a:t>Quelle: Quelle</a:t>
            </a:r>
          </a:p>
        </p:txBody>
      </p:sp>
    </p:spTree>
    <p:extLst>
      <p:ext uri="{BB962C8B-B14F-4D97-AF65-F5344CB8AC3E}">
        <p14:creationId xmlns:p14="http://schemas.microsoft.com/office/powerpoint/2010/main" val="3564060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720" r:id="rId5"/>
  </p:sldLayoutIdLst>
  <p:txStyles>
    <p:titleStyle>
      <a:lvl1pPr algn="l" defTabSz="671496" rtl="0" eaLnBrk="1" fontAlgn="base" hangingPunct="1">
        <a:spcBef>
          <a:spcPct val="0"/>
        </a:spcBef>
        <a:spcAft>
          <a:spcPct val="0"/>
        </a:spcAft>
        <a:tabLst>
          <a:tab pos="447675" algn="l"/>
        </a:tabLst>
        <a:defRPr sz="2400" b="0" baseline="0">
          <a:solidFill>
            <a:schemeClr val="tx2"/>
          </a:solidFill>
          <a:latin typeface="+mj-lt"/>
          <a:ea typeface="+mj-ea"/>
          <a:cs typeface="+mj-cs"/>
        </a:defRPr>
      </a:lvl1pPr>
      <a:lvl2pPr algn="l" defTabSz="671496" rtl="0" eaLnBrk="1" fontAlgn="base" hangingPunct="1">
        <a:spcBef>
          <a:spcPct val="0"/>
        </a:spcBef>
        <a:spcAft>
          <a:spcPct val="0"/>
        </a:spcAft>
        <a:defRPr sz="1425" b="1">
          <a:solidFill>
            <a:schemeClr val="tx2"/>
          </a:solidFill>
          <a:latin typeface="Arial" charset="0"/>
        </a:defRPr>
      </a:lvl2pPr>
      <a:lvl3pPr algn="l" defTabSz="671496" rtl="0" eaLnBrk="1" fontAlgn="base" hangingPunct="1">
        <a:spcBef>
          <a:spcPct val="0"/>
        </a:spcBef>
        <a:spcAft>
          <a:spcPct val="0"/>
        </a:spcAft>
        <a:defRPr sz="1425" b="1">
          <a:solidFill>
            <a:schemeClr val="tx2"/>
          </a:solidFill>
          <a:latin typeface="Arial" charset="0"/>
        </a:defRPr>
      </a:lvl3pPr>
      <a:lvl4pPr algn="l" defTabSz="671496" rtl="0" eaLnBrk="1" fontAlgn="base" hangingPunct="1">
        <a:spcBef>
          <a:spcPct val="0"/>
        </a:spcBef>
        <a:spcAft>
          <a:spcPct val="0"/>
        </a:spcAft>
        <a:defRPr sz="1425" b="1">
          <a:solidFill>
            <a:schemeClr val="tx2"/>
          </a:solidFill>
          <a:latin typeface="Arial" charset="0"/>
        </a:defRPr>
      </a:lvl4pPr>
      <a:lvl5pPr algn="l" defTabSz="671496" rtl="0" eaLnBrk="1" fontAlgn="base" hangingPunct="1">
        <a:spcBef>
          <a:spcPct val="0"/>
        </a:spcBef>
        <a:spcAft>
          <a:spcPct val="0"/>
        </a:spcAft>
        <a:defRPr sz="1425" b="1">
          <a:solidFill>
            <a:schemeClr val="tx2"/>
          </a:solidFill>
          <a:latin typeface="Arial" charset="0"/>
        </a:defRPr>
      </a:lvl5pPr>
      <a:lvl6pPr marL="342892" algn="l" defTabSz="671496" rtl="0" eaLnBrk="1" fontAlgn="base" hangingPunct="1">
        <a:spcBef>
          <a:spcPct val="0"/>
        </a:spcBef>
        <a:spcAft>
          <a:spcPct val="0"/>
        </a:spcAft>
        <a:defRPr sz="1425" b="1">
          <a:solidFill>
            <a:schemeClr val="tx2"/>
          </a:solidFill>
          <a:latin typeface="Arial" charset="0"/>
        </a:defRPr>
      </a:lvl6pPr>
      <a:lvl7pPr marL="685783" algn="l" defTabSz="671496" rtl="0" eaLnBrk="1" fontAlgn="base" hangingPunct="1">
        <a:spcBef>
          <a:spcPct val="0"/>
        </a:spcBef>
        <a:spcAft>
          <a:spcPct val="0"/>
        </a:spcAft>
        <a:defRPr sz="1425" b="1">
          <a:solidFill>
            <a:schemeClr val="tx2"/>
          </a:solidFill>
          <a:latin typeface="Arial" charset="0"/>
        </a:defRPr>
      </a:lvl7pPr>
      <a:lvl8pPr marL="1028675" algn="l" defTabSz="671496" rtl="0" eaLnBrk="1" fontAlgn="base" hangingPunct="1">
        <a:spcBef>
          <a:spcPct val="0"/>
        </a:spcBef>
        <a:spcAft>
          <a:spcPct val="0"/>
        </a:spcAft>
        <a:defRPr sz="1425" b="1">
          <a:solidFill>
            <a:schemeClr val="tx2"/>
          </a:solidFill>
          <a:latin typeface="Arial" charset="0"/>
        </a:defRPr>
      </a:lvl8pPr>
      <a:lvl9pPr marL="1371566" algn="l" defTabSz="671496" rtl="0" eaLnBrk="1" fontAlgn="base" hangingPunct="1">
        <a:spcBef>
          <a:spcPct val="0"/>
        </a:spcBef>
        <a:spcAft>
          <a:spcPct val="0"/>
        </a:spcAft>
        <a:defRPr sz="1425" b="1">
          <a:solidFill>
            <a:schemeClr val="tx2"/>
          </a:solidFill>
          <a:latin typeface="Arial" charset="0"/>
        </a:defRPr>
      </a:lvl9pPr>
    </p:titleStyle>
    <p:bodyStyle>
      <a:lvl1pPr marL="0" indent="0" algn="l" defTabSz="67149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8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2pPr>
      <a:lvl3pPr marL="360000" indent="-180000" algn="l" defTabSz="671496" rtl="0" eaLnBrk="1" fontAlgn="base" hangingPunct="1">
        <a:spcBef>
          <a:spcPct val="0"/>
        </a:spcBef>
        <a:spcAft>
          <a:spcPct val="0"/>
        </a:spcAft>
        <a:buClr>
          <a:schemeClr val="tx2"/>
        </a:buClr>
        <a:buSzPct val="100000"/>
        <a:buFont typeface="Arial" panose="020B0604020202020204" pitchFamily="34" charset="0"/>
        <a:buChar char="•"/>
        <a:defRPr sz="1600" baseline="0">
          <a:solidFill>
            <a:schemeClr val="tx1"/>
          </a:solidFill>
          <a:latin typeface="+mn-lt"/>
          <a:ea typeface="+mn-ea"/>
          <a:cs typeface="+mn-cs"/>
        </a:defRPr>
      </a:lvl3pPr>
      <a:lvl4pPr marL="54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4pPr>
      <a:lvl5pPr marL="72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5pPr>
      <a:lvl6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0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3"/>
            </p:custDataLst>
            <p:extLst>
              <p:ext uri="{D42A27DB-BD31-4B8C-83A1-F6EECF244321}">
                <p14:modId xmlns:p14="http://schemas.microsoft.com/office/powerpoint/2010/main" val="371341555"/>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0" imgW="270" imgH="270" progId="TCLayout.ActiveDocument.1">
                  <p:embed/>
                </p:oleObj>
              </mc:Choice>
              <mc:Fallback>
                <p:oleObj name="think-cell Slide" r:id="rId30" imgW="270" imgH="270" progId="TCLayout.ActiveDocument.1">
                  <p:embed/>
                  <p:pic>
                    <p:nvPicPr>
                      <p:cNvPr id="2" name="Object 1" hidden="1"/>
                      <p:cNvPicPr/>
                      <p:nvPr/>
                    </p:nvPicPr>
                    <p:blipFill>
                      <a:blip r:embed="rId31"/>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4"/>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5"/>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28"/>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29"/>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6"/>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6"/>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7"/>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7"/>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4"/>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5"/>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18"/>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2"/>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3"/>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19"/>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0"/>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1"/>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5"/>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6"/>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7"/>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3"/>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4"/>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8"/>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9"/>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0"/>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1"/>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2"/>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846632110"/>
      </p:ext>
    </p:extLst>
  </p:cSld>
  <p:clrMap bg1="lt1" tx1="dk1" bg2="lt2" tx2="dk2" accent1="accent1" accent2="accent2" accent3="accent3" accent4="accent4" accent5="accent5" accent6="accent6" hlink="hlink" folHlink="folHlink"/>
  <p:sldLayoutIdLst>
    <p:sldLayoutId id="2147483722" r:id="rId1"/>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3"/>
            </p:custDataLst>
            <p:extLst>
              <p:ext uri="{D42A27DB-BD31-4B8C-83A1-F6EECF244321}">
                <p14:modId xmlns:p14="http://schemas.microsoft.com/office/powerpoint/2010/main" val="2578135611"/>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0" imgW="270" imgH="270" progId="TCLayout.ActiveDocument.1">
                  <p:embed/>
                </p:oleObj>
              </mc:Choice>
              <mc:Fallback>
                <p:oleObj name="think-cell Slide" r:id="rId30" imgW="270" imgH="270" progId="TCLayout.ActiveDocument.1">
                  <p:embed/>
                  <p:pic>
                    <p:nvPicPr>
                      <p:cNvPr id="2" name="Object 1" hidden="1"/>
                      <p:cNvPicPr/>
                      <p:nvPr/>
                    </p:nvPicPr>
                    <p:blipFill>
                      <a:blip r:embed="rId31"/>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4"/>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5"/>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28"/>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29"/>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6"/>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6"/>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7"/>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7"/>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4"/>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5"/>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18"/>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2"/>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3"/>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19"/>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0"/>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1"/>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5"/>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6"/>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7"/>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3"/>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4"/>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8"/>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9"/>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0"/>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1"/>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2"/>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2359055173"/>
      </p:ext>
    </p:extLst>
  </p:cSld>
  <p:clrMap bg1="lt1" tx1="dk1" bg2="lt2" tx2="dk2" accent1="accent1" accent2="accent2" accent3="accent3" accent4="accent4" accent5="accent5" accent6="accent6" hlink="hlink" folHlink="folHlink"/>
  <p:sldLayoutIdLst>
    <p:sldLayoutId id="2147483724" r:id="rId1"/>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6"/>
            </p:custDataLst>
          </p:nvPr>
        </p:nvGraphicFramePr>
        <p:xfrm>
          <a:off x="0" y="2"/>
          <a:ext cx="161984" cy="121481"/>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2" name="Object 1" hidden="1"/>
                      <p:cNvPicPr/>
                      <p:nvPr/>
                    </p:nvPicPr>
                    <p:blipFill>
                      <a:blip r:embed="rId38"/>
                      <a:stretch>
                        <a:fillRect/>
                      </a:stretch>
                    </p:blipFill>
                    <p:spPr>
                      <a:xfrm>
                        <a:off x="0" y="2"/>
                        <a:ext cx="161984" cy="121481"/>
                      </a:xfrm>
                      <a:prstGeom prst="rect">
                        <a:avLst/>
                      </a:prstGeom>
                    </p:spPr>
                  </p:pic>
                </p:oleObj>
              </mc:Fallback>
            </mc:AlternateContent>
          </a:graphicData>
        </a:graphic>
      </p:graphicFrame>
      <p:sp>
        <p:nvSpPr>
          <p:cNvPr id="232" name="Title Placeholder 2">
            <a:extLst>
              <a:ext uri="{FF2B5EF4-FFF2-40B4-BE49-F238E27FC236}">
                <a16:creationId xmlns:a16="http://schemas.microsoft.com/office/drawing/2014/main" id="{C63E4853-76DF-4E82-93F3-1C1797E6782F}"/>
              </a:ext>
            </a:extLst>
          </p:cNvPr>
          <p:cNvSpPr>
            <a:spLocks noGrp="1" noChangeArrowheads="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endParaRPr lang="de-DE" noProof="0" dirty="0"/>
          </a:p>
        </p:txBody>
      </p:sp>
      <p:sp>
        <p:nvSpPr>
          <p:cNvPr id="231" name="Rectangle 286">
            <a:extLst>
              <a:ext uri="{FF2B5EF4-FFF2-40B4-BE49-F238E27FC236}">
                <a16:creationId xmlns:a16="http://schemas.microsoft.com/office/drawing/2014/main" id="{8BEF51BE-745D-4BFB-A1F7-632A88F4E562}"/>
              </a:ext>
            </a:extLst>
          </p:cNvPr>
          <p:cNvSpPr>
            <a:spLocks noGrp="1" noChangeArrowheads="1"/>
          </p:cNvSpPr>
          <p:nvPr>
            <p:ph type="body" idx="1"/>
          </p:nvPr>
        </p:nvSpPr>
        <p:spPr bwMode="gray">
          <a:xfrm>
            <a:off x="487362" y="1944727"/>
            <a:ext cx="8328552"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de-DE" noProof="0"/>
              <a:t>Edit Master text styles</a:t>
            </a:r>
          </a:p>
          <a:p>
            <a:pPr lvl="1"/>
            <a:r>
              <a:rPr lang="de-DE" noProof="0"/>
              <a:t>Second level</a:t>
            </a:r>
          </a:p>
          <a:p>
            <a:pPr lvl="2"/>
            <a:r>
              <a:rPr lang="de-DE" noProof="0"/>
              <a:t>Third level</a:t>
            </a:r>
          </a:p>
          <a:p>
            <a:pPr lvl="3"/>
            <a:r>
              <a:rPr lang="de-DE" noProof="0"/>
              <a:t>Fourth level</a:t>
            </a:r>
          </a:p>
          <a:p>
            <a:pPr lvl="4"/>
            <a:r>
              <a:rPr lang="de-DE" noProof="0"/>
              <a:t>Fifth level</a:t>
            </a:r>
            <a:endParaRPr lang="de-DE" noProof="0" dirty="0"/>
          </a:p>
        </p:txBody>
      </p:sp>
      <p:grpSp>
        <p:nvGrpSpPr>
          <p:cNvPr id="233" name="ACET" hidden="1">
            <a:extLst>
              <a:ext uri="{FF2B5EF4-FFF2-40B4-BE49-F238E27FC236}">
                <a16:creationId xmlns:a16="http://schemas.microsoft.com/office/drawing/2014/main" id="{B7BFAA48-F233-4733-814D-2D34ADF8A94A}"/>
              </a:ext>
            </a:extLst>
          </p:cNvPr>
          <p:cNvGrpSpPr>
            <a:grpSpLocks/>
          </p:cNvGrpSpPr>
          <p:nvPr/>
        </p:nvGrpSpPr>
        <p:grpSpPr bwMode="gray">
          <a:xfrm>
            <a:off x="482332" y="1330760"/>
            <a:ext cx="4350892" cy="510219"/>
            <a:chOff x="915" y="715"/>
            <a:chExt cx="2686" cy="315"/>
          </a:xfrm>
        </p:grpSpPr>
        <p:cxnSp>
          <p:nvCxnSpPr>
            <p:cNvPr id="234" name="AutoShape 249">
              <a:extLst>
                <a:ext uri="{FF2B5EF4-FFF2-40B4-BE49-F238E27FC236}">
                  <a16:creationId xmlns:a16="http://schemas.microsoft.com/office/drawing/2014/main" id="{8E299325-0908-429A-A43C-864ABBC3BF0A}"/>
                </a:ext>
              </a:extLst>
            </p:cNvPr>
            <p:cNvCxnSpPr>
              <a:cxnSpLocks noChangeShapeType="1"/>
              <a:stCxn id="235" idx="4"/>
              <a:endCxn id="235"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AutoShape 250">
              <a:extLst>
                <a:ext uri="{FF2B5EF4-FFF2-40B4-BE49-F238E27FC236}">
                  <a16:creationId xmlns:a16="http://schemas.microsoft.com/office/drawing/2014/main" id="{67326F4F-D049-4C75-8265-333792AFF1F0}"/>
                </a:ext>
              </a:extLst>
            </p:cNvPr>
            <p:cNvSpPr>
              <a:spLocks noChangeArrowheads="1"/>
            </p:cNvSpPr>
            <p:nvPr/>
          </p:nvSpPr>
          <p:spPr bwMode="gray">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1600" b="1" baseline="0" noProof="0" dirty="0">
                  <a:latin typeface="+mn-lt"/>
                  <a:ea typeface="+mn-ea"/>
                </a:rPr>
                <a:t>Title</a:t>
              </a:r>
            </a:p>
            <a:p>
              <a:r>
                <a:rPr lang="de-DE" sz="1600" baseline="0" noProof="0" dirty="0">
                  <a:solidFill>
                    <a:schemeClr val="tx1"/>
                  </a:solidFill>
                  <a:latin typeface="+mn-lt"/>
                  <a:ea typeface="+mn-ea"/>
                </a:rPr>
                <a:t>Unit </a:t>
              </a:r>
              <a:r>
                <a:rPr lang="de-DE" sz="1600" baseline="0" noProof="0" dirty="0" err="1">
                  <a:solidFill>
                    <a:schemeClr val="tx1"/>
                  </a:solidFill>
                  <a:latin typeface="+mn-lt"/>
                  <a:ea typeface="+mn-ea"/>
                </a:rPr>
                <a:t>of</a:t>
              </a:r>
              <a:r>
                <a:rPr lang="de-DE" sz="1600" baseline="0" noProof="0" dirty="0">
                  <a:solidFill>
                    <a:schemeClr val="tx1"/>
                  </a:solidFill>
                  <a:latin typeface="+mn-lt"/>
                  <a:ea typeface="+mn-ea"/>
                </a:rPr>
                <a:t> </a:t>
              </a:r>
              <a:r>
                <a:rPr lang="de-DE" sz="1600" baseline="0" noProof="0" dirty="0" err="1">
                  <a:solidFill>
                    <a:schemeClr val="tx1"/>
                  </a:solidFill>
                  <a:latin typeface="+mn-lt"/>
                  <a:ea typeface="+mn-ea"/>
                </a:rPr>
                <a:t>measure</a:t>
              </a:r>
              <a:endParaRPr lang="de-DE" sz="1600" baseline="0" noProof="0" dirty="0">
                <a:solidFill>
                  <a:schemeClr val="tx1"/>
                </a:solidFill>
                <a:latin typeface="+mn-lt"/>
                <a:ea typeface="+mn-ea"/>
              </a:endParaRPr>
            </a:p>
          </p:txBody>
        </p:sp>
      </p:grpSp>
      <p:grpSp>
        <p:nvGrpSpPr>
          <p:cNvPr id="236" name="LegendBoxes" hidden="1">
            <a:extLst>
              <a:ext uri="{FF2B5EF4-FFF2-40B4-BE49-F238E27FC236}">
                <a16:creationId xmlns:a16="http://schemas.microsoft.com/office/drawing/2014/main" id="{178CE95F-AAA5-4233-B75E-5AC888A3C7E1}"/>
              </a:ext>
            </a:extLst>
          </p:cNvPr>
          <p:cNvGrpSpPr>
            <a:grpSpLocks/>
          </p:cNvGrpSpPr>
          <p:nvPr/>
        </p:nvGrpSpPr>
        <p:grpSpPr bwMode="gray">
          <a:xfrm>
            <a:off x="7957228" y="705842"/>
            <a:ext cx="853656" cy="1013962"/>
            <a:chOff x="4936" y="176"/>
            <a:chExt cx="527" cy="626"/>
          </a:xfrm>
        </p:grpSpPr>
        <p:sp>
          <p:nvSpPr>
            <p:cNvPr id="237" name="Legend1">
              <a:extLst>
                <a:ext uri="{FF2B5EF4-FFF2-40B4-BE49-F238E27FC236}">
                  <a16:creationId xmlns:a16="http://schemas.microsoft.com/office/drawing/2014/main" id="{FD2954D7-7A55-4DE6-BCB8-CEC5F455FF7E}"/>
                </a:ext>
              </a:extLst>
            </p:cNvPr>
            <p:cNvSpPr>
              <a:spLocks noChangeArrowheads="1"/>
            </p:cNvSpPr>
            <p:nvPr/>
          </p:nvSpPr>
          <p:spPr bwMode="gray">
            <a:xfrm>
              <a:off x="5096"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38" name="LegendRectangle1">
              <a:extLst>
                <a:ext uri="{FF2B5EF4-FFF2-40B4-BE49-F238E27FC236}">
                  <a16:creationId xmlns:a16="http://schemas.microsoft.com/office/drawing/2014/main" id="{90715808-B60F-4060-87EB-A373BAF2A808}"/>
                </a:ext>
              </a:extLst>
            </p:cNvPr>
            <p:cNvSpPr>
              <a:spLocks noChangeArrowheads="1"/>
            </p:cNvSpPr>
            <p:nvPr/>
          </p:nvSpPr>
          <p:spPr bwMode="gray">
            <a:xfrm>
              <a:off x="4936" y="182"/>
              <a:ext cx="104" cy="104"/>
            </a:xfrm>
            <a:prstGeom prst="rect">
              <a:avLst/>
            </a:prstGeom>
            <a:solidFill>
              <a:srgbClr val="DCB45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39" name="Legend2">
              <a:extLst>
                <a:ext uri="{FF2B5EF4-FFF2-40B4-BE49-F238E27FC236}">
                  <a16:creationId xmlns:a16="http://schemas.microsoft.com/office/drawing/2014/main" id="{3CED7A6B-0705-47FE-9498-42190C9FE2DD}"/>
                </a:ext>
              </a:extLst>
            </p:cNvPr>
            <p:cNvSpPr>
              <a:spLocks noChangeArrowheads="1"/>
            </p:cNvSpPr>
            <p:nvPr/>
          </p:nvSpPr>
          <p:spPr bwMode="gray">
            <a:xfrm>
              <a:off x="5096" y="34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0" name="LegendRectangle2">
              <a:extLst>
                <a:ext uri="{FF2B5EF4-FFF2-40B4-BE49-F238E27FC236}">
                  <a16:creationId xmlns:a16="http://schemas.microsoft.com/office/drawing/2014/main" id="{5D408D83-C3A2-4F29-B503-A5D73750E8EC}"/>
                </a:ext>
              </a:extLst>
            </p:cNvPr>
            <p:cNvSpPr>
              <a:spLocks noChangeArrowheads="1"/>
            </p:cNvSpPr>
            <p:nvPr/>
          </p:nvSpPr>
          <p:spPr bwMode="gray">
            <a:xfrm>
              <a:off x="4936" y="352"/>
              <a:ext cx="104" cy="104"/>
            </a:xfrm>
            <a:prstGeom prst="rect">
              <a:avLst/>
            </a:prstGeom>
            <a:solidFill>
              <a:srgbClr val="72BFC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1" name="Legend3">
              <a:extLst>
                <a:ext uri="{FF2B5EF4-FFF2-40B4-BE49-F238E27FC236}">
                  <a16:creationId xmlns:a16="http://schemas.microsoft.com/office/drawing/2014/main" id="{FE873619-EDEB-42C5-A3D6-186F6AAD54D6}"/>
                </a:ext>
              </a:extLst>
            </p:cNvPr>
            <p:cNvSpPr>
              <a:spLocks noChangeArrowheads="1"/>
            </p:cNvSpPr>
            <p:nvPr/>
          </p:nvSpPr>
          <p:spPr bwMode="gray">
            <a:xfrm>
              <a:off x="5096" y="517"/>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2" name="LegendRectangle3">
              <a:extLst>
                <a:ext uri="{FF2B5EF4-FFF2-40B4-BE49-F238E27FC236}">
                  <a16:creationId xmlns:a16="http://schemas.microsoft.com/office/drawing/2014/main" id="{47C70F84-C2C7-46AE-B1AD-8CB46CCA9DF3}"/>
                </a:ext>
              </a:extLst>
            </p:cNvPr>
            <p:cNvSpPr>
              <a:spLocks noChangeArrowheads="1"/>
            </p:cNvSpPr>
            <p:nvPr/>
          </p:nvSpPr>
          <p:spPr bwMode="gray">
            <a:xfrm>
              <a:off x="4936" y="523"/>
              <a:ext cx="104" cy="104"/>
            </a:xfrm>
            <a:prstGeom prst="rect">
              <a:avLst/>
            </a:prstGeom>
            <a:solidFill>
              <a:srgbClr val="55B47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43" name="Legend4">
              <a:extLst>
                <a:ext uri="{FF2B5EF4-FFF2-40B4-BE49-F238E27FC236}">
                  <a16:creationId xmlns:a16="http://schemas.microsoft.com/office/drawing/2014/main" id="{7B681804-DE82-4F59-8942-958206A6D775}"/>
                </a:ext>
              </a:extLst>
            </p:cNvPr>
            <p:cNvSpPr>
              <a:spLocks noChangeArrowheads="1"/>
            </p:cNvSpPr>
            <p:nvPr/>
          </p:nvSpPr>
          <p:spPr bwMode="gray">
            <a:xfrm>
              <a:off x="5096" y="688"/>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44" name="LegendRectangle4">
              <a:extLst>
                <a:ext uri="{FF2B5EF4-FFF2-40B4-BE49-F238E27FC236}">
                  <a16:creationId xmlns:a16="http://schemas.microsoft.com/office/drawing/2014/main" id="{66D5DCF2-ADFF-434C-802C-80154CF4EEFA}"/>
                </a:ext>
              </a:extLst>
            </p:cNvPr>
            <p:cNvSpPr>
              <a:spLocks noChangeArrowheads="1"/>
            </p:cNvSpPr>
            <p:nvPr/>
          </p:nvSpPr>
          <p:spPr bwMode="gray">
            <a:xfrm>
              <a:off x="4936" y="694"/>
              <a:ext cx="104" cy="104"/>
            </a:xfrm>
            <a:prstGeom prst="rect">
              <a:avLst/>
            </a:prstGeom>
            <a:solidFill>
              <a:srgbClr val="3372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45" name="LegendLines" hidden="1">
            <a:extLst>
              <a:ext uri="{FF2B5EF4-FFF2-40B4-BE49-F238E27FC236}">
                <a16:creationId xmlns:a16="http://schemas.microsoft.com/office/drawing/2014/main" id="{24DA7C49-012D-4BF4-801F-000B08FDB8DB}"/>
              </a:ext>
            </a:extLst>
          </p:cNvPr>
          <p:cNvGrpSpPr>
            <a:grpSpLocks/>
          </p:cNvGrpSpPr>
          <p:nvPr/>
        </p:nvGrpSpPr>
        <p:grpSpPr bwMode="gray">
          <a:xfrm>
            <a:off x="7642979" y="705842"/>
            <a:ext cx="1167905" cy="741845"/>
            <a:chOff x="4750" y="176"/>
            <a:chExt cx="721" cy="458"/>
          </a:xfrm>
        </p:grpSpPr>
        <p:sp>
          <p:nvSpPr>
            <p:cNvPr id="246" name="LineLegend1">
              <a:extLst>
                <a:ext uri="{FF2B5EF4-FFF2-40B4-BE49-F238E27FC236}">
                  <a16:creationId xmlns:a16="http://schemas.microsoft.com/office/drawing/2014/main" id="{39EA9B37-BBF4-4D0F-A898-3944E050EA77}"/>
                </a:ext>
              </a:extLst>
            </p:cNvPr>
            <p:cNvSpPr>
              <a:spLocks noChangeShapeType="1"/>
            </p:cNvSpPr>
            <p:nvPr/>
          </p:nvSpPr>
          <p:spPr bwMode="gray">
            <a:xfrm>
              <a:off x="4750" y="233"/>
              <a:ext cx="288" cy="0"/>
            </a:xfrm>
            <a:prstGeom prst="line">
              <a:avLst/>
            </a:prstGeom>
            <a:noFill/>
            <a:ln w="28575">
              <a:solidFill>
                <a:srgbClr val="3372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7" name="LineLegend2">
              <a:extLst>
                <a:ext uri="{FF2B5EF4-FFF2-40B4-BE49-F238E27FC236}">
                  <a16:creationId xmlns:a16="http://schemas.microsoft.com/office/drawing/2014/main" id="{13E44DE0-4525-4A65-A81F-F5706439259F}"/>
                </a:ext>
              </a:extLst>
            </p:cNvPr>
            <p:cNvSpPr>
              <a:spLocks noChangeShapeType="1"/>
            </p:cNvSpPr>
            <p:nvPr/>
          </p:nvSpPr>
          <p:spPr bwMode="gray">
            <a:xfrm>
              <a:off x="4750" y="402"/>
              <a:ext cx="288" cy="0"/>
            </a:xfrm>
            <a:prstGeom prst="line">
              <a:avLst/>
            </a:prstGeom>
            <a:noFill/>
            <a:ln w="28575">
              <a:solidFill>
                <a:srgbClr val="3372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8" name="LineLegend3">
              <a:extLst>
                <a:ext uri="{FF2B5EF4-FFF2-40B4-BE49-F238E27FC236}">
                  <a16:creationId xmlns:a16="http://schemas.microsoft.com/office/drawing/2014/main" id="{725907F6-2295-40BF-9897-65CD68C1C5A0}"/>
                </a:ext>
              </a:extLst>
            </p:cNvPr>
            <p:cNvSpPr>
              <a:spLocks noChangeShapeType="1"/>
            </p:cNvSpPr>
            <p:nvPr/>
          </p:nvSpPr>
          <p:spPr bwMode="gray">
            <a:xfrm>
              <a:off x="4750" y="577"/>
              <a:ext cx="288" cy="0"/>
            </a:xfrm>
            <a:prstGeom prst="line">
              <a:avLst/>
            </a:prstGeom>
            <a:noFill/>
            <a:ln w="28575">
              <a:solidFill>
                <a:srgbClr val="3372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1200" noProof="0" dirty="0">
                <a:latin typeface="+mn-lt"/>
              </a:endParaRPr>
            </a:p>
          </p:txBody>
        </p:sp>
        <p:sp>
          <p:nvSpPr>
            <p:cNvPr id="249" name="Legend1">
              <a:extLst>
                <a:ext uri="{FF2B5EF4-FFF2-40B4-BE49-F238E27FC236}">
                  <a16:creationId xmlns:a16="http://schemas.microsoft.com/office/drawing/2014/main" id="{1179389F-A4CE-4774-8E4A-50248D83A7FC}"/>
                </a:ext>
              </a:extLst>
            </p:cNvPr>
            <p:cNvSpPr>
              <a:spLocks noChangeArrowheads="1"/>
            </p:cNvSpPr>
            <p:nvPr/>
          </p:nvSpPr>
          <p:spPr bwMode="gray">
            <a:xfrm>
              <a:off x="5104" y="176"/>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0" name="Legend2">
              <a:extLst>
                <a:ext uri="{FF2B5EF4-FFF2-40B4-BE49-F238E27FC236}">
                  <a16:creationId xmlns:a16="http://schemas.microsoft.com/office/drawing/2014/main" id="{AC0C0CD9-FE01-4C39-A802-1D682AF41080}"/>
                </a:ext>
              </a:extLst>
            </p:cNvPr>
            <p:cNvSpPr>
              <a:spLocks noChangeArrowheads="1"/>
            </p:cNvSpPr>
            <p:nvPr/>
          </p:nvSpPr>
          <p:spPr bwMode="gray">
            <a:xfrm>
              <a:off x="5104" y="344"/>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51" name="Legend3">
              <a:extLst>
                <a:ext uri="{FF2B5EF4-FFF2-40B4-BE49-F238E27FC236}">
                  <a16:creationId xmlns:a16="http://schemas.microsoft.com/office/drawing/2014/main" id="{ABDC7ADA-5CF9-473B-900E-C762DB2F0BE4}"/>
                </a:ext>
              </a:extLst>
            </p:cNvPr>
            <p:cNvSpPr>
              <a:spLocks noChangeArrowheads="1"/>
            </p:cNvSpPr>
            <p:nvPr/>
          </p:nvSpPr>
          <p:spPr bwMode="gray">
            <a:xfrm>
              <a:off x="5104" y="520"/>
              <a:ext cx="36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grpSp>
        <p:nvGrpSpPr>
          <p:cNvPr id="252" name="Sticker" hidden="1">
            <a:extLst>
              <a:ext uri="{FF2B5EF4-FFF2-40B4-BE49-F238E27FC236}">
                <a16:creationId xmlns:a16="http://schemas.microsoft.com/office/drawing/2014/main" id="{58CB69B6-A04E-4A58-885B-DC1A5C4FD9AB}"/>
              </a:ext>
            </a:extLst>
          </p:cNvPr>
          <p:cNvGrpSpPr/>
          <p:nvPr/>
        </p:nvGrpSpPr>
        <p:grpSpPr bwMode="gray">
          <a:xfrm>
            <a:off x="8236497" y="705842"/>
            <a:ext cx="574388" cy="241447"/>
            <a:chOff x="8177855" y="288153"/>
            <a:chExt cx="562920" cy="236641"/>
          </a:xfrm>
        </p:grpSpPr>
        <p:sp>
          <p:nvSpPr>
            <p:cNvPr id="253" name="StickerRectangle">
              <a:extLst>
                <a:ext uri="{FF2B5EF4-FFF2-40B4-BE49-F238E27FC236}">
                  <a16:creationId xmlns:a16="http://schemas.microsoft.com/office/drawing/2014/main" id="{87F0D757-2513-4B38-AD13-A0152E1636A8}"/>
                </a:ext>
              </a:extLst>
            </p:cNvPr>
            <p:cNvSpPr>
              <a:spLocks noChangeArrowheads="1"/>
            </p:cNvSpPr>
            <p:nvPr/>
          </p:nvSpPr>
          <p:spPr bwMode="gray">
            <a:xfrm>
              <a:off x="8177855" y="288153"/>
              <a:ext cx="562920" cy="23664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895350">
                <a:buClr>
                  <a:schemeClr val="tx2"/>
                </a:buClr>
              </a:pPr>
              <a:r>
                <a:rPr lang="de-DE" sz="1200" noProof="0" dirty="0">
                  <a:solidFill>
                    <a:schemeClr val="tx1"/>
                  </a:solidFill>
                  <a:latin typeface="+mn-lt"/>
                </a:rPr>
                <a:t>STICKER</a:t>
              </a:r>
            </a:p>
          </p:txBody>
        </p:sp>
        <p:cxnSp>
          <p:nvCxnSpPr>
            <p:cNvPr id="254" name="AutoShape 32">
              <a:extLst>
                <a:ext uri="{FF2B5EF4-FFF2-40B4-BE49-F238E27FC236}">
                  <a16:creationId xmlns:a16="http://schemas.microsoft.com/office/drawing/2014/main" id="{1398B4D7-125F-4DF8-BA27-26E0F99AAEA8}"/>
                </a:ext>
              </a:extLst>
            </p:cNvPr>
            <p:cNvCxnSpPr>
              <a:cxnSpLocks noChangeShapeType="1"/>
              <a:stCxn id="253" idx="4"/>
              <a:endCxn id="253" idx="6"/>
            </p:cNvCxnSpPr>
            <p:nvPr/>
          </p:nvCxnSpPr>
          <p:spPr bwMode="gray">
            <a:xfrm>
              <a:off x="8177855" y="524794"/>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5" name="AutoShape 32">
              <a:extLst>
                <a:ext uri="{FF2B5EF4-FFF2-40B4-BE49-F238E27FC236}">
                  <a16:creationId xmlns:a16="http://schemas.microsoft.com/office/drawing/2014/main" id="{FBF6EE8C-ACDF-405C-BDA6-C5AECD90CF66}"/>
                </a:ext>
              </a:extLst>
            </p:cNvPr>
            <p:cNvCxnSpPr>
              <a:cxnSpLocks noChangeShapeType="1"/>
              <a:stCxn id="253" idx="2"/>
              <a:endCxn id="253" idx="0"/>
            </p:cNvCxnSpPr>
            <p:nvPr userDrawn="1"/>
          </p:nvCxnSpPr>
          <p:spPr bwMode="gray">
            <a:xfrm>
              <a:off x="8177855" y="288153"/>
              <a:ext cx="56292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56" name="LegendMoons" hidden="1">
            <a:extLst>
              <a:ext uri="{FF2B5EF4-FFF2-40B4-BE49-F238E27FC236}">
                <a16:creationId xmlns:a16="http://schemas.microsoft.com/office/drawing/2014/main" id="{B9FD1467-C9BF-4995-943B-942940CE1C92}"/>
              </a:ext>
            </a:extLst>
          </p:cNvPr>
          <p:cNvGrpSpPr/>
          <p:nvPr/>
        </p:nvGrpSpPr>
        <p:grpSpPr bwMode="gray">
          <a:xfrm>
            <a:off x="7876846" y="705842"/>
            <a:ext cx="934038" cy="1333054"/>
            <a:chOff x="7769225" y="2105025"/>
            <a:chExt cx="915390" cy="1306516"/>
          </a:xfrm>
        </p:grpSpPr>
        <p:grpSp>
          <p:nvGrpSpPr>
            <p:cNvPr id="257" name="MoonLegend1">
              <a:extLst>
                <a:ext uri="{FF2B5EF4-FFF2-40B4-BE49-F238E27FC236}">
                  <a16:creationId xmlns:a16="http://schemas.microsoft.com/office/drawing/2014/main" id="{C141AADD-6EF5-408C-B89C-6998065C0812}"/>
                </a:ext>
              </a:extLst>
            </p:cNvPr>
            <p:cNvGrpSpPr>
              <a:grpSpLocks noChangeAspect="1"/>
            </p:cNvGrpSpPr>
            <p:nvPr>
              <p:custDataLst>
                <p:tags r:id="rId22"/>
              </p:custDataLst>
            </p:nvPr>
          </p:nvGrpSpPr>
          <p:grpSpPr bwMode="gray">
            <a:xfrm>
              <a:off x="7769225" y="2105025"/>
              <a:ext cx="209550" cy="209551"/>
              <a:chOff x="4533" y="183"/>
              <a:chExt cx="144" cy="144"/>
            </a:xfrm>
          </p:grpSpPr>
          <p:sp>
            <p:nvSpPr>
              <p:cNvPr id="275" name="Oval 38">
                <a:extLst>
                  <a:ext uri="{FF2B5EF4-FFF2-40B4-BE49-F238E27FC236}">
                    <a16:creationId xmlns:a16="http://schemas.microsoft.com/office/drawing/2014/main" id="{69F302F8-5305-4F34-85E9-4FB421CBB9B4}"/>
                  </a:ext>
                </a:extLst>
              </p:cNvPr>
              <p:cNvSpPr>
                <a:spLocks noChangeAspect="1" noChangeArrowheads="1"/>
              </p:cNvSpPr>
              <p:nvPr>
                <p:custDataLst>
                  <p:tags r:id="rId35"/>
                </p:custDataLst>
              </p:nvPr>
            </p:nvSpPr>
            <p:spPr bwMode="gray">
              <a:xfrm>
                <a:off x="4533" y="183"/>
                <a:ext cx="144" cy="144"/>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6" name="Arc 39">
                <a:extLst>
                  <a:ext uri="{FF2B5EF4-FFF2-40B4-BE49-F238E27FC236}">
                    <a16:creationId xmlns:a16="http://schemas.microsoft.com/office/drawing/2014/main" id="{2EF6E64B-E9EB-494C-83FB-007E7FB142AA}"/>
                  </a:ext>
                </a:extLst>
              </p:cNvPr>
              <p:cNvSpPr>
                <a:spLocks noChangeAspect="1"/>
              </p:cNvSpPr>
              <p:nvPr>
                <p:custDataLst>
                  <p:tags r:id="rId36"/>
                </p:custDataLst>
              </p:nvPr>
            </p:nvSpPr>
            <p:spPr bwMode="gray">
              <a:xfrm>
                <a:off x="4533" y="183"/>
                <a:ext cx="144" cy="144"/>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8" name="MoonLegend2">
              <a:extLst>
                <a:ext uri="{FF2B5EF4-FFF2-40B4-BE49-F238E27FC236}">
                  <a16:creationId xmlns:a16="http://schemas.microsoft.com/office/drawing/2014/main" id="{F7B87BFA-761F-4BD1-A15C-344C48FC3B70}"/>
                </a:ext>
              </a:extLst>
            </p:cNvPr>
            <p:cNvGrpSpPr>
              <a:grpSpLocks noChangeAspect="1"/>
            </p:cNvGrpSpPr>
            <p:nvPr>
              <p:custDataLst>
                <p:tags r:id="rId23"/>
              </p:custDataLst>
            </p:nvPr>
          </p:nvGrpSpPr>
          <p:grpSpPr bwMode="gray">
            <a:xfrm>
              <a:off x="7769225" y="2379266"/>
              <a:ext cx="209550" cy="209551"/>
              <a:chOff x="1694" y="2044"/>
              <a:chExt cx="160" cy="160"/>
            </a:xfrm>
          </p:grpSpPr>
          <p:sp>
            <p:nvSpPr>
              <p:cNvPr id="273" name="Oval 41">
                <a:extLst>
                  <a:ext uri="{FF2B5EF4-FFF2-40B4-BE49-F238E27FC236}">
                    <a16:creationId xmlns:a16="http://schemas.microsoft.com/office/drawing/2014/main" id="{61C3042E-6EAD-4A35-A7E4-C59B18A3EBF2}"/>
                  </a:ext>
                </a:extLst>
              </p:cNvPr>
              <p:cNvSpPr>
                <a:spLocks noChangeAspect="1" noChangeArrowheads="1"/>
              </p:cNvSpPr>
              <p:nvPr>
                <p:custDataLst>
                  <p:tags r:id="rId33"/>
                </p:custDataLst>
              </p:nvPr>
            </p:nvSpPr>
            <p:spPr bwMode="gray">
              <a:xfrm>
                <a:off x="1694" y="2044"/>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4" name="Arc 42">
                <a:extLst>
                  <a:ext uri="{FF2B5EF4-FFF2-40B4-BE49-F238E27FC236}">
                    <a16:creationId xmlns:a16="http://schemas.microsoft.com/office/drawing/2014/main" id="{4F3D0221-B283-4579-B397-F5330A0014C2}"/>
                  </a:ext>
                </a:extLst>
              </p:cNvPr>
              <p:cNvSpPr>
                <a:spLocks noChangeAspect="1"/>
              </p:cNvSpPr>
              <p:nvPr>
                <p:custDataLst>
                  <p:tags r:id="rId34"/>
                </p:custDataLst>
              </p:nvPr>
            </p:nvSpPr>
            <p:spPr bwMode="gray">
              <a:xfrm>
                <a:off x="1694" y="2044"/>
                <a:ext cx="160" cy="160"/>
              </a:xfrm>
              <a:prstGeom prst="arc">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59" name="MoonLegend4">
              <a:extLst>
                <a:ext uri="{FF2B5EF4-FFF2-40B4-BE49-F238E27FC236}">
                  <a16:creationId xmlns:a16="http://schemas.microsoft.com/office/drawing/2014/main" id="{BCCCD0D1-32E8-4A48-8135-0E58019CDAE8}"/>
                </a:ext>
              </a:extLst>
            </p:cNvPr>
            <p:cNvGrpSpPr>
              <a:grpSpLocks noChangeAspect="1"/>
            </p:cNvGrpSpPr>
            <p:nvPr>
              <p:custDataLst>
                <p:tags r:id="rId24"/>
              </p:custDataLst>
            </p:nvPr>
          </p:nvGrpSpPr>
          <p:grpSpPr bwMode="gray">
            <a:xfrm>
              <a:off x="7769225" y="2927748"/>
              <a:ext cx="209550" cy="209551"/>
              <a:chOff x="4495" y="1198"/>
              <a:chExt cx="160" cy="160"/>
            </a:xfrm>
          </p:grpSpPr>
          <p:sp>
            <p:nvSpPr>
              <p:cNvPr id="271" name="Oval 47">
                <a:extLst>
                  <a:ext uri="{FF2B5EF4-FFF2-40B4-BE49-F238E27FC236}">
                    <a16:creationId xmlns:a16="http://schemas.microsoft.com/office/drawing/2014/main" id="{4624F1EA-8FBC-451A-965F-7D43D249C0FD}"/>
                  </a:ext>
                </a:extLst>
              </p:cNvPr>
              <p:cNvSpPr>
                <a:spLocks noChangeAspect="1" noChangeArrowheads="1"/>
              </p:cNvSpPr>
              <p:nvPr>
                <p:custDataLst>
                  <p:tags r:id="rId31"/>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2" name="Arc 48">
                <a:extLst>
                  <a:ext uri="{FF2B5EF4-FFF2-40B4-BE49-F238E27FC236}">
                    <a16:creationId xmlns:a16="http://schemas.microsoft.com/office/drawing/2014/main" id="{A2A90D3D-76A7-49E1-B27E-ABC461AF523A}"/>
                  </a:ext>
                </a:extLst>
              </p:cNvPr>
              <p:cNvSpPr>
                <a:spLocks noChangeAspect="1"/>
              </p:cNvSpPr>
              <p:nvPr>
                <p:custDataLst>
                  <p:tags r:id="rId32"/>
                </p:custDataLst>
              </p:nvPr>
            </p:nvSpPr>
            <p:spPr bwMode="gray">
              <a:xfrm>
                <a:off x="4495" y="1198"/>
                <a:ext cx="160" cy="160"/>
              </a:xfrm>
              <a:prstGeom prst="arc">
                <a:avLst>
                  <a:gd name="adj1" fmla="val 16200000"/>
                  <a:gd name="adj2" fmla="val 108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nvGrpSpPr>
            <p:cNvPr id="260" name="MoonLegend5">
              <a:extLst>
                <a:ext uri="{FF2B5EF4-FFF2-40B4-BE49-F238E27FC236}">
                  <a16:creationId xmlns:a16="http://schemas.microsoft.com/office/drawing/2014/main" id="{C118DC04-4F9D-45EE-B5B2-78B7A6E9771B}"/>
                </a:ext>
              </a:extLst>
            </p:cNvPr>
            <p:cNvGrpSpPr>
              <a:grpSpLocks noChangeAspect="1"/>
            </p:cNvGrpSpPr>
            <p:nvPr>
              <p:custDataLst>
                <p:tags r:id="rId25"/>
              </p:custDataLst>
            </p:nvPr>
          </p:nvGrpSpPr>
          <p:grpSpPr bwMode="gray">
            <a:xfrm>
              <a:off x="7769225" y="3201990"/>
              <a:ext cx="209550" cy="209551"/>
              <a:chOff x="4495" y="1440"/>
              <a:chExt cx="160" cy="160"/>
            </a:xfrm>
          </p:grpSpPr>
          <p:sp>
            <p:nvSpPr>
              <p:cNvPr id="269" name="Oval 50">
                <a:extLst>
                  <a:ext uri="{FF2B5EF4-FFF2-40B4-BE49-F238E27FC236}">
                    <a16:creationId xmlns:a16="http://schemas.microsoft.com/office/drawing/2014/main" id="{CC3F96B2-DF3D-46E4-907E-D1AA42E4B328}"/>
                  </a:ext>
                </a:extLst>
              </p:cNvPr>
              <p:cNvSpPr>
                <a:spLocks noChangeAspect="1" noChangeArrowheads="1"/>
              </p:cNvSpPr>
              <p:nvPr>
                <p:custDataLst>
                  <p:tags r:id="rId29"/>
                </p:custDataLst>
              </p:nvPr>
            </p:nvSpPr>
            <p:spPr bwMode="gray">
              <a:xfrm>
                <a:off x="4495" y="1440"/>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70" name="Oval 51">
                <a:extLst>
                  <a:ext uri="{FF2B5EF4-FFF2-40B4-BE49-F238E27FC236}">
                    <a16:creationId xmlns:a16="http://schemas.microsoft.com/office/drawing/2014/main" id="{E8759416-6C68-42C6-8D9F-1C892B364596}"/>
                  </a:ext>
                </a:extLst>
              </p:cNvPr>
              <p:cNvSpPr>
                <a:spLocks noChangeAspect="1" noChangeArrowheads="1"/>
              </p:cNvSpPr>
              <p:nvPr>
                <p:custDataLst>
                  <p:tags r:id="rId30"/>
                </p:custDataLst>
              </p:nvPr>
            </p:nvSpPr>
            <p:spPr bwMode="gray">
              <a:xfrm>
                <a:off x="4495" y="1440"/>
                <a:ext cx="160" cy="160"/>
              </a:xfrm>
              <a:prstGeom prst="arc">
                <a:avLst>
                  <a:gd name="adj1" fmla="val 16200000"/>
                  <a:gd name="adj2" fmla="val 162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sp>
          <p:nvSpPr>
            <p:cNvPr id="261" name="Legend1">
              <a:extLst>
                <a:ext uri="{FF2B5EF4-FFF2-40B4-BE49-F238E27FC236}">
                  <a16:creationId xmlns:a16="http://schemas.microsoft.com/office/drawing/2014/main" id="{F9B455C1-E854-4256-BCEA-F3B06E26D914}"/>
                </a:ext>
              </a:extLst>
            </p:cNvPr>
            <p:cNvSpPr>
              <a:spLocks noChangeArrowheads="1"/>
            </p:cNvSpPr>
            <p:nvPr/>
          </p:nvSpPr>
          <p:spPr bwMode="gray">
            <a:xfrm>
              <a:off x="8089900" y="2117467"/>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2" name="Legend2">
              <a:extLst>
                <a:ext uri="{FF2B5EF4-FFF2-40B4-BE49-F238E27FC236}">
                  <a16:creationId xmlns:a16="http://schemas.microsoft.com/office/drawing/2014/main" id="{7D5A9FB9-F434-4D96-BAF5-0E11046E2C13}"/>
                </a:ext>
              </a:extLst>
            </p:cNvPr>
            <p:cNvSpPr>
              <a:spLocks noChangeArrowheads="1"/>
            </p:cNvSpPr>
            <p:nvPr/>
          </p:nvSpPr>
          <p:spPr bwMode="gray">
            <a:xfrm>
              <a:off x="8089900" y="2392363"/>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3" name="Legend3">
              <a:extLst>
                <a:ext uri="{FF2B5EF4-FFF2-40B4-BE49-F238E27FC236}">
                  <a16:creationId xmlns:a16="http://schemas.microsoft.com/office/drawing/2014/main" id="{A246E890-13DF-4A0E-A9B8-A144B6F04E21}"/>
                </a:ext>
              </a:extLst>
            </p:cNvPr>
            <p:cNvSpPr>
              <a:spLocks noChangeArrowheads="1"/>
            </p:cNvSpPr>
            <p:nvPr/>
          </p:nvSpPr>
          <p:spPr bwMode="gray">
            <a:xfrm>
              <a:off x="8089900" y="2667002"/>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4" name="Legend4">
              <a:extLst>
                <a:ext uri="{FF2B5EF4-FFF2-40B4-BE49-F238E27FC236}">
                  <a16:creationId xmlns:a16="http://schemas.microsoft.com/office/drawing/2014/main" id="{D1E040E8-71E3-4836-A062-B8120447C870}"/>
                </a:ext>
              </a:extLst>
            </p:cNvPr>
            <p:cNvSpPr>
              <a:spLocks noChangeArrowheads="1"/>
            </p:cNvSpPr>
            <p:nvPr/>
          </p:nvSpPr>
          <p:spPr bwMode="gray">
            <a:xfrm>
              <a:off x="8089900" y="2938465"/>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sp>
          <p:nvSpPr>
            <p:cNvPr id="265" name="Legend5">
              <a:extLst>
                <a:ext uri="{FF2B5EF4-FFF2-40B4-BE49-F238E27FC236}">
                  <a16:creationId xmlns:a16="http://schemas.microsoft.com/office/drawing/2014/main" id="{50240907-172D-4753-91C9-80D0DA515981}"/>
                </a:ext>
              </a:extLst>
            </p:cNvPr>
            <p:cNvSpPr>
              <a:spLocks noChangeArrowheads="1"/>
            </p:cNvSpPr>
            <p:nvPr/>
          </p:nvSpPr>
          <p:spPr bwMode="gray">
            <a:xfrm>
              <a:off x="8089900" y="3214690"/>
              <a:ext cx="5947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895350">
                <a:buClr>
                  <a:schemeClr val="tx2"/>
                </a:buClr>
              </a:pPr>
              <a:r>
                <a:rPr lang="de-DE" sz="1200" noProof="0" dirty="0">
                  <a:latin typeface="+mn-lt"/>
                </a:rPr>
                <a:t>Legende</a:t>
              </a:r>
            </a:p>
          </p:txBody>
        </p:sp>
        <p:grpSp>
          <p:nvGrpSpPr>
            <p:cNvPr id="266" name="MoonLegend3">
              <a:extLst>
                <a:ext uri="{FF2B5EF4-FFF2-40B4-BE49-F238E27FC236}">
                  <a16:creationId xmlns:a16="http://schemas.microsoft.com/office/drawing/2014/main" id="{734B19B6-EAB3-4182-A4D2-294E2B0914AE}"/>
                </a:ext>
              </a:extLst>
            </p:cNvPr>
            <p:cNvGrpSpPr>
              <a:grpSpLocks noChangeAspect="1"/>
            </p:cNvGrpSpPr>
            <p:nvPr>
              <p:custDataLst>
                <p:tags r:id="rId26"/>
              </p:custDataLst>
            </p:nvPr>
          </p:nvGrpSpPr>
          <p:grpSpPr bwMode="gray">
            <a:xfrm>
              <a:off x="7769225" y="2653507"/>
              <a:ext cx="209550" cy="209551"/>
              <a:chOff x="4495" y="1198"/>
              <a:chExt cx="160" cy="160"/>
            </a:xfrm>
          </p:grpSpPr>
          <p:sp>
            <p:nvSpPr>
              <p:cNvPr id="267" name="Oval 47">
                <a:extLst>
                  <a:ext uri="{FF2B5EF4-FFF2-40B4-BE49-F238E27FC236}">
                    <a16:creationId xmlns:a16="http://schemas.microsoft.com/office/drawing/2014/main" id="{4ED7ADEC-CA19-4A94-AECD-EAB2A6BEB1C5}"/>
                  </a:ext>
                </a:extLst>
              </p:cNvPr>
              <p:cNvSpPr>
                <a:spLocks noChangeAspect="1" noChangeArrowheads="1"/>
              </p:cNvSpPr>
              <p:nvPr>
                <p:custDataLst>
                  <p:tags r:id="rId27"/>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sp>
            <p:nvSpPr>
              <p:cNvPr id="268" name="Arc 48">
                <a:extLst>
                  <a:ext uri="{FF2B5EF4-FFF2-40B4-BE49-F238E27FC236}">
                    <a16:creationId xmlns:a16="http://schemas.microsoft.com/office/drawing/2014/main" id="{E4E23CA7-BF4B-4C0F-BC49-209BD8CC9824}"/>
                  </a:ext>
                </a:extLst>
              </p:cNvPr>
              <p:cNvSpPr>
                <a:spLocks noChangeAspect="1"/>
              </p:cNvSpPr>
              <p:nvPr>
                <p:custDataLst>
                  <p:tags r:id="rId28"/>
                </p:custDataLst>
              </p:nvPr>
            </p:nvSpPr>
            <p:spPr bwMode="gray">
              <a:xfrm>
                <a:off x="4495" y="1198"/>
                <a:ext cx="160" cy="160"/>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1200" noProof="0" dirty="0">
                  <a:latin typeface="+mn-lt"/>
                </a:endParaRPr>
              </a:p>
            </p:txBody>
          </p:sp>
        </p:grpSp>
      </p:grpSp>
      <p:sp>
        <p:nvSpPr>
          <p:cNvPr id="277" name="pg number">
            <a:extLst>
              <a:ext uri="{FF2B5EF4-FFF2-40B4-BE49-F238E27FC236}">
                <a16:creationId xmlns:a16="http://schemas.microsoft.com/office/drawing/2014/main" id="{2643CF11-ED9A-4B78-866C-85C18685F107}"/>
              </a:ext>
            </a:extLst>
          </p:cNvPr>
          <p:cNvSpPr>
            <a:spLocks/>
          </p:cNvSpPr>
          <p:nvPr/>
        </p:nvSpPr>
        <p:spPr bwMode="gray">
          <a:xfrm>
            <a:off x="8546388" y="4854488"/>
            <a:ext cx="264496" cy="92333"/>
          </a:xfrm>
          <a:prstGeom prst="rect">
            <a:avLst/>
          </a:prstGeom>
        </p:spPr>
        <p:txBody>
          <a:bodyPr vert="horz" wrap="none" lIns="0" tIns="0" rIns="0" bIns="0" rtlCol="0" anchor="ctr">
            <a:spAutoFit/>
          </a:bodyPr>
          <a:lstStyle/>
          <a:p>
            <a:pPr lvl="0" algn="r"/>
            <a:r>
              <a:rPr lang="de-DE" sz="600" noProof="0" dirty="0">
                <a:solidFill>
                  <a:srgbClr val="898989"/>
                </a:solidFill>
                <a:latin typeface="+mn-lt"/>
              </a:rPr>
              <a:t>Seite </a:t>
            </a:r>
            <a:fld id="{42C328C1-A84F-4A39-A664-DBA00541A8C6}" type="slidenum">
              <a:rPr lang="de-DE" sz="600" noProof="0" smtClean="0">
                <a:solidFill>
                  <a:srgbClr val="898989"/>
                </a:solidFill>
                <a:latin typeface="+mn-lt"/>
              </a:rPr>
              <a:pPr lvl="0" algn="r"/>
              <a:t>‹Nr.›</a:t>
            </a:fld>
            <a:endParaRPr lang="de-DE" sz="600" baseline="0" noProof="0" dirty="0">
              <a:solidFill>
                <a:srgbClr val="898989"/>
              </a:solidFill>
              <a:latin typeface="+mn-lt"/>
            </a:endParaRPr>
          </a:p>
        </p:txBody>
      </p:sp>
      <p:sp>
        <p:nvSpPr>
          <p:cNvPr id="278" name="3. Unit of measure" hidden="1">
            <a:extLst>
              <a:ext uri="{FF2B5EF4-FFF2-40B4-BE49-F238E27FC236}">
                <a16:creationId xmlns:a16="http://schemas.microsoft.com/office/drawing/2014/main" id="{C1C5E9FC-6DFB-4661-BBC8-BFE79A2A891E}"/>
              </a:ext>
            </a:extLst>
          </p:cNvPr>
          <p:cNvSpPr txBox="1">
            <a:spLocks noChangeArrowheads="1"/>
          </p:cNvSpPr>
          <p:nvPr/>
        </p:nvSpPr>
        <p:spPr bwMode="gray">
          <a:xfrm>
            <a:off x="482332" y="705842"/>
            <a:ext cx="8328552"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447675" algn="l"/>
              </a:tabLst>
              <a:defRPr/>
            </a:pPr>
            <a:r>
              <a:rPr lang="de-DE" sz="1600" baseline="0" noProof="0">
                <a:solidFill>
                  <a:schemeClr val="tx1"/>
                </a:solidFill>
                <a:latin typeface="+mn-lt"/>
              </a:rPr>
              <a:t>Subtitle</a:t>
            </a:r>
            <a:endParaRPr lang="de-DE" sz="1600" baseline="0" noProof="0" dirty="0">
              <a:solidFill>
                <a:schemeClr val="tx1"/>
              </a:solidFill>
              <a:latin typeface="+mn-lt"/>
            </a:endParaRPr>
          </a:p>
        </p:txBody>
      </p:sp>
      <p:sp>
        <p:nvSpPr>
          <p:cNvPr id="279" name="1. On-page tracker" hidden="1">
            <a:extLst>
              <a:ext uri="{FF2B5EF4-FFF2-40B4-BE49-F238E27FC236}">
                <a16:creationId xmlns:a16="http://schemas.microsoft.com/office/drawing/2014/main" id="{F2397FCC-58BD-48D6-B195-C27C77AD392F}"/>
              </a:ext>
            </a:extLst>
          </p:cNvPr>
          <p:cNvSpPr>
            <a:spLocks noChangeArrowheads="1"/>
          </p:cNvSpPr>
          <p:nvPr/>
        </p:nvSpPr>
        <p:spPr bwMode="gray">
          <a:xfrm>
            <a:off x="482332" y="39933"/>
            <a:ext cx="62536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447675" algn="l"/>
              </a:tabLst>
            </a:pPr>
            <a:r>
              <a:rPr lang="de-DE" sz="1200" cap="all" baseline="0" dirty="0" err="1">
                <a:latin typeface="+mn-lt"/>
                <a:ea typeface="+mj-ea"/>
              </a:rPr>
              <a:t>TRACKER</a:t>
            </a:r>
            <a:endParaRPr lang="de-DE" sz="1200" cap="all" baseline="0" dirty="0">
              <a:latin typeface="+mn-lt"/>
              <a:ea typeface="+mj-ea"/>
            </a:endParaRPr>
          </a:p>
        </p:txBody>
      </p:sp>
      <p:grpSp>
        <p:nvGrpSpPr>
          <p:cNvPr id="286" name="Moon" hidden="1">
            <a:extLst>
              <a:ext uri="{FF2B5EF4-FFF2-40B4-BE49-F238E27FC236}">
                <a16:creationId xmlns:a16="http://schemas.microsoft.com/office/drawing/2014/main" id="{63BC6243-1F52-45E4-A894-40C9C2856252}"/>
              </a:ext>
            </a:extLst>
          </p:cNvPr>
          <p:cNvGrpSpPr/>
          <p:nvPr>
            <p:custDataLst>
              <p:tags r:id="rId7"/>
            </p:custDataLst>
          </p:nvPr>
        </p:nvGrpSpPr>
        <p:grpSpPr bwMode="gray">
          <a:xfrm>
            <a:off x="8551710" y="2916674"/>
            <a:ext cx="259174" cy="259159"/>
            <a:chOff x="762000" y="1270000"/>
            <a:chExt cx="254000" cy="254000"/>
          </a:xfrm>
        </p:grpSpPr>
        <p:sp>
          <p:nvSpPr>
            <p:cNvPr id="287" name="Oval 286">
              <a:extLst>
                <a:ext uri="{FF2B5EF4-FFF2-40B4-BE49-F238E27FC236}">
                  <a16:creationId xmlns:a16="http://schemas.microsoft.com/office/drawing/2014/main" id="{225CDC12-613F-4CBC-BA3D-52A937C71982}"/>
                </a:ext>
              </a:extLst>
            </p:cNvPr>
            <p:cNvSpPr/>
            <p:nvPr/>
          </p:nvSpPr>
          <p:spPr bwMode="gray">
            <a:xfrm>
              <a:off x="762000" y="1270000"/>
              <a:ext cx="254000" cy="254000"/>
            </a:xfrm>
            <a:prstGeom prst="ellipse">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de-DE" sz="1200" dirty="0">
                <a:solidFill>
                  <a:schemeClr val="tx1"/>
                </a:solidFill>
              </a:endParaRPr>
            </a:p>
          </p:txBody>
        </p:sp>
        <p:sp>
          <p:nvSpPr>
            <p:cNvPr id="288" name="Arc 287">
              <a:extLst>
                <a:ext uri="{FF2B5EF4-FFF2-40B4-BE49-F238E27FC236}">
                  <a16:creationId xmlns:a16="http://schemas.microsoft.com/office/drawing/2014/main" id="{0CD8258A-FCA7-4622-8D5B-8324DA89B6E2}"/>
                </a:ext>
              </a:extLst>
            </p:cNvPr>
            <p:cNvSpPr/>
            <p:nvPr/>
          </p:nvSpPr>
          <p:spPr bwMode="gray">
            <a:xfrm>
              <a:off x="762000" y="1270000"/>
              <a:ext cx="254000" cy="254000"/>
            </a:xfrm>
            <a:prstGeom prst="arc">
              <a:avLst/>
            </a:prstGeom>
            <a:solidFill>
              <a:srgbClr val="3372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a:endParaRPr lang="de-DE" sz="1200" dirty="0"/>
            </a:p>
          </p:txBody>
        </p:sp>
      </p:grpSp>
      <p:sp>
        <p:nvSpPr>
          <p:cNvPr id="280" name="Oval" hidden="1">
            <a:extLst>
              <a:ext uri="{FF2B5EF4-FFF2-40B4-BE49-F238E27FC236}">
                <a16:creationId xmlns:a16="http://schemas.microsoft.com/office/drawing/2014/main" id="{AAEEEC64-41F4-49EB-BDB4-5F1FABDE8324}"/>
              </a:ext>
            </a:extLst>
          </p:cNvPr>
          <p:cNvSpPr txBox="1">
            <a:spLocks/>
          </p:cNvSpPr>
          <p:nvPr>
            <p:custDataLst>
              <p:tags r:id="rId8"/>
            </p:custDataLst>
          </p:nvPr>
        </p:nvSpPr>
        <p:spPr bwMode="gray">
          <a:xfrm>
            <a:off x="5766479" y="933724"/>
            <a:ext cx="1315163" cy="1315086"/>
          </a:xfrm>
          <a:prstGeom prst="ellipse">
            <a:avLst/>
          </a:prstGeom>
          <a:solidFill>
            <a:srgbClr val="DCB45A"/>
          </a:solidFill>
          <a:ln w="9525">
            <a:solidFill>
              <a:schemeClr val="tx1"/>
            </a:solidFill>
            <a:miter lim="800000"/>
            <a:headEnd/>
            <a:tailEnd/>
          </a:ln>
          <a:effectLst/>
        </p:spPr>
        <p:txBody>
          <a:bodyPr vert="horz" wrap="square" lIns="36000" tIns="36000" rIns="36000" bIns="360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lgn="ctr"/>
            <a:r>
              <a:rPr lang="de-DE" sz="1600" dirty="0"/>
              <a:t>Text</a:t>
            </a:r>
          </a:p>
        </p:txBody>
      </p:sp>
      <p:sp>
        <p:nvSpPr>
          <p:cNvPr id="281" name="Rectangle" hidden="1">
            <a:extLst>
              <a:ext uri="{FF2B5EF4-FFF2-40B4-BE49-F238E27FC236}">
                <a16:creationId xmlns:a16="http://schemas.microsoft.com/office/drawing/2014/main" id="{2D6C430B-CBFD-49DE-8C43-0F367B21845D}"/>
              </a:ext>
            </a:extLst>
          </p:cNvPr>
          <p:cNvSpPr txBox="1">
            <a:spLocks/>
          </p:cNvSpPr>
          <p:nvPr>
            <p:custDataLst>
              <p:tags r:id="rId9"/>
            </p:custDataLst>
          </p:nvPr>
        </p:nvSpPr>
        <p:spPr bwMode="gray">
          <a:xfrm>
            <a:off x="2902711" y="933724"/>
            <a:ext cx="1315163" cy="1315086"/>
          </a:xfrm>
          <a:prstGeom prst="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2" name="RoundedRectangle" hidden="1">
            <a:extLst>
              <a:ext uri="{FF2B5EF4-FFF2-40B4-BE49-F238E27FC236}">
                <a16:creationId xmlns:a16="http://schemas.microsoft.com/office/drawing/2014/main" id="{74017F43-6896-4287-B25A-3224B3092F01}"/>
              </a:ext>
            </a:extLst>
          </p:cNvPr>
          <p:cNvSpPr txBox="1">
            <a:spLocks/>
          </p:cNvSpPr>
          <p:nvPr>
            <p:custDataLst>
              <p:tags r:id="rId10"/>
            </p:custDataLst>
          </p:nvPr>
        </p:nvSpPr>
        <p:spPr bwMode="gray">
          <a:xfrm>
            <a:off x="4334595" y="933724"/>
            <a:ext cx="1315163" cy="1315086"/>
          </a:xfrm>
          <a:prstGeom prst="roundRect">
            <a:avLst/>
          </a:prstGeom>
          <a:solidFill>
            <a:srgbClr val="DCB45A"/>
          </a:solidFill>
          <a:ln w="9525">
            <a:solidFill>
              <a:schemeClr val="tx1"/>
            </a:solidFill>
            <a:miter lim="800000"/>
            <a:headEnd/>
            <a:tailEnd/>
          </a:ln>
          <a:effectLst/>
        </p:spPr>
        <p:txBody>
          <a:bodyPr vert="horz" wrap="square" lIns="72000" tIns="72000" rIns="72000" bIns="72000"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3" name="Arrow" hidden="1">
            <a:extLst>
              <a:ext uri="{FF2B5EF4-FFF2-40B4-BE49-F238E27FC236}">
                <a16:creationId xmlns:a16="http://schemas.microsoft.com/office/drawing/2014/main" id="{1661818F-9796-4568-A871-51F991C80380}"/>
              </a:ext>
            </a:extLst>
          </p:cNvPr>
          <p:cNvSpPr txBox="1">
            <a:spLocks/>
          </p:cNvSpPr>
          <p:nvPr>
            <p:custDataLst>
              <p:tags r:id="rId11"/>
            </p:custDataLst>
          </p:nvPr>
        </p:nvSpPr>
        <p:spPr bwMode="gray">
          <a:xfrm>
            <a:off x="2900816" y="3278336"/>
            <a:ext cx="1578196" cy="789051"/>
          </a:xfrm>
          <a:prstGeom prst="rightArrow">
            <a:avLst>
              <a:gd name="adj1" fmla="val 54000"/>
              <a:gd name="adj2" fmla="val 37678"/>
            </a:avLst>
          </a:prstGeom>
          <a:solidFill>
            <a:srgbClr val="DCB45A"/>
          </a:solidFill>
          <a:ln w="9525">
            <a:solidFill>
              <a:schemeClr val="tx1"/>
            </a:solidFill>
            <a:miter lim="800000"/>
            <a:headEnd/>
            <a:tailEnd/>
          </a:ln>
          <a:effectLst/>
        </p:spPr>
        <p:txBody>
          <a:bodyPr vert="horz" wrap="square" lIns="7200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dirty="0"/>
              <a:t>Text</a:t>
            </a:r>
          </a:p>
        </p:txBody>
      </p:sp>
      <p:sp>
        <p:nvSpPr>
          <p:cNvPr id="284" name="DirArrow" hidden="1">
            <a:extLst>
              <a:ext uri="{FF2B5EF4-FFF2-40B4-BE49-F238E27FC236}">
                <a16:creationId xmlns:a16="http://schemas.microsoft.com/office/drawing/2014/main" id="{158966D4-0635-4754-AC79-5C17C8C1D032}"/>
              </a:ext>
            </a:extLst>
          </p:cNvPr>
          <p:cNvSpPr>
            <a:spLocks noChangeArrowheads="1"/>
          </p:cNvSpPr>
          <p:nvPr>
            <p:custDataLst>
              <p:tags r:id="rId12"/>
            </p:custDataLst>
          </p:nvPr>
        </p:nvSpPr>
        <p:spPr bwMode="gray">
          <a:xfrm rot="5400000">
            <a:off x="6013042" y="2119046"/>
            <a:ext cx="2666994" cy="296350"/>
          </a:xfrm>
          <a:prstGeom prst="triangle">
            <a:avLst>
              <a:gd name="adj" fmla="val 50000"/>
            </a:avLst>
          </a:prstGeom>
          <a:solidFill>
            <a:srgbClr val="DCB45A"/>
          </a:solidFill>
          <a:ln w="9525">
            <a:solidFill>
              <a:schemeClr val="tx1"/>
            </a:solidFill>
            <a:miter lim="800000"/>
            <a:headEnd/>
            <a:tailEnd/>
          </a:ln>
          <a:effectLst/>
        </p:spPr>
        <p:txBody>
          <a:bodyPr wrap="none" anchor="ctr"/>
          <a:lstStyle/>
          <a:p>
            <a:pPr eaLnBrk="1"/>
            <a:endParaRPr lang="de-DE" sz="1600" dirty="0">
              <a:latin typeface="+mn-lt"/>
              <a:sym typeface="+mn-lt"/>
            </a:endParaRPr>
          </a:p>
        </p:txBody>
      </p:sp>
      <p:sp>
        <p:nvSpPr>
          <p:cNvPr id="285" name="Bracket" hidden="1">
            <a:extLst>
              <a:ext uri="{FF2B5EF4-FFF2-40B4-BE49-F238E27FC236}">
                <a16:creationId xmlns:a16="http://schemas.microsoft.com/office/drawing/2014/main" id="{5FCCB044-E9BF-430D-A825-D3CC24041CA2}"/>
              </a:ext>
            </a:extLst>
          </p:cNvPr>
          <p:cNvSpPr>
            <a:spLocks/>
          </p:cNvSpPr>
          <p:nvPr>
            <p:custDataLst>
              <p:tags r:id="rId13"/>
            </p:custDataLst>
          </p:nvPr>
        </p:nvSpPr>
        <p:spPr bwMode="gray">
          <a:xfrm>
            <a:off x="6362902" y="2369047"/>
            <a:ext cx="190425" cy="1578103"/>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3868"/>
              <a:gd name="connsiteY0" fmla="*/ 0 h 3282"/>
              <a:gd name="connsiteX1" fmla="*/ 3818 w 3868"/>
              <a:gd name="connsiteY1" fmla="*/ 213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79 w 3868"/>
              <a:gd name="connsiteY2" fmla="*/ 537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3818 w 3818"/>
              <a:gd name="connsiteY4" fmla="*/ 2754 h 3282"/>
              <a:gd name="connsiteX5" fmla="*/ 3818 w 3818"/>
              <a:gd name="connsiteY5" fmla="*/ 3282 h 3282"/>
              <a:gd name="connsiteX6" fmla="*/ 3753 w 381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79 w 3818"/>
              <a:gd name="connsiteY4" fmla="*/ 615 h 3282"/>
              <a:gd name="connsiteX5" fmla="*/ 3818 w 3818"/>
              <a:gd name="connsiteY5" fmla="*/ 3282 h 3282"/>
              <a:gd name="connsiteX6" fmla="*/ 3753 w 3818"/>
              <a:gd name="connsiteY6" fmla="*/ 3282 h 3282"/>
              <a:gd name="connsiteX0" fmla="*/ 0 w 3753"/>
              <a:gd name="connsiteY0" fmla="*/ 0 h 3282"/>
              <a:gd name="connsiteX1" fmla="*/ 79 w 3753"/>
              <a:gd name="connsiteY1" fmla="*/ 0 h 3282"/>
              <a:gd name="connsiteX2" fmla="*/ 79 w 3753"/>
              <a:gd name="connsiteY2" fmla="*/ 537 h 3282"/>
              <a:gd name="connsiteX3" fmla="*/ 118 w 3753"/>
              <a:gd name="connsiteY3" fmla="*/ 576 h 3282"/>
              <a:gd name="connsiteX4" fmla="*/ 79 w 3753"/>
              <a:gd name="connsiteY4" fmla="*/ 615 h 3282"/>
              <a:gd name="connsiteX5" fmla="*/ 79 w 3753"/>
              <a:gd name="connsiteY5" fmla="*/ 1152 h 3282"/>
              <a:gd name="connsiteX6" fmla="*/ 3753 w 3753"/>
              <a:gd name="connsiteY6" fmla="*/ 3282 h 3282"/>
              <a:gd name="connsiteX0" fmla="*/ 0 w 118"/>
              <a:gd name="connsiteY0" fmla="*/ 0 h 1152"/>
              <a:gd name="connsiteX1" fmla="*/ 79 w 118"/>
              <a:gd name="connsiteY1" fmla="*/ 0 h 1152"/>
              <a:gd name="connsiteX2" fmla="*/ 79 w 118"/>
              <a:gd name="connsiteY2" fmla="*/ 537 h 1152"/>
              <a:gd name="connsiteX3" fmla="*/ 118 w 118"/>
              <a:gd name="connsiteY3" fmla="*/ 576 h 1152"/>
              <a:gd name="connsiteX4" fmla="*/ 79 w 118"/>
              <a:gd name="connsiteY4" fmla="*/ 615 h 1152"/>
              <a:gd name="connsiteX5" fmla="*/ 79 w 118"/>
              <a:gd name="connsiteY5" fmla="*/ 1152 h 1152"/>
              <a:gd name="connsiteX6" fmla="*/ 0 w 118"/>
              <a:gd name="connsiteY6" fmla="*/ 1152 h 1152"/>
              <a:gd name="connsiteX0" fmla="*/ 0 w 4763"/>
              <a:gd name="connsiteY0" fmla="*/ 0 h 2881"/>
              <a:gd name="connsiteX1" fmla="*/ 4724 w 4763"/>
              <a:gd name="connsiteY1" fmla="*/ 1729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93 w 4763"/>
              <a:gd name="connsiteY2" fmla="*/ 529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4724 w 4724"/>
              <a:gd name="connsiteY4" fmla="*/ 2344 h 2881"/>
              <a:gd name="connsiteX5" fmla="*/ 4724 w 4724"/>
              <a:gd name="connsiteY5" fmla="*/ 2881 h 2881"/>
              <a:gd name="connsiteX6" fmla="*/ 4645 w 4724"/>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93 w 4724"/>
              <a:gd name="connsiteY4" fmla="*/ 622 h 2881"/>
              <a:gd name="connsiteX5" fmla="*/ 4724 w 4724"/>
              <a:gd name="connsiteY5" fmla="*/ 2881 h 2881"/>
              <a:gd name="connsiteX6" fmla="*/ 4645 w 4724"/>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 name="connsiteX0" fmla="*/ 0 w 4784"/>
              <a:gd name="connsiteY0" fmla="*/ 0 h 2881"/>
              <a:gd name="connsiteX1" fmla="*/ 4738 w 4784"/>
              <a:gd name="connsiteY1" fmla="*/ 1729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93 w 4784"/>
              <a:gd name="connsiteY2" fmla="*/ 529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4738 w 4738"/>
              <a:gd name="connsiteY4" fmla="*/ 2351 h 2881"/>
              <a:gd name="connsiteX5" fmla="*/ 4738 w 4738"/>
              <a:gd name="connsiteY5" fmla="*/ 2881 h 2881"/>
              <a:gd name="connsiteX6" fmla="*/ 4645 w 4738"/>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93 w 4738"/>
              <a:gd name="connsiteY4" fmla="*/ 622 h 2881"/>
              <a:gd name="connsiteX5" fmla="*/ 4738 w 4738"/>
              <a:gd name="connsiteY5" fmla="*/ 2881 h 2881"/>
              <a:gd name="connsiteX6" fmla="*/ 4645 w 4738"/>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 h="1152">
                <a:moveTo>
                  <a:pt x="0" y="0"/>
                </a:moveTo>
                <a:lnTo>
                  <a:pt x="93" y="0"/>
                </a:lnTo>
                <a:lnTo>
                  <a:pt x="93" y="529"/>
                </a:lnTo>
                <a:lnTo>
                  <a:pt x="139" y="576"/>
                </a:lnTo>
                <a:lnTo>
                  <a:pt x="93" y="622"/>
                </a:lnTo>
                <a:lnTo>
                  <a:pt x="93" y="1152"/>
                </a:lnTo>
                <a:lnTo>
                  <a:pt x="0" y="115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de-DE" sz="1600" dirty="0">
              <a:latin typeface="+mn-lt"/>
              <a:sym typeface="+mn-lt"/>
            </a:endParaRPr>
          </a:p>
        </p:txBody>
      </p:sp>
      <p:grpSp>
        <p:nvGrpSpPr>
          <p:cNvPr id="289" name="Flow" hidden="1">
            <a:extLst>
              <a:ext uri="{FF2B5EF4-FFF2-40B4-BE49-F238E27FC236}">
                <a16:creationId xmlns:a16="http://schemas.microsoft.com/office/drawing/2014/main" id="{15CD1487-2678-44E2-B5CC-49CEB35C48CB}"/>
              </a:ext>
            </a:extLst>
          </p:cNvPr>
          <p:cNvGrpSpPr>
            <a:grpSpLocks/>
          </p:cNvGrpSpPr>
          <p:nvPr>
            <p:custDataLst>
              <p:tags r:id="rId14"/>
            </p:custDataLst>
          </p:nvPr>
        </p:nvGrpSpPr>
        <p:grpSpPr bwMode="gray">
          <a:xfrm>
            <a:off x="2902711" y="2369047"/>
            <a:ext cx="1578196" cy="789051"/>
            <a:chOff x="5905500" y="3124200"/>
            <a:chExt cx="1828800" cy="914400"/>
          </a:xfrm>
          <a:solidFill>
            <a:srgbClr val="DCB45A"/>
          </a:solidFill>
        </p:grpSpPr>
        <p:sp>
          <p:nvSpPr>
            <p:cNvPr id="290" name="Freeform 85">
              <a:extLst>
                <a:ext uri="{FF2B5EF4-FFF2-40B4-BE49-F238E27FC236}">
                  <a16:creationId xmlns:a16="http://schemas.microsoft.com/office/drawing/2014/main" id="{6EF94FCB-53EA-4797-A26F-EBE1A10BEA94}"/>
                </a:ext>
              </a:extLst>
            </p:cNvPr>
            <p:cNvSpPr/>
            <p:nvPr>
              <p:custDataLst>
                <p:tags r:id="rId20"/>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1" name="TextBox 290">
              <a:extLst>
                <a:ext uri="{FF2B5EF4-FFF2-40B4-BE49-F238E27FC236}">
                  <a16:creationId xmlns:a16="http://schemas.microsoft.com/office/drawing/2014/main" id="{D66916BC-2C12-4199-9019-E1682114580E}"/>
                </a:ext>
              </a:extLst>
            </p:cNvPr>
            <p:cNvSpPr txBox="1"/>
            <p:nvPr>
              <p:custDataLst>
                <p:tags r:id="rId21"/>
              </p:custDataLst>
            </p:nvPr>
          </p:nvSpPr>
          <p:spPr bwMode="gray">
            <a:xfrm>
              <a:off x="5969000" y="3187700"/>
              <a:ext cx="1524000" cy="79375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grpSp>
        <p:nvGrpSpPr>
          <p:cNvPr id="292" name="SplitFlow" hidden="1">
            <a:extLst>
              <a:ext uri="{FF2B5EF4-FFF2-40B4-BE49-F238E27FC236}">
                <a16:creationId xmlns:a16="http://schemas.microsoft.com/office/drawing/2014/main" id="{73A0864C-2FD8-4FCE-ACEB-DEE00BA7CF76}"/>
              </a:ext>
            </a:extLst>
          </p:cNvPr>
          <p:cNvGrpSpPr/>
          <p:nvPr>
            <p:custDataLst>
              <p:tags r:id="rId15"/>
            </p:custDataLst>
          </p:nvPr>
        </p:nvGrpSpPr>
        <p:grpSpPr bwMode="gray">
          <a:xfrm>
            <a:off x="4632807" y="2369047"/>
            <a:ext cx="1578196" cy="789051"/>
            <a:chOff x="114300" y="1270000"/>
            <a:chExt cx="1828800" cy="914400"/>
          </a:xfrm>
          <a:solidFill>
            <a:srgbClr val="DCB45A"/>
          </a:solidFill>
        </p:grpSpPr>
        <p:sp>
          <p:nvSpPr>
            <p:cNvPr id="293" name="Freeform 88">
              <a:extLst>
                <a:ext uri="{FF2B5EF4-FFF2-40B4-BE49-F238E27FC236}">
                  <a16:creationId xmlns:a16="http://schemas.microsoft.com/office/drawing/2014/main" id="{7F450F19-2202-46C9-B60D-9542379B2702}"/>
                </a:ext>
              </a:extLst>
            </p:cNvPr>
            <p:cNvSpPr/>
            <p:nvPr>
              <p:custDataLst>
                <p:tags r:id="rId16"/>
              </p:custDataLst>
            </p:nvPr>
          </p:nvSpPr>
          <p:spPr bwMode="gray">
            <a:xfrm>
              <a:off x="114300" y="1270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4" name="TextBox 293">
              <a:extLst>
                <a:ext uri="{FF2B5EF4-FFF2-40B4-BE49-F238E27FC236}">
                  <a16:creationId xmlns:a16="http://schemas.microsoft.com/office/drawing/2014/main" id="{15247FC2-B846-48EF-B0A5-0E1AC51708E7}"/>
                </a:ext>
              </a:extLst>
            </p:cNvPr>
            <p:cNvSpPr txBox="1"/>
            <p:nvPr>
              <p:custDataLst>
                <p:tags r:id="rId17"/>
              </p:custDataLst>
            </p:nvPr>
          </p:nvSpPr>
          <p:spPr bwMode="gray">
            <a:xfrm>
              <a:off x="177800" y="1327150"/>
              <a:ext cx="1524000" cy="33615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sp>
          <p:nvSpPr>
            <p:cNvPr id="295" name="Freeform 90">
              <a:extLst>
                <a:ext uri="{FF2B5EF4-FFF2-40B4-BE49-F238E27FC236}">
                  <a16:creationId xmlns:a16="http://schemas.microsoft.com/office/drawing/2014/main" id="{6901536F-391C-4721-9A47-FA9FDF2C8987}"/>
                </a:ext>
              </a:extLst>
            </p:cNvPr>
            <p:cNvSpPr/>
            <p:nvPr>
              <p:custDataLst>
                <p:tags r:id="rId18"/>
              </p:custDataLst>
            </p:nvPr>
          </p:nvSpPr>
          <p:spPr bwMode="gray">
            <a:xfrm>
              <a:off x="114300" y="17272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1600" dirty="0">
                <a:solidFill>
                  <a:schemeClr val="tx1"/>
                </a:solidFill>
              </a:endParaRPr>
            </a:p>
          </p:txBody>
        </p:sp>
        <p:sp>
          <p:nvSpPr>
            <p:cNvPr id="296" name="TextBox 295">
              <a:extLst>
                <a:ext uri="{FF2B5EF4-FFF2-40B4-BE49-F238E27FC236}">
                  <a16:creationId xmlns:a16="http://schemas.microsoft.com/office/drawing/2014/main" id="{29AF8259-FE75-48B0-8B41-F897677AFE7C}"/>
                </a:ext>
              </a:extLst>
            </p:cNvPr>
            <p:cNvSpPr txBox="1"/>
            <p:nvPr>
              <p:custDataLst>
                <p:tags r:id="rId19"/>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1600" b="1" dirty="0"/>
                <a:t>Text</a:t>
              </a:r>
            </a:p>
          </p:txBody>
        </p:sp>
      </p:grpSp>
      <p:sp>
        <p:nvSpPr>
          <p:cNvPr id="298" name="4. Footnote" hidden="1">
            <a:extLst>
              <a:ext uri="{FF2B5EF4-FFF2-40B4-BE49-F238E27FC236}">
                <a16:creationId xmlns:a16="http://schemas.microsoft.com/office/drawing/2014/main" id="{62A356C6-7F50-4D97-A742-34F98DCA1818}"/>
              </a:ext>
            </a:extLst>
          </p:cNvPr>
          <p:cNvSpPr txBox="1">
            <a:spLocks noChangeArrowheads="1"/>
          </p:cNvSpPr>
          <p:nvPr/>
        </p:nvSpPr>
        <p:spPr bwMode="gray">
          <a:xfrm>
            <a:off x="1364565" y="4668091"/>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65088" indent="-65088">
              <a:defRPr/>
            </a:pPr>
            <a:r>
              <a:rPr lang="de-DE" sz="800" baseline="0" noProof="0" dirty="0">
                <a:latin typeface="+mn-lt"/>
              </a:rPr>
              <a:t>1 Fußnote</a:t>
            </a:r>
          </a:p>
        </p:txBody>
      </p:sp>
      <p:sp>
        <p:nvSpPr>
          <p:cNvPr id="299" name="5. Source" hidden="1">
            <a:extLst>
              <a:ext uri="{FF2B5EF4-FFF2-40B4-BE49-F238E27FC236}">
                <a16:creationId xmlns:a16="http://schemas.microsoft.com/office/drawing/2014/main" id="{344D905E-19C6-4CC0-B71D-D835FCD0BC0A}"/>
              </a:ext>
            </a:extLst>
          </p:cNvPr>
          <p:cNvSpPr>
            <a:spLocks noChangeArrowheads="1"/>
          </p:cNvSpPr>
          <p:nvPr/>
        </p:nvSpPr>
        <p:spPr bwMode="gray">
          <a:xfrm>
            <a:off x="1364565" y="4823720"/>
            <a:ext cx="7001629" cy="12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65113" indent="-265113" defTabSz="895350">
              <a:tabLst/>
            </a:pPr>
            <a:r>
              <a:rPr lang="de-DE" sz="800" baseline="0" noProof="0" dirty="0">
                <a:solidFill>
                  <a:srgbClr val="000000"/>
                </a:solidFill>
                <a:latin typeface="+mn-lt"/>
              </a:rPr>
              <a:t>Quelle: Quelle</a:t>
            </a:r>
          </a:p>
        </p:txBody>
      </p:sp>
    </p:spTree>
    <p:extLst>
      <p:ext uri="{BB962C8B-B14F-4D97-AF65-F5344CB8AC3E}">
        <p14:creationId xmlns:p14="http://schemas.microsoft.com/office/powerpoint/2010/main" val="31942646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Lst>
  <p:txStyles>
    <p:titleStyle>
      <a:lvl1pPr algn="l" defTabSz="671496" rtl="0" eaLnBrk="1" fontAlgn="base" hangingPunct="1">
        <a:spcBef>
          <a:spcPct val="0"/>
        </a:spcBef>
        <a:spcAft>
          <a:spcPct val="0"/>
        </a:spcAft>
        <a:tabLst>
          <a:tab pos="447675" algn="l"/>
        </a:tabLst>
        <a:defRPr sz="2400" b="0" baseline="0">
          <a:solidFill>
            <a:schemeClr val="tx2"/>
          </a:solidFill>
          <a:latin typeface="+mj-lt"/>
          <a:ea typeface="+mj-ea"/>
          <a:cs typeface="+mj-cs"/>
        </a:defRPr>
      </a:lvl1pPr>
      <a:lvl2pPr algn="l" defTabSz="671496" rtl="0" eaLnBrk="1" fontAlgn="base" hangingPunct="1">
        <a:spcBef>
          <a:spcPct val="0"/>
        </a:spcBef>
        <a:spcAft>
          <a:spcPct val="0"/>
        </a:spcAft>
        <a:defRPr sz="1425" b="1">
          <a:solidFill>
            <a:schemeClr val="tx2"/>
          </a:solidFill>
          <a:latin typeface="Arial" charset="0"/>
        </a:defRPr>
      </a:lvl2pPr>
      <a:lvl3pPr algn="l" defTabSz="671496" rtl="0" eaLnBrk="1" fontAlgn="base" hangingPunct="1">
        <a:spcBef>
          <a:spcPct val="0"/>
        </a:spcBef>
        <a:spcAft>
          <a:spcPct val="0"/>
        </a:spcAft>
        <a:defRPr sz="1425" b="1">
          <a:solidFill>
            <a:schemeClr val="tx2"/>
          </a:solidFill>
          <a:latin typeface="Arial" charset="0"/>
        </a:defRPr>
      </a:lvl3pPr>
      <a:lvl4pPr algn="l" defTabSz="671496" rtl="0" eaLnBrk="1" fontAlgn="base" hangingPunct="1">
        <a:spcBef>
          <a:spcPct val="0"/>
        </a:spcBef>
        <a:spcAft>
          <a:spcPct val="0"/>
        </a:spcAft>
        <a:defRPr sz="1425" b="1">
          <a:solidFill>
            <a:schemeClr val="tx2"/>
          </a:solidFill>
          <a:latin typeface="Arial" charset="0"/>
        </a:defRPr>
      </a:lvl4pPr>
      <a:lvl5pPr algn="l" defTabSz="671496" rtl="0" eaLnBrk="1" fontAlgn="base" hangingPunct="1">
        <a:spcBef>
          <a:spcPct val="0"/>
        </a:spcBef>
        <a:spcAft>
          <a:spcPct val="0"/>
        </a:spcAft>
        <a:defRPr sz="1425" b="1">
          <a:solidFill>
            <a:schemeClr val="tx2"/>
          </a:solidFill>
          <a:latin typeface="Arial" charset="0"/>
        </a:defRPr>
      </a:lvl5pPr>
      <a:lvl6pPr marL="342892" algn="l" defTabSz="671496" rtl="0" eaLnBrk="1" fontAlgn="base" hangingPunct="1">
        <a:spcBef>
          <a:spcPct val="0"/>
        </a:spcBef>
        <a:spcAft>
          <a:spcPct val="0"/>
        </a:spcAft>
        <a:defRPr sz="1425" b="1">
          <a:solidFill>
            <a:schemeClr val="tx2"/>
          </a:solidFill>
          <a:latin typeface="Arial" charset="0"/>
        </a:defRPr>
      </a:lvl6pPr>
      <a:lvl7pPr marL="685783" algn="l" defTabSz="671496" rtl="0" eaLnBrk="1" fontAlgn="base" hangingPunct="1">
        <a:spcBef>
          <a:spcPct val="0"/>
        </a:spcBef>
        <a:spcAft>
          <a:spcPct val="0"/>
        </a:spcAft>
        <a:defRPr sz="1425" b="1">
          <a:solidFill>
            <a:schemeClr val="tx2"/>
          </a:solidFill>
          <a:latin typeface="Arial" charset="0"/>
        </a:defRPr>
      </a:lvl7pPr>
      <a:lvl8pPr marL="1028675" algn="l" defTabSz="671496" rtl="0" eaLnBrk="1" fontAlgn="base" hangingPunct="1">
        <a:spcBef>
          <a:spcPct val="0"/>
        </a:spcBef>
        <a:spcAft>
          <a:spcPct val="0"/>
        </a:spcAft>
        <a:defRPr sz="1425" b="1">
          <a:solidFill>
            <a:schemeClr val="tx2"/>
          </a:solidFill>
          <a:latin typeface="Arial" charset="0"/>
        </a:defRPr>
      </a:lvl8pPr>
      <a:lvl9pPr marL="1371566" algn="l" defTabSz="671496" rtl="0" eaLnBrk="1" fontAlgn="base" hangingPunct="1">
        <a:spcBef>
          <a:spcPct val="0"/>
        </a:spcBef>
        <a:spcAft>
          <a:spcPct val="0"/>
        </a:spcAft>
        <a:defRPr sz="1425" b="1">
          <a:solidFill>
            <a:schemeClr val="tx2"/>
          </a:solidFill>
          <a:latin typeface="Arial" charset="0"/>
        </a:defRPr>
      </a:lvl9pPr>
    </p:titleStyle>
    <p:bodyStyle>
      <a:lvl1pPr marL="0" indent="0" algn="l" defTabSz="67149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8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2pPr>
      <a:lvl3pPr marL="360000" indent="-180000" algn="l" defTabSz="671496" rtl="0" eaLnBrk="1" fontAlgn="base" hangingPunct="1">
        <a:spcBef>
          <a:spcPct val="0"/>
        </a:spcBef>
        <a:spcAft>
          <a:spcPct val="0"/>
        </a:spcAft>
        <a:buClr>
          <a:schemeClr val="tx2"/>
        </a:buClr>
        <a:buSzPct val="100000"/>
        <a:buFont typeface="Arial" panose="020B0604020202020204" pitchFamily="34" charset="0"/>
        <a:buChar char="•"/>
        <a:defRPr sz="1600" baseline="0">
          <a:solidFill>
            <a:schemeClr val="tx1"/>
          </a:solidFill>
          <a:latin typeface="+mn-lt"/>
          <a:ea typeface="+mn-ea"/>
          <a:cs typeface="+mn-cs"/>
        </a:defRPr>
      </a:lvl3pPr>
      <a:lvl4pPr marL="54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4pPr>
      <a:lvl5pPr marL="720000" indent="-180000" algn="l" defTabSz="671496" rtl="0" eaLnBrk="1" fontAlgn="base" hangingPunct="1">
        <a:spcBef>
          <a:spcPct val="0"/>
        </a:spcBef>
        <a:spcAft>
          <a:spcPct val="0"/>
        </a:spcAft>
        <a:buClr>
          <a:schemeClr val="tx2"/>
        </a:buClr>
        <a:buSzPct val="100000"/>
        <a:buFont typeface="Calibri" panose="020F0502020204030204" pitchFamily="34" charset="0"/>
        <a:buChar char="»"/>
        <a:defRPr sz="1600" baseline="0">
          <a:solidFill>
            <a:schemeClr val="tx1"/>
          </a:solidFill>
          <a:latin typeface="+mn-lt"/>
          <a:ea typeface="+mn-ea"/>
          <a:cs typeface="+mn-cs"/>
        </a:defRPr>
      </a:lvl5pPr>
      <a:lvl6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62342" indent="-97628" algn="l" defTabSz="671496"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07">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4"/>
            </p:custDataLst>
            <p:extLst>
              <p:ext uri="{D42A27DB-BD31-4B8C-83A1-F6EECF244321}">
                <p14:modId xmlns:p14="http://schemas.microsoft.com/office/powerpoint/2010/main" val="394523057"/>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1" imgW="270" imgH="270" progId="TCLayout.ActiveDocument.1">
                  <p:embed/>
                </p:oleObj>
              </mc:Choice>
              <mc:Fallback>
                <p:oleObj name="think-cell Slide" r:id="rId31" imgW="270" imgH="270" progId="TCLayout.ActiveDocument.1">
                  <p:embed/>
                  <p:pic>
                    <p:nvPicPr>
                      <p:cNvPr id="2" name="Object 1" hidden="1"/>
                      <p:cNvPicPr/>
                      <p:nvPr/>
                    </p:nvPicPr>
                    <p:blipFill>
                      <a:blip r:embed="rId32"/>
                      <a:stretch>
                        <a:fillRect/>
                      </a:stretch>
                    </p:blipFill>
                    <p:spPr>
                      <a:xfrm>
                        <a:off x="0" y="0"/>
                        <a:ext cx="161984" cy="121481"/>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4452915-CFCB-492E-BF95-D4C5B17D5C16}"/>
              </a:ext>
            </a:extLst>
          </p:cNvPr>
          <p:cNvSpPr/>
          <p:nvPr>
            <p:custDataLst>
              <p:tags r:id="rId5"/>
            </p:custDataLst>
          </p:nvPr>
        </p:nvSpPr>
        <p:spPr>
          <a:xfrm>
            <a:off x="0" y="0"/>
            <a:ext cx="47940" cy="38179"/>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1223" b="0" i="0" baseline="0" dirty="0" err="1">
              <a:solidFill>
                <a:schemeClr val="tx1"/>
              </a:solidFill>
              <a:latin typeface="Arial" panose="020B0604020202020204" pitchFamily="34" charset="0"/>
              <a:ea typeface="+mj-ea"/>
              <a:cs typeface="+mj-cs"/>
              <a:sym typeface="Arial" panose="020B0604020202020204" pitchFamily="34" charset="0"/>
            </a:endParaRPr>
          </a:p>
        </p:txBody>
      </p:sp>
      <p:sp>
        <p:nvSpPr>
          <p:cNvPr id="24" name="Rectangle 286"/>
          <p:cNvSpPr>
            <a:spLocks noGrp="1" noChangeArrowheads="1"/>
          </p:cNvSpPr>
          <p:nvPr>
            <p:ph type="body" idx="1"/>
          </p:nvPr>
        </p:nvSpPr>
        <p:spPr bwMode="gray">
          <a:xfrm>
            <a:off x="161985" y="682441"/>
            <a:ext cx="8829089" cy="36612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defTabSz="354175"/>
            <a:r>
              <a:rPr lang="en-US" noProof="0"/>
              <a:t>Edit Master text styles</a:t>
            </a:r>
          </a:p>
          <a:p>
            <a:pPr lvl="1" defTabSz="354175"/>
            <a:r>
              <a:rPr lang="en-US" noProof="0"/>
              <a:t>Second level</a:t>
            </a:r>
          </a:p>
          <a:p>
            <a:pPr lvl="2" defTabSz="354175"/>
            <a:r>
              <a:rPr lang="en-US" noProof="0"/>
              <a:t>Third level</a:t>
            </a:r>
          </a:p>
          <a:p>
            <a:pPr lvl="3" defTabSz="354175"/>
            <a:r>
              <a:rPr lang="en-US" noProof="0"/>
              <a:t>Fourth level</a:t>
            </a:r>
          </a:p>
          <a:p>
            <a:pPr lvl="4" defTabSz="354175"/>
            <a:r>
              <a:rPr lang="en-US" noProof="0"/>
              <a:t>Fifth level</a:t>
            </a:r>
            <a:endParaRPr lang="de-DE" noProof="0" dirty="0"/>
          </a:p>
        </p:txBody>
      </p:sp>
      <p:sp>
        <p:nvSpPr>
          <p:cNvPr id="25" name="Title Placeholder 2"/>
          <p:cNvSpPr>
            <a:spLocks noGrp="1" noChangeArrowheads="1"/>
          </p:cNvSpPr>
          <p:nvPr>
            <p:ph type="title"/>
          </p:nvPr>
        </p:nvSpPr>
        <p:spPr bwMode="gray">
          <a:xfrm>
            <a:off x="161984" y="122356"/>
            <a:ext cx="8829089" cy="18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a:t>Click to edit Master title style</a:t>
            </a:r>
            <a:endParaRPr lang="en-US" dirty="0"/>
          </a:p>
        </p:txBody>
      </p:sp>
      <p:sp>
        <p:nvSpPr>
          <p:cNvPr id="26" name="1. On-page tracker" hidden="1"/>
          <p:cNvSpPr>
            <a:spLocks noChangeArrowheads="1"/>
          </p:cNvSpPr>
          <p:nvPr/>
        </p:nvSpPr>
        <p:spPr bwMode="auto">
          <a:xfrm>
            <a:off x="161985" y="27038"/>
            <a:ext cx="363882" cy="91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258869" algn="l"/>
              </a:tabLst>
            </a:pPr>
            <a:r>
              <a:rPr lang="de-DE" sz="595" cap="all" baseline="0" noProof="0" dirty="0" err="1">
                <a:solidFill>
                  <a:schemeClr val="tx1"/>
                </a:solidFill>
                <a:latin typeface="+mn-lt"/>
                <a:ea typeface="+mj-ea"/>
              </a:rPr>
              <a:t>TRACKER</a:t>
            </a:r>
            <a:endParaRPr lang="de-DE" sz="595" cap="all" baseline="0" noProof="0" dirty="0">
              <a:solidFill>
                <a:schemeClr val="tx1"/>
              </a:solidFill>
              <a:latin typeface="+mn-lt"/>
              <a:ea typeface="+mj-ea"/>
            </a:endParaRPr>
          </a:p>
        </p:txBody>
      </p:sp>
      <p:sp>
        <p:nvSpPr>
          <p:cNvPr id="36" name="3. Unit of measure" hidden="1"/>
          <p:cNvSpPr txBox="1">
            <a:spLocks noChangeArrowheads="1"/>
          </p:cNvSpPr>
          <p:nvPr/>
        </p:nvSpPr>
        <p:spPr bwMode="auto">
          <a:xfrm>
            <a:off x="161985" y="324374"/>
            <a:ext cx="8829089" cy="10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258869" algn="l"/>
              </a:tabLst>
              <a:defRPr/>
            </a:pPr>
            <a:r>
              <a:rPr lang="de-DE" sz="713" baseline="0" noProof="0">
                <a:solidFill>
                  <a:schemeClr val="tx1"/>
                </a:solidFill>
                <a:latin typeface="+mn-lt"/>
              </a:rPr>
              <a:t>Subtitle</a:t>
            </a:r>
            <a:endParaRPr lang="de-DE" sz="713" baseline="0" noProof="0" dirty="0">
              <a:solidFill>
                <a:schemeClr val="tx1"/>
              </a:solidFill>
              <a:latin typeface="+mn-lt"/>
            </a:endParaRPr>
          </a:p>
        </p:txBody>
      </p:sp>
      <p:sp>
        <p:nvSpPr>
          <p:cNvPr id="28" name="4. Footnote" hidden="1"/>
          <p:cNvSpPr txBox="1">
            <a:spLocks noChangeArrowheads="1"/>
          </p:cNvSpPr>
          <p:nvPr/>
        </p:nvSpPr>
        <p:spPr bwMode="auto">
          <a:xfrm>
            <a:off x="161985" y="4986772"/>
            <a:ext cx="8829089" cy="5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35646" indent="-35646">
              <a:defRPr/>
            </a:pPr>
            <a:r>
              <a:rPr lang="de-DE" sz="340" baseline="0" noProof="0" dirty="0">
                <a:latin typeface="+mn-lt"/>
              </a:rPr>
              <a:t>1 Fußnote</a:t>
            </a:r>
          </a:p>
        </p:txBody>
      </p:sp>
      <p:sp>
        <p:nvSpPr>
          <p:cNvPr id="29" name="5. Source" hidden="1"/>
          <p:cNvSpPr>
            <a:spLocks noChangeArrowheads="1"/>
          </p:cNvSpPr>
          <p:nvPr/>
        </p:nvSpPr>
        <p:spPr bwMode="auto">
          <a:xfrm>
            <a:off x="161984" y="5053586"/>
            <a:ext cx="8474559" cy="5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47232" indent="-147232" defTabSz="501026">
              <a:tabLst/>
            </a:pPr>
            <a:r>
              <a:rPr lang="de-DE" sz="340" baseline="0" noProof="0" dirty="0">
                <a:solidFill>
                  <a:srgbClr val="000000"/>
                </a:solidFill>
                <a:latin typeface="+mn-lt"/>
              </a:rPr>
              <a:t>Quelle: Quelle</a:t>
            </a:r>
          </a:p>
        </p:txBody>
      </p:sp>
      <p:grpSp>
        <p:nvGrpSpPr>
          <p:cNvPr id="41" name="LegendBoxes" hidden="1"/>
          <p:cNvGrpSpPr>
            <a:grpSpLocks/>
          </p:cNvGrpSpPr>
          <p:nvPr/>
        </p:nvGrpSpPr>
        <p:grpSpPr bwMode="auto">
          <a:xfrm>
            <a:off x="8594235" y="324374"/>
            <a:ext cx="222681" cy="163340"/>
            <a:chOff x="4936" y="176"/>
            <a:chExt cx="358" cy="660"/>
          </a:xfrm>
        </p:grpSpPr>
        <p:sp>
          <p:nvSpPr>
            <p:cNvPr id="42" name="Legend1"/>
            <p:cNvSpPr>
              <a:spLocks noChangeArrowheads="1"/>
            </p:cNvSpPr>
            <p:nvPr/>
          </p:nvSpPr>
          <p:spPr bwMode="auto">
            <a:xfrm>
              <a:off x="5096" y="176"/>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3" name="LegendRectangle1"/>
            <p:cNvSpPr>
              <a:spLocks noChangeArrowheads="1"/>
            </p:cNvSpPr>
            <p:nvPr/>
          </p:nvSpPr>
          <p:spPr bwMode="auto">
            <a:xfrm>
              <a:off x="4936" y="199"/>
              <a:ext cx="104" cy="104"/>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44" name="Legend2"/>
            <p:cNvSpPr>
              <a:spLocks noChangeArrowheads="1"/>
            </p:cNvSpPr>
            <p:nvPr/>
          </p:nvSpPr>
          <p:spPr bwMode="auto">
            <a:xfrm>
              <a:off x="5096" y="346"/>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5" name="LegendRectangle2"/>
            <p:cNvSpPr>
              <a:spLocks noChangeArrowheads="1"/>
            </p:cNvSpPr>
            <p:nvPr/>
          </p:nvSpPr>
          <p:spPr bwMode="auto">
            <a:xfrm>
              <a:off x="4936" y="369"/>
              <a:ext cx="104" cy="104"/>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46" name="Legend3"/>
            <p:cNvSpPr>
              <a:spLocks noChangeArrowheads="1"/>
            </p:cNvSpPr>
            <p:nvPr/>
          </p:nvSpPr>
          <p:spPr bwMode="auto">
            <a:xfrm>
              <a:off x="5096" y="517"/>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7" name="LegendRectangle3"/>
            <p:cNvSpPr>
              <a:spLocks noChangeArrowheads="1"/>
            </p:cNvSpPr>
            <p:nvPr/>
          </p:nvSpPr>
          <p:spPr bwMode="auto">
            <a:xfrm>
              <a:off x="4936" y="523"/>
              <a:ext cx="104" cy="104"/>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48" name="Legend4"/>
            <p:cNvSpPr>
              <a:spLocks noChangeArrowheads="1"/>
            </p:cNvSpPr>
            <p:nvPr/>
          </p:nvSpPr>
          <p:spPr bwMode="auto">
            <a:xfrm>
              <a:off x="5096" y="688"/>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49" name="LegendRectangle4"/>
            <p:cNvSpPr>
              <a:spLocks noChangeArrowheads="1"/>
            </p:cNvSpPr>
            <p:nvPr/>
          </p:nvSpPr>
          <p:spPr bwMode="auto">
            <a:xfrm>
              <a:off x="4936" y="694"/>
              <a:ext cx="104" cy="104"/>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50" name="LegendLines" hidden="1"/>
          <p:cNvGrpSpPr>
            <a:grpSpLocks/>
          </p:cNvGrpSpPr>
          <p:nvPr/>
        </p:nvGrpSpPr>
        <p:grpSpPr bwMode="auto">
          <a:xfrm>
            <a:off x="8473560" y="322889"/>
            <a:ext cx="343352" cy="121763"/>
            <a:chOff x="4750" y="170"/>
            <a:chExt cx="552" cy="492"/>
          </a:xfrm>
        </p:grpSpPr>
        <p:sp>
          <p:nvSpPr>
            <p:cNvPr id="51" name="LineLegend1"/>
            <p:cNvSpPr>
              <a:spLocks noChangeShapeType="1"/>
            </p:cNvSpPr>
            <p:nvPr/>
          </p:nvSpPr>
          <p:spPr bwMode="auto">
            <a:xfrm>
              <a:off x="4750" y="244"/>
              <a:ext cx="288" cy="0"/>
            </a:xfrm>
            <a:prstGeom prst="line">
              <a:avLst/>
            </a:prstGeom>
            <a:noFill/>
            <a:ln w="57150">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38" noProof="0">
                <a:latin typeface="+mn-lt"/>
              </a:endParaRPr>
            </a:p>
          </p:txBody>
        </p:sp>
        <p:sp>
          <p:nvSpPr>
            <p:cNvPr id="52" name="LineLegend2"/>
            <p:cNvSpPr>
              <a:spLocks noChangeShapeType="1"/>
            </p:cNvSpPr>
            <p:nvPr/>
          </p:nvSpPr>
          <p:spPr bwMode="auto">
            <a:xfrm>
              <a:off x="4750" y="416"/>
              <a:ext cx="288" cy="0"/>
            </a:xfrm>
            <a:prstGeom prst="line">
              <a:avLst/>
            </a:prstGeom>
            <a:noFill/>
            <a:ln w="57150">
              <a:solidFill>
                <a:schemeClr val="accent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38" noProof="0">
                <a:latin typeface="+mn-lt"/>
              </a:endParaRPr>
            </a:p>
          </p:txBody>
        </p:sp>
        <p:sp>
          <p:nvSpPr>
            <p:cNvPr id="53" name="LineLegend3"/>
            <p:cNvSpPr>
              <a:spLocks noChangeShapeType="1"/>
            </p:cNvSpPr>
            <p:nvPr/>
          </p:nvSpPr>
          <p:spPr bwMode="auto">
            <a:xfrm>
              <a:off x="4750" y="588"/>
              <a:ext cx="288" cy="0"/>
            </a:xfrm>
            <a:prstGeom prst="line">
              <a:avLst/>
            </a:prstGeom>
            <a:noFill/>
            <a:ln w="57150">
              <a:solidFill>
                <a:schemeClr val="accent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38" noProof="0">
                <a:latin typeface="+mn-lt"/>
              </a:endParaRPr>
            </a:p>
          </p:txBody>
        </p:sp>
        <p:sp>
          <p:nvSpPr>
            <p:cNvPr id="54" name="Legend1"/>
            <p:cNvSpPr>
              <a:spLocks noChangeArrowheads="1"/>
            </p:cNvSpPr>
            <p:nvPr/>
          </p:nvSpPr>
          <p:spPr bwMode="auto">
            <a:xfrm>
              <a:off x="5104" y="170"/>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55" name="Legend2"/>
            <p:cNvSpPr>
              <a:spLocks noChangeArrowheads="1"/>
            </p:cNvSpPr>
            <p:nvPr/>
          </p:nvSpPr>
          <p:spPr bwMode="auto">
            <a:xfrm>
              <a:off x="5104" y="342"/>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56" name="Legend3"/>
            <p:cNvSpPr>
              <a:spLocks noChangeArrowheads="1"/>
            </p:cNvSpPr>
            <p:nvPr/>
          </p:nvSpPr>
          <p:spPr bwMode="auto">
            <a:xfrm>
              <a:off x="5104" y="514"/>
              <a:ext cx="19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grpSp>
      <p:grpSp>
        <p:nvGrpSpPr>
          <p:cNvPr id="57" name="LegendMoons" hidden="1"/>
          <p:cNvGrpSpPr/>
          <p:nvPr/>
        </p:nvGrpSpPr>
        <p:grpSpPr>
          <a:xfrm>
            <a:off x="8567968" y="324374"/>
            <a:ext cx="249079" cy="207645"/>
            <a:chOff x="7769225" y="2111246"/>
            <a:chExt cx="635701" cy="1331949"/>
          </a:xfrm>
        </p:grpSpPr>
        <p:grpSp>
          <p:nvGrpSpPr>
            <p:cNvPr id="58" name="MoonLegend1"/>
            <p:cNvGrpSpPr>
              <a:grpSpLocks noChangeAspect="1"/>
            </p:cNvGrpSpPr>
            <p:nvPr>
              <p:custDataLst>
                <p:tags r:id="rId16"/>
              </p:custDataLst>
            </p:nvPr>
          </p:nvGrpSpPr>
          <p:grpSpPr bwMode="auto">
            <a:xfrm>
              <a:off x="7769225" y="2125398"/>
              <a:ext cx="209550" cy="209551"/>
              <a:chOff x="4533" y="197"/>
              <a:chExt cx="144" cy="144"/>
            </a:xfrm>
          </p:grpSpPr>
          <p:sp>
            <p:nvSpPr>
              <p:cNvPr id="76" name="Oval 38"/>
              <p:cNvSpPr>
                <a:spLocks noChangeAspect="1" noChangeArrowheads="1"/>
              </p:cNvSpPr>
              <p:nvPr>
                <p:custDataLst>
                  <p:tags r:id="rId29"/>
                </p:custDataLst>
              </p:nvPr>
            </p:nvSpPr>
            <p:spPr bwMode="blackWhite">
              <a:xfrm>
                <a:off x="4533" y="197"/>
                <a:ext cx="144" cy="14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7" name="Arc 39"/>
              <p:cNvSpPr>
                <a:spLocks noChangeAspect="1"/>
              </p:cNvSpPr>
              <p:nvPr>
                <p:custDataLst>
                  <p:tags r:id="rId30"/>
                </p:custDataLst>
              </p:nvPr>
            </p:nvSpPr>
            <p:spPr bwMode="black">
              <a:xfrm>
                <a:off x="4533" y="197"/>
                <a:ext cx="144" cy="144"/>
              </a:xfrm>
              <a:prstGeom prst="arc">
                <a:avLst>
                  <a:gd name="adj1" fmla="val 16200000"/>
                  <a:gd name="adj2" fmla="val 54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59" name="MoonLegend2"/>
            <p:cNvGrpSpPr>
              <a:grpSpLocks noChangeAspect="1"/>
            </p:cNvGrpSpPr>
            <p:nvPr>
              <p:custDataLst>
                <p:tags r:id="rId17"/>
              </p:custDataLst>
            </p:nvPr>
          </p:nvGrpSpPr>
          <p:grpSpPr bwMode="auto">
            <a:xfrm>
              <a:off x="7769225" y="2400221"/>
              <a:ext cx="209550" cy="209551"/>
              <a:chOff x="1694" y="2060"/>
              <a:chExt cx="160" cy="160"/>
            </a:xfrm>
          </p:grpSpPr>
          <p:sp>
            <p:nvSpPr>
              <p:cNvPr id="74" name="Oval 41"/>
              <p:cNvSpPr>
                <a:spLocks noChangeAspect="1" noChangeArrowheads="1"/>
              </p:cNvSpPr>
              <p:nvPr>
                <p:custDataLst>
                  <p:tags r:id="rId27"/>
                </p:custDataLst>
              </p:nvPr>
            </p:nvSpPr>
            <p:spPr bwMode="blackWhite">
              <a:xfrm>
                <a:off x="1694" y="206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5" name="Arc 42"/>
              <p:cNvSpPr>
                <a:spLocks noChangeAspect="1"/>
              </p:cNvSpPr>
              <p:nvPr>
                <p:custDataLst>
                  <p:tags r:id="rId28"/>
                </p:custDataLst>
              </p:nvPr>
            </p:nvSpPr>
            <p:spPr bwMode="black">
              <a:xfrm>
                <a:off x="1694" y="2060"/>
                <a:ext cx="160" cy="160"/>
              </a:xfrm>
              <a:prstGeom prst="arc">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60" name="MoonLegend4"/>
            <p:cNvGrpSpPr>
              <a:grpSpLocks noChangeAspect="1"/>
            </p:cNvGrpSpPr>
            <p:nvPr>
              <p:custDataLst>
                <p:tags r:id="rId18"/>
              </p:custDataLst>
            </p:nvPr>
          </p:nvGrpSpPr>
          <p:grpSpPr bwMode="auto">
            <a:xfrm>
              <a:off x="7769225" y="2947393"/>
              <a:ext cx="209550" cy="209551"/>
              <a:chOff x="4495" y="1213"/>
              <a:chExt cx="160" cy="160"/>
            </a:xfrm>
          </p:grpSpPr>
          <p:sp>
            <p:nvSpPr>
              <p:cNvPr id="72" name="Oval 47"/>
              <p:cNvSpPr>
                <a:spLocks noChangeAspect="1" noChangeArrowheads="1"/>
              </p:cNvSpPr>
              <p:nvPr>
                <p:custDataLst>
                  <p:tags r:id="rId25"/>
                </p:custDataLst>
              </p:nvPr>
            </p:nvSpPr>
            <p:spPr bwMode="blackWhite">
              <a:xfrm>
                <a:off x="4495" y="1213"/>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3" name="Arc 48"/>
              <p:cNvSpPr>
                <a:spLocks noChangeAspect="1"/>
              </p:cNvSpPr>
              <p:nvPr>
                <p:custDataLst>
                  <p:tags r:id="rId26"/>
                </p:custDataLst>
              </p:nvPr>
            </p:nvSpPr>
            <p:spPr bwMode="black">
              <a:xfrm>
                <a:off x="4495" y="1213"/>
                <a:ext cx="160" cy="160"/>
              </a:xfrm>
              <a:prstGeom prst="arc">
                <a:avLst>
                  <a:gd name="adj1" fmla="val 16200000"/>
                  <a:gd name="adj2" fmla="val 108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nvGrpSpPr>
            <p:cNvPr id="61" name="MoonLegend5"/>
            <p:cNvGrpSpPr>
              <a:grpSpLocks noChangeAspect="1"/>
            </p:cNvGrpSpPr>
            <p:nvPr>
              <p:custDataLst>
                <p:tags r:id="rId19"/>
              </p:custDataLst>
            </p:nvPr>
          </p:nvGrpSpPr>
          <p:grpSpPr bwMode="auto">
            <a:xfrm>
              <a:off x="7769225" y="3221636"/>
              <a:ext cx="209550" cy="209551"/>
              <a:chOff x="4495" y="1455"/>
              <a:chExt cx="160" cy="160"/>
            </a:xfrm>
          </p:grpSpPr>
          <p:sp>
            <p:nvSpPr>
              <p:cNvPr id="70" name="Oval 50"/>
              <p:cNvSpPr>
                <a:spLocks noChangeAspect="1" noChangeArrowheads="1"/>
              </p:cNvSpPr>
              <p:nvPr>
                <p:custDataLst>
                  <p:tags r:id="rId23"/>
                </p:custDataLst>
              </p:nvPr>
            </p:nvSpPr>
            <p:spPr bwMode="blackWhite">
              <a:xfrm>
                <a:off x="4495" y="1455"/>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71" name="Oval 51"/>
              <p:cNvSpPr>
                <a:spLocks noChangeAspect="1" noChangeArrowheads="1"/>
              </p:cNvSpPr>
              <p:nvPr>
                <p:custDataLst>
                  <p:tags r:id="rId24"/>
                </p:custDataLst>
              </p:nvPr>
            </p:nvSpPr>
            <p:spPr bwMode="black">
              <a:xfrm>
                <a:off x="4495" y="1455"/>
                <a:ext cx="160" cy="160"/>
              </a:xfrm>
              <a:prstGeom prst="arc">
                <a:avLst>
                  <a:gd name="adj1" fmla="val 16200000"/>
                  <a:gd name="adj2" fmla="val 162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sp>
          <p:nvSpPr>
            <p:cNvPr id="62" name="Legend1"/>
            <p:cNvSpPr>
              <a:spLocks noChangeArrowheads="1"/>
            </p:cNvSpPr>
            <p:nvPr/>
          </p:nvSpPr>
          <p:spPr bwMode="auto">
            <a:xfrm>
              <a:off x="8089900" y="2111246"/>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3" name="Legend2"/>
            <p:cNvSpPr>
              <a:spLocks noChangeArrowheads="1"/>
            </p:cNvSpPr>
            <p:nvPr/>
          </p:nvSpPr>
          <p:spPr bwMode="auto">
            <a:xfrm>
              <a:off x="8089902" y="2385814"/>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4" name="Legend3"/>
            <p:cNvSpPr>
              <a:spLocks noChangeArrowheads="1"/>
            </p:cNvSpPr>
            <p:nvPr/>
          </p:nvSpPr>
          <p:spPr bwMode="auto">
            <a:xfrm>
              <a:off x="8089900" y="2660254"/>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5" name="Legend4"/>
            <p:cNvSpPr>
              <a:spLocks noChangeArrowheads="1"/>
            </p:cNvSpPr>
            <p:nvPr/>
          </p:nvSpPr>
          <p:spPr bwMode="auto">
            <a:xfrm>
              <a:off x="8089900" y="2933104"/>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sp>
          <p:nvSpPr>
            <p:cNvPr id="66" name="Legend5"/>
            <p:cNvSpPr>
              <a:spLocks noChangeArrowheads="1"/>
            </p:cNvSpPr>
            <p:nvPr/>
          </p:nvSpPr>
          <p:spPr bwMode="auto">
            <a:xfrm>
              <a:off x="8089900" y="3208339"/>
              <a:ext cx="315024" cy="23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07510">
                <a:buClr>
                  <a:schemeClr val="tx2"/>
                </a:buClr>
              </a:pPr>
              <a:r>
                <a:rPr lang="de-DE" sz="238" noProof="0" dirty="0">
                  <a:latin typeface="+mn-lt"/>
                </a:rPr>
                <a:t>Legende</a:t>
              </a:r>
            </a:p>
          </p:txBody>
        </p:sp>
        <p:grpSp>
          <p:nvGrpSpPr>
            <p:cNvPr id="67" name="MoonLegend3"/>
            <p:cNvGrpSpPr>
              <a:grpSpLocks noChangeAspect="1"/>
            </p:cNvGrpSpPr>
            <p:nvPr>
              <p:custDataLst>
                <p:tags r:id="rId20"/>
              </p:custDataLst>
            </p:nvPr>
          </p:nvGrpSpPr>
          <p:grpSpPr bwMode="auto">
            <a:xfrm>
              <a:off x="7769225" y="2674462"/>
              <a:ext cx="209550" cy="209551"/>
              <a:chOff x="4495" y="1214"/>
              <a:chExt cx="160" cy="160"/>
            </a:xfrm>
          </p:grpSpPr>
          <p:sp>
            <p:nvSpPr>
              <p:cNvPr id="68" name="Oval 47"/>
              <p:cNvSpPr>
                <a:spLocks noChangeAspect="1" noChangeArrowheads="1"/>
              </p:cNvSpPr>
              <p:nvPr>
                <p:custDataLst>
                  <p:tags r:id="rId21"/>
                </p:custDataLst>
              </p:nvPr>
            </p:nvSpPr>
            <p:spPr bwMode="blackWhite">
              <a:xfrm>
                <a:off x="4495" y="1214"/>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sp>
            <p:nvSpPr>
              <p:cNvPr id="69" name="Arc 48"/>
              <p:cNvSpPr>
                <a:spLocks noChangeAspect="1"/>
              </p:cNvSpPr>
              <p:nvPr>
                <p:custDataLst>
                  <p:tags r:id="rId22"/>
                </p:custDataLst>
              </p:nvPr>
            </p:nvSpPr>
            <p:spPr bwMode="black">
              <a:xfrm>
                <a:off x="4495" y="1214"/>
                <a:ext cx="160" cy="160"/>
              </a:xfrm>
              <a:prstGeom prst="arc">
                <a:avLst>
                  <a:gd name="adj1" fmla="val 16200000"/>
                  <a:gd name="adj2" fmla="val 54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238" noProof="0">
                  <a:latin typeface="+mn-lt"/>
                </a:endParaRPr>
              </a:p>
            </p:txBody>
          </p:sp>
        </p:grpSp>
      </p:grpSp>
      <p:grpSp>
        <p:nvGrpSpPr>
          <p:cNvPr id="78" name="Sticker" hidden="1"/>
          <p:cNvGrpSpPr/>
          <p:nvPr/>
        </p:nvGrpSpPr>
        <p:grpSpPr>
          <a:xfrm>
            <a:off x="8654439" y="300796"/>
            <a:ext cx="336634" cy="93394"/>
            <a:chOff x="28681680" y="7848576"/>
            <a:chExt cx="1114750" cy="777315"/>
          </a:xfrm>
        </p:grpSpPr>
        <p:sp>
          <p:nvSpPr>
            <p:cNvPr id="79" name="StickerRectangle"/>
            <p:cNvSpPr>
              <a:spLocks noChangeArrowheads="1"/>
            </p:cNvSpPr>
            <p:nvPr/>
          </p:nvSpPr>
          <p:spPr bwMode="auto">
            <a:xfrm>
              <a:off x="28681680" y="7848576"/>
              <a:ext cx="1114750" cy="777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28800" rIns="0" bIns="27432" anchor="ctr" anchorCtr="0">
              <a:spAutoFit/>
            </a:bodyPr>
            <a:lstStyle/>
            <a:p>
              <a:pPr algn="r" defTabSz="107510">
                <a:buClr>
                  <a:schemeClr val="tx2"/>
                </a:buClr>
              </a:pPr>
              <a:r>
                <a:rPr lang="de-DE" sz="238" noProof="0" dirty="0">
                  <a:solidFill>
                    <a:schemeClr val="tx1"/>
                  </a:solidFill>
                  <a:latin typeface="+mn-lt"/>
                </a:rPr>
                <a:t>STICKER</a:t>
              </a:r>
            </a:p>
          </p:txBody>
        </p:sp>
        <p:cxnSp>
          <p:nvCxnSpPr>
            <p:cNvPr id="80" name="AutoShape 32"/>
            <p:cNvCxnSpPr>
              <a:cxnSpLocks noChangeShapeType="1"/>
              <a:stCxn id="79" idx="4"/>
              <a:endCxn id="79" idx="6"/>
            </p:cNvCxnSpPr>
            <p:nvPr/>
          </p:nvCxnSpPr>
          <p:spPr bwMode="auto">
            <a:xfrm>
              <a:off x="28681680" y="8625891"/>
              <a:ext cx="111475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1" name="AutoShape 32"/>
            <p:cNvCxnSpPr>
              <a:cxnSpLocks noChangeShapeType="1"/>
              <a:stCxn id="79" idx="2"/>
              <a:endCxn id="79" idx="0"/>
            </p:cNvCxnSpPr>
            <p:nvPr userDrawn="1"/>
          </p:nvCxnSpPr>
          <p:spPr bwMode="auto">
            <a:xfrm>
              <a:off x="28681680" y="7848576"/>
              <a:ext cx="111475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0" name="ACET" hidden="1"/>
          <p:cNvGrpSpPr>
            <a:grpSpLocks/>
          </p:cNvGrpSpPr>
          <p:nvPr/>
        </p:nvGrpSpPr>
        <p:grpSpPr bwMode="auto">
          <a:xfrm>
            <a:off x="161984" y="461269"/>
            <a:ext cx="4350892" cy="174931"/>
            <a:chOff x="915" y="886"/>
            <a:chExt cx="2686" cy="144"/>
          </a:xfrm>
        </p:grpSpPr>
        <p:cxnSp>
          <p:nvCxnSpPr>
            <p:cNvPr id="31" name="AutoShape 249"/>
            <p:cNvCxnSpPr>
              <a:cxnSpLocks noChangeShapeType="1"/>
              <a:stCxn id="32" idx="4"/>
              <a:endCxn id="32"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auto">
            <a:xfrm>
              <a:off x="915" y="886"/>
              <a:ext cx="2686" cy="14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544" b="1" baseline="0" noProof="0" dirty="0">
                  <a:latin typeface="+mn-lt"/>
                  <a:ea typeface="+mn-ea"/>
                </a:rPr>
                <a:t>Title</a:t>
              </a:r>
            </a:p>
            <a:p>
              <a:r>
                <a:rPr lang="de-DE" sz="476" baseline="0" noProof="0" dirty="0">
                  <a:solidFill>
                    <a:schemeClr val="tx1"/>
                  </a:solidFill>
                  <a:latin typeface="+mn-lt"/>
                  <a:ea typeface="+mn-ea"/>
                </a:rPr>
                <a:t>Unit </a:t>
              </a:r>
              <a:r>
                <a:rPr lang="de-DE" sz="476" baseline="0" noProof="0" dirty="0" err="1">
                  <a:solidFill>
                    <a:schemeClr val="tx1"/>
                  </a:solidFill>
                  <a:latin typeface="+mn-lt"/>
                  <a:ea typeface="+mn-ea"/>
                </a:rPr>
                <a:t>of</a:t>
              </a:r>
              <a:r>
                <a:rPr lang="de-DE" sz="476" baseline="0" noProof="0" dirty="0">
                  <a:solidFill>
                    <a:schemeClr val="tx1"/>
                  </a:solidFill>
                  <a:latin typeface="+mn-lt"/>
                  <a:ea typeface="+mn-ea"/>
                </a:rPr>
                <a:t> </a:t>
              </a:r>
              <a:r>
                <a:rPr lang="de-DE" sz="476" baseline="0" noProof="0" dirty="0" err="1">
                  <a:solidFill>
                    <a:schemeClr val="tx1"/>
                  </a:solidFill>
                  <a:latin typeface="+mn-lt"/>
                  <a:ea typeface="+mn-ea"/>
                </a:rPr>
                <a:t>measure</a:t>
              </a:r>
              <a:endParaRPr lang="de-DE" sz="476" baseline="0" noProof="0" dirty="0">
                <a:solidFill>
                  <a:schemeClr val="tx1"/>
                </a:solidFill>
                <a:latin typeface="+mn-lt"/>
                <a:ea typeface="+mn-ea"/>
              </a:endParaRPr>
            </a:p>
          </p:txBody>
        </p:sp>
      </p:grpSp>
      <p:sp>
        <p:nvSpPr>
          <p:cNvPr id="82" name="DirArrow" hidden="1"/>
          <p:cNvSpPr>
            <a:spLocks noChangeArrowheads="1"/>
          </p:cNvSpPr>
          <p:nvPr>
            <p:custDataLst>
              <p:tags r:id="rId6"/>
            </p:custDataLst>
          </p:nvPr>
        </p:nvSpPr>
        <p:spPr bwMode="gray">
          <a:xfrm rot="5400000">
            <a:off x="6825294" y="1624885"/>
            <a:ext cx="1383270" cy="386858"/>
          </a:xfrm>
          <a:prstGeom prst="triangle">
            <a:avLst>
              <a:gd name="adj" fmla="val 50000"/>
            </a:avLst>
          </a:prstGeom>
          <a:solidFill>
            <a:schemeClr val="accent1"/>
          </a:solidFill>
          <a:ln w="9525">
            <a:solidFill>
              <a:schemeClr val="accent6"/>
            </a:solidFill>
            <a:miter lim="800000"/>
            <a:headEnd/>
            <a:tailEnd/>
          </a:ln>
          <a:effectLst/>
        </p:spPr>
        <p:txBody>
          <a:bodyPr wrap="none" anchor="ctr"/>
          <a:lstStyle/>
          <a:p>
            <a:endParaRPr lang="en-US" sz="476">
              <a:latin typeface="+mn-lt"/>
            </a:endParaRPr>
          </a:p>
        </p:txBody>
      </p:sp>
      <p:sp>
        <p:nvSpPr>
          <p:cNvPr id="83" name="Bracket" hidden="1"/>
          <p:cNvSpPr>
            <a:spLocks/>
          </p:cNvSpPr>
          <p:nvPr>
            <p:custDataLst>
              <p:tags r:id="rId7"/>
            </p:custDataLst>
          </p:nvPr>
        </p:nvSpPr>
        <p:spPr bwMode="gray">
          <a:xfrm>
            <a:off x="6232495" y="1911054"/>
            <a:ext cx="77383" cy="409252"/>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476">
              <a:latin typeface="+mn-lt"/>
            </a:endParaRPr>
          </a:p>
        </p:txBody>
      </p:sp>
      <p:grpSp>
        <p:nvGrpSpPr>
          <p:cNvPr id="84" name="Flow" hidden="1"/>
          <p:cNvGrpSpPr/>
          <p:nvPr>
            <p:custDataLst>
              <p:tags r:id="rId8"/>
            </p:custDataLst>
          </p:nvPr>
        </p:nvGrpSpPr>
        <p:grpSpPr bwMode="gray">
          <a:xfrm>
            <a:off x="1714358" y="1911055"/>
            <a:ext cx="2061979" cy="409251"/>
            <a:chOff x="5905500" y="3124200"/>
            <a:chExt cx="1828800" cy="914400"/>
          </a:xfrm>
          <a:solidFill>
            <a:schemeClr val="accent1"/>
          </a:solidFill>
        </p:grpSpPr>
        <p:sp>
          <p:nvSpPr>
            <p:cNvPr id="85" name="Freeform 74"/>
            <p:cNvSpPr/>
            <p:nvPr>
              <p:custDataLst>
                <p:tags r:id="rId14"/>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6" dirty="0" err="1">
                <a:solidFill>
                  <a:schemeClr val="tx1"/>
                </a:solidFill>
                <a:latin typeface="+mn-lt"/>
              </a:endParaRPr>
            </a:p>
          </p:txBody>
        </p:sp>
        <p:sp>
          <p:nvSpPr>
            <p:cNvPr id="86" name="TextBox 85"/>
            <p:cNvSpPr txBox="1"/>
            <p:nvPr>
              <p:custDataLst>
                <p:tags r:id="rId15"/>
              </p:custDataLst>
            </p:nvPr>
          </p:nvSpPr>
          <p:spPr bwMode="gray">
            <a:xfrm>
              <a:off x="5969000" y="3187700"/>
              <a:ext cx="1524000" cy="7874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indent="0" defTabSz="2085080" eaLnBrk="1" hangingPunct="1">
                <a:buClr>
                  <a:schemeClr val="tx2"/>
                </a:buClr>
                <a:defRPr sz="2800" b="1" kern="0" baseline="0">
                  <a:latin typeface="+mn-lt"/>
                </a:defRPr>
              </a:lvl1pPr>
              <a:lvl2pPr marL="266700" indent="-261938" defTabSz="2949611" eaLnBrk="1" hangingPunct="1">
                <a:buClr>
                  <a:schemeClr val="tx2"/>
                </a:buClr>
                <a:buSzPct val="125000"/>
                <a:buFont typeface="Arial" panose="020B0604020202020204" pitchFamily="34" charset="0"/>
                <a:buChar char="•"/>
                <a:defRPr sz="2800" baseline="0">
                  <a:latin typeface="+mn-lt"/>
                </a:defRPr>
              </a:lvl2pPr>
              <a:lvl3pPr marL="628650" indent="-361950" defTabSz="2949611" eaLnBrk="1" hangingPunct="1">
                <a:buClr>
                  <a:schemeClr val="tx2"/>
                </a:buClr>
                <a:buSzPct val="120000"/>
                <a:buFont typeface="Arial" panose="020B0604020202020204" pitchFamily="34" charset="0"/>
                <a:buChar char="–"/>
                <a:defRPr sz="2800" baseline="0">
                  <a:latin typeface="+mn-lt"/>
                </a:defRPr>
              </a:lvl3pPr>
              <a:lvl4pPr marL="895350" indent="-266700" defTabSz="2949611" eaLnBrk="1" hangingPunct="1">
                <a:buClr>
                  <a:schemeClr val="tx2"/>
                </a:buClr>
                <a:buSzPct val="120000"/>
                <a:buFont typeface="Arial" panose="020B0604020202020204" pitchFamily="34" charset="0"/>
                <a:buChar char="◦"/>
                <a:defRPr sz="2800" baseline="0">
                  <a:latin typeface="+mn-lt"/>
                </a:defRPr>
              </a:lvl4pPr>
              <a:lvl5pPr marL="1168400" indent="-273050" defTabSz="2949611" eaLnBrk="1" hangingPunct="1">
                <a:buClr>
                  <a:schemeClr val="tx2"/>
                </a:buClr>
                <a:buSzPct val="89000"/>
                <a:buFont typeface="Arial"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476" b="1"/>
                <a:t>Text</a:t>
              </a:r>
              <a:endParaRPr lang="en-US" sz="476" b="1" dirty="0"/>
            </a:p>
          </p:txBody>
        </p:sp>
      </p:grpSp>
      <p:grpSp>
        <p:nvGrpSpPr>
          <p:cNvPr id="87" name="SplitFlow" hidden="1"/>
          <p:cNvGrpSpPr/>
          <p:nvPr>
            <p:custDataLst>
              <p:tags r:id="rId9"/>
            </p:custDataLst>
          </p:nvPr>
        </p:nvGrpSpPr>
        <p:grpSpPr bwMode="gray">
          <a:xfrm>
            <a:off x="3973427" y="1911055"/>
            <a:ext cx="2060727" cy="409251"/>
            <a:chOff x="114300" y="1269999"/>
            <a:chExt cx="1828800" cy="914400"/>
          </a:xfrm>
          <a:solidFill>
            <a:schemeClr val="accent1"/>
          </a:solidFill>
        </p:grpSpPr>
        <p:sp>
          <p:nvSpPr>
            <p:cNvPr id="88" name="Freeform 82"/>
            <p:cNvSpPr/>
            <p:nvPr>
              <p:custDataLst>
                <p:tags r:id="rId10"/>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76" dirty="0" err="1">
                <a:solidFill>
                  <a:schemeClr val="tx1"/>
                </a:solidFill>
                <a:latin typeface="+mn-lt"/>
              </a:endParaRPr>
            </a:p>
          </p:txBody>
        </p:sp>
        <p:sp>
          <p:nvSpPr>
            <p:cNvPr id="89" name="TextBox 88"/>
            <p:cNvSpPr txBox="1"/>
            <p:nvPr>
              <p:custDataLst>
                <p:tags r:id="rId11"/>
              </p:custDataLst>
            </p:nvPr>
          </p:nvSpPr>
          <p:spPr bwMode="gray">
            <a:xfrm>
              <a:off x="177800" y="1327149"/>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sz="2800" b="1" kern="0" baseline="0">
                  <a:latin typeface="+mn-lt"/>
                </a:defRPr>
              </a:lvl1pPr>
              <a:lvl2pPr marL="266700" indent="-261938" defTabSz="2949611" eaLnBrk="1" hangingPunct="1">
                <a:buClr>
                  <a:schemeClr val="tx2"/>
                </a:buClr>
                <a:buSzPct val="125000"/>
                <a:buFont typeface="Arial" panose="020B0604020202020204" pitchFamily="34" charset="0"/>
                <a:buChar char="•"/>
                <a:defRPr sz="2800" baseline="0">
                  <a:latin typeface="+mn-lt"/>
                </a:defRPr>
              </a:lvl2pPr>
              <a:lvl3pPr marL="628650" indent="-361950" defTabSz="2949611" eaLnBrk="1" hangingPunct="1">
                <a:buClr>
                  <a:schemeClr val="tx2"/>
                </a:buClr>
                <a:buSzPct val="120000"/>
                <a:buFont typeface="Arial" panose="020B0604020202020204" pitchFamily="34" charset="0"/>
                <a:buChar char="–"/>
                <a:defRPr sz="2800" baseline="0">
                  <a:latin typeface="+mn-lt"/>
                </a:defRPr>
              </a:lvl3pPr>
              <a:lvl4pPr marL="895350" indent="-266700" defTabSz="2949611" eaLnBrk="1" hangingPunct="1">
                <a:buClr>
                  <a:schemeClr val="tx2"/>
                </a:buClr>
                <a:buSzPct val="120000"/>
                <a:buFont typeface="Arial" panose="020B0604020202020204" pitchFamily="34" charset="0"/>
                <a:buChar char="◦"/>
                <a:defRPr sz="2800" baseline="0">
                  <a:latin typeface="+mn-lt"/>
                </a:defRPr>
              </a:lvl4pPr>
              <a:lvl5pPr marL="1168400" indent="-273050" defTabSz="2949611" eaLnBrk="1" hangingPunct="1">
                <a:buClr>
                  <a:schemeClr val="tx2"/>
                </a:buClr>
                <a:buSzPct val="89000"/>
                <a:buFont typeface="Arial"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476" b="1"/>
                <a:t>Text</a:t>
              </a:r>
              <a:endParaRPr lang="en-US" sz="476" b="1" dirty="0"/>
            </a:p>
          </p:txBody>
        </p:sp>
        <p:sp>
          <p:nvSpPr>
            <p:cNvPr id="90" name="Freeform 84"/>
            <p:cNvSpPr/>
            <p:nvPr>
              <p:custDataLst>
                <p:tags r:id="rId12"/>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76" dirty="0" err="1">
                <a:solidFill>
                  <a:schemeClr val="tx1"/>
                </a:solidFill>
                <a:latin typeface="+mn-lt"/>
              </a:endParaRPr>
            </a:p>
          </p:txBody>
        </p:sp>
        <p:sp>
          <p:nvSpPr>
            <p:cNvPr id="91" name="TextBox 90"/>
            <p:cNvSpPr txBox="1"/>
            <p:nvPr>
              <p:custDataLst>
                <p:tags r:id="rId13"/>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sz="2800" b="1" kern="0" baseline="0">
                  <a:latin typeface="+mn-lt"/>
                </a:defRPr>
              </a:lvl1pPr>
              <a:lvl2pPr marL="266700" indent="-261938" defTabSz="2949611" eaLnBrk="1" hangingPunct="1">
                <a:buClr>
                  <a:schemeClr val="tx2"/>
                </a:buClr>
                <a:buSzPct val="125000"/>
                <a:buFont typeface="Arial" panose="020B0604020202020204" pitchFamily="34" charset="0"/>
                <a:buChar char="•"/>
                <a:defRPr sz="2800" baseline="0">
                  <a:latin typeface="+mn-lt"/>
                </a:defRPr>
              </a:lvl2pPr>
              <a:lvl3pPr marL="628650" indent="-361950" defTabSz="2949611" eaLnBrk="1" hangingPunct="1">
                <a:buClr>
                  <a:schemeClr val="tx2"/>
                </a:buClr>
                <a:buSzPct val="120000"/>
                <a:buFont typeface="Arial" panose="020B0604020202020204" pitchFamily="34" charset="0"/>
                <a:buChar char="–"/>
                <a:defRPr sz="2800" baseline="0">
                  <a:latin typeface="+mn-lt"/>
                </a:defRPr>
              </a:lvl3pPr>
              <a:lvl4pPr marL="895350" indent="-266700" defTabSz="2949611" eaLnBrk="1" hangingPunct="1">
                <a:buClr>
                  <a:schemeClr val="tx2"/>
                </a:buClr>
                <a:buSzPct val="120000"/>
                <a:buFont typeface="Arial" panose="020B0604020202020204" pitchFamily="34" charset="0"/>
                <a:buChar char="◦"/>
                <a:defRPr sz="2800" baseline="0">
                  <a:latin typeface="+mn-lt"/>
                </a:defRPr>
              </a:lvl4pPr>
              <a:lvl5pPr marL="1168400" indent="-273050" defTabSz="2949611" eaLnBrk="1" hangingPunct="1">
                <a:buClr>
                  <a:schemeClr val="tx2"/>
                </a:buClr>
                <a:buSzPct val="89000"/>
                <a:buFont typeface="Arial"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476" b="1"/>
                <a:t>Text</a:t>
              </a:r>
              <a:endParaRPr lang="en-US" sz="476" b="1" dirty="0"/>
            </a:p>
          </p:txBody>
        </p:sp>
      </p:grpSp>
      <p:sp>
        <p:nvSpPr>
          <p:cNvPr id="92" name="Oval" hidden="1"/>
          <p:cNvSpPr txBox="1">
            <a:spLocks noChangeArrowheads="1"/>
          </p:cNvSpPr>
          <p:nvPr/>
        </p:nvSpPr>
        <p:spPr bwMode="gray">
          <a:xfrm>
            <a:off x="1711882" y="1126679"/>
            <a:ext cx="1718614" cy="682086"/>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32" tIns="12232" rIns="12232" bIns="12232" numCol="1" anchor="ctr"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ctr" defTabSz="354175"/>
            <a:r>
              <a:rPr lang="en-US" sz="476" kern="0"/>
              <a:t>Text</a:t>
            </a:r>
            <a:endParaRPr lang="en-US" sz="476" kern="0" dirty="0"/>
          </a:p>
        </p:txBody>
      </p:sp>
      <p:sp>
        <p:nvSpPr>
          <p:cNvPr id="93" name="Rectangle" hidden="1"/>
          <p:cNvSpPr txBox="1">
            <a:spLocks noChangeArrowheads="1"/>
          </p:cNvSpPr>
          <p:nvPr/>
        </p:nvSpPr>
        <p:spPr bwMode="gray">
          <a:xfrm>
            <a:off x="3582421" y="1126679"/>
            <a:ext cx="1718614" cy="68208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4460" tIns="24460" rIns="24460" bIns="24460" numCol="1" anchor="t"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l" defTabSz="354175"/>
            <a:r>
              <a:rPr lang="en-US" sz="476" kern="0"/>
              <a:t>Text</a:t>
            </a:r>
            <a:endParaRPr lang="en-US" sz="476" kern="0" dirty="0"/>
          </a:p>
        </p:txBody>
      </p:sp>
      <p:sp>
        <p:nvSpPr>
          <p:cNvPr id="94" name="RoundedRectangle" hidden="1"/>
          <p:cNvSpPr txBox="1">
            <a:spLocks noChangeArrowheads="1"/>
          </p:cNvSpPr>
          <p:nvPr/>
        </p:nvSpPr>
        <p:spPr bwMode="gray">
          <a:xfrm>
            <a:off x="5452960" y="1126679"/>
            <a:ext cx="1718614" cy="682086"/>
          </a:xfrm>
          <a:prstGeom prst="round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4460" tIns="24460" rIns="24460" bIns="24460" numCol="1" anchor="t"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l" defTabSz="354175"/>
            <a:r>
              <a:rPr lang="en-US" sz="476" kern="0"/>
              <a:t>Text</a:t>
            </a:r>
            <a:endParaRPr lang="en-US" sz="476" kern="0" dirty="0"/>
          </a:p>
        </p:txBody>
      </p:sp>
      <p:sp>
        <p:nvSpPr>
          <p:cNvPr id="95" name="Arrow" hidden="1"/>
          <p:cNvSpPr txBox="1">
            <a:spLocks noChangeArrowheads="1"/>
          </p:cNvSpPr>
          <p:nvPr/>
        </p:nvSpPr>
        <p:spPr bwMode="gray">
          <a:xfrm>
            <a:off x="1711883" y="2402243"/>
            <a:ext cx="2061979" cy="409251"/>
          </a:xfrm>
          <a:prstGeom prst="rightArrow">
            <a:avLst>
              <a:gd name="adj1" fmla="val 70000"/>
              <a:gd name="adj2" fmla="val 376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232" tIns="12232" rIns="12232" bIns="12232" numCol="1" anchor="ctr" anchorCtr="0" compatLnSpc="1">
            <a:prstTxWarp prst="textNoShape">
              <a:avLst/>
            </a:prstTxWarp>
            <a:noAutofit/>
          </a:bodyPr>
          <a:lstStyle>
            <a:lvl1pPr marL="0" indent="0" algn="l" defTabSz="2949611" rtl="0" eaLnBrk="1" fontAlgn="base" hangingPunct="1">
              <a:spcBef>
                <a:spcPct val="0"/>
              </a:spcBef>
              <a:spcAft>
                <a:spcPct val="0"/>
              </a:spcAft>
              <a:buClr>
                <a:schemeClr val="tx2"/>
              </a:buClr>
              <a:defRPr lang="en-US" sz="2800" baseline="0" noProof="0" dirty="0" smtClean="0">
                <a:solidFill>
                  <a:schemeClr val="tx1"/>
                </a:solidFill>
                <a:latin typeface="+mn-lt"/>
                <a:ea typeface="+mn-ea"/>
                <a:cs typeface="+mn-cs"/>
              </a:defRPr>
            </a:lvl1pPr>
            <a:lvl2pPr marL="266700" indent="-261938" algn="l" defTabSz="2949611" rtl="0" eaLnBrk="1" fontAlgn="base" hangingPunct="1">
              <a:spcBef>
                <a:spcPct val="0"/>
              </a:spcBef>
              <a:spcAft>
                <a:spcPct val="0"/>
              </a:spcAft>
              <a:buClr>
                <a:schemeClr val="tx2"/>
              </a:buClr>
              <a:buSzPct val="125000"/>
              <a:buFont typeface="Arial" panose="020B0604020202020204" pitchFamily="34" charset="0"/>
              <a:buChar char="•"/>
              <a:defRPr lang="en-US" sz="2800" baseline="0" noProof="0" dirty="0" smtClean="0">
                <a:solidFill>
                  <a:schemeClr val="tx1"/>
                </a:solidFill>
                <a:latin typeface="+mn-lt"/>
              </a:defRPr>
            </a:lvl2pPr>
            <a:lvl3pPr marL="628650" indent="-36195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3pPr>
            <a:lvl4pPr marL="895350" indent="-266700" algn="l" defTabSz="2949611" rtl="0" eaLnBrk="1" fontAlgn="base" hangingPunct="1">
              <a:spcBef>
                <a:spcPct val="0"/>
              </a:spcBef>
              <a:spcAft>
                <a:spcPct val="0"/>
              </a:spcAft>
              <a:buClr>
                <a:schemeClr val="tx2"/>
              </a:buClr>
              <a:buSzPct val="120000"/>
              <a:buFont typeface="Arial" panose="020B0604020202020204" pitchFamily="34" charset="0"/>
              <a:buChar char="◦"/>
              <a:defRPr lang="en-US" sz="2800" baseline="0" noProof="0" dirty="0" smtClean="0">
                <a:solidFill>
                  <a:schemeClr val="tx1"/>
                </a:solidFill>
                <a:latin typeface="+mn-lt"/>
              </a:defRPr>
            </a:lvl4pPr>
            <a:lvl5pPr marL="1168400" indent="-273050" algn="l" defTabSz="2949611" rtl="0" eaLnBrk="1" fontAlgn="base" hangingPunct="1">
              <a:spcBef>
                <a:spcPct val="0"/>
              </a:spcBef>
              <a:spcAft>
                <a:spcPct val="0"/>
              </a:spcAft>
              <a:buClr>
                <a:schemeClr val="tx2"/>
              </a:buClr>
              <a:buSzPct val="89000"/>
              <a:buFont typeface="Arial" charset="0"/>
              <a:buChar char="-"/>
              <a:defRPr lang="de-DE" sz="2800" baseline="0" noProof="0" dirty="0">
                <a:solidFill>
                  <a:schemeClr val="tx1"/>
                </a:solidFill>
                <a:latin typeface="+mn-lt"/>
              </a:defRPr>
            </a:lvl5pPr>
            <a:lvl6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6pPr>
            <a:lvl7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7pPr>
            <a:lvl8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8pPr>
            <a:lvl9pPr marL="2470142" indent="-428844" algn="l" defTabSz="2949611" rtl="0" eaLnBrk="1" fontAlgn="base" hangingPunct="1">
              <a:spcBef>
                <a:spcPct val="0"/>
              </a:spcBef>
              <a:spcAft>
                <a:spcPct val="0"/>
              </a:spcAft>
              <a:buClr>
                <a:schemeClr val="tx2"/>
              </a:buClr>
              <a:buSzPct val="89000"/>
              <a:buFont typeface="Arial" charset="0"/>
              <a:buChar char="-"/>
              <a:defRPr sz="5300">
                <a:solidFill>
                  <a:schemeClr val="tx1"/>
                </a:solidFill>
                <a:latin typeface="+mn-lt"/>
              </a:defRPr>
            </a:lvl9pPr>
          </a:lstStyle>
          <a:p>
            <a:pPr lvl="0" algn="l" defTabSz="354175"/>
            <a:r>
              <a:rPr lang="en-US" sz="476" kern="0"/>
              <a:t>Text</a:t>
            </a:r>
            <a:endParaRPr lang="en-US" sz="476" kern="0" dirty="0"/>
          </a:p>
        </p:txBody>
      </p:sp>
    </p:spTree>
    <p:extLst>
      <p:ext uri="{BB962C8B-B14F-4D97-AF65-F5344CB8AC3E}">
        <p14:creationId xmlns:p14="http://schemas.microsoft.com/office/powerpoint/2010/main" val="1958335696"/>
      </p:ext>
    </p:extLst>
  </p:cSld>
  <p:clrMap bg1="lt1" tx1="dk1" bg2="lt2" tx2="dk2" accent1="accent1" accent2="accent2" accent3="accent3" accent4="accent4" accent5="accent5" accent6="accent6" hlink="hlink" folHlink="folHlink"/>
  <p:sldLayoutIdLst>
    <p:sldLayoutId id="2147483732" r:id="rId1"/>
    <p:sldLayoutId id="2147483734" r:id="rId2"/>
  </p:sldLayoutIdLst>
  <p:txStyles>
    <p:titleStyle>
      <a:lvl1pPr algn="l" defTabSz="501026" rtl="0" eaLnBrk="1" fontAlgn="base" hangingPunct="1">
        <a:spcBef>
          <a:spcPct val="0"/>
        </a:spcBef>
        <a:spcAft>
          <a:spcPct val="0"/>
        </a:spcAft>
        <a:tabLst>
          <a:tab pos="258869" algn="l"/>
        </a:tabLst>
        <a:defRPr lang="de-DE" sz="1223" b="0" baseline="0" noProof="0" dirty="0" smtClean="0">
          <a:solidFill>
            <a:schemeClr val="tx2"/>
          </a:solidFill>
          <a:latin typeface="+mj-lt"/>
          <a:ea typeface="+mj-ea"/>
          <a:cs typeface="+mj-cs"/>
        </a:defRPr>
      </a:lvl1pPr>
      <a:lvl2pPr algn="l" defTabSz="501026" rtl="0" eaLnBrk="1" fontAlgn="base" hangingPunct="1">
        <a:spcBef>
          <a:spcPct val="0"/>
        </a:spcBef>
        <a:spcAft>
          <a:spcPct val="0"/>
        </a:spcAft>
        <a:defRPr sz="1070" b="1">
          <a:solidFill>
            <a:schemeClr val="tx2"/>
          </a:solidFill>
          <a:latin typeface="Arial" charset="0"/>
        </a:defRPr>
      </a:lvl2pPr>
      <a:lvl3pPr algn="l" defTabSz="501026" rtl="0" eaLnBrk="1" fontAlgn="base" hangingPunct="1">
        <a:spcBef>
          <a:spcPct val="0"/>
        </a:spcBef>
        <a:spcAft>
          <a:spcPct val="0"/>
        </a:spcAft>
        <a:defRPr sz="1070" b="1">
          <a:solidFill>
            <a:schemeClr val="tx2"/>
          </a:solidFill>
          <a:latin typeface="Arial" charset="0"/>
        </a:defRPr>
      </a:lvl3pPr>
      <a:lvl4pPr algn="l" defTabSz="501026" rtl="0" eaLnBrk="1" fontAlgn="base" hangingPunct="1">
        <a:spcBef>
          <a:spcPct val="0"/>
        </a:spcBef>
        <a:spcAft>
          <a:spcPct val="0"/>
        </a:spcAft>
        <a:defRPr sz="1070" b="1">
          <a:solidFill>
            <a:schemeClr val="tx2"/>
          </a:solidFill>
          <a:latin typeface="Arial" charset="0"/>
        </a:defRPr>
      </a:lvl4pPr>
      <a:lvl5pPr algn="l" defTabSz="501026" rtl="0" eaLnBrk="1" fontAlgn="base" hangingPunct="1">
        <a:spcBef>
          <a:spcPct val="0"/>
        </a:spcBef>
        <a:spcAft>
          <a:spcPct val="0"/>
        </a:spcAft>
        <a:defRPr sz="1070" b="1">
          <a:solidFill>
            <a:schemeClr val="tx2"/>
          </a:solidFill>
          <a:latin typeface="Arial" charset="0"/>
        </a:defRPr>
      </a:lvl5pPr>
      <a:lvl6pPr marL="255843" algn="l" defTabSz="501026" rtl="0" eaLnBrk="1" fontAlgn="base" hangingPunct="1">
        <a:spcBef>
          <a:spcPct val="0"/>
        </a:spcBef>
        <a:spcAft>
          <a:spcPct val="0"/>
        </a:spcAft>
        <a:defRPr sz="1070" b="1">
          <a:solidFill>
            <a:schemeClr val="tx2"/>
          </a:solidFill>
          <a:latin typeface="Arial" charset="0"/>
        </a:defRPr>
      </a:lvl6pPr>
      <a:lvl7pPr marL="511686" algn="l" defTabSz="501026" rtl="0" eaLnBrk="1" fontAlgn="base" hangingPunct="1">
        <a:spcBef>
          <a:spcPct val="0"/>
        </a:spcBef>
        <a:spcAft>
          <a:spcPct val="0"/>
        </a:spcAft>
        <a:defRPr sz="1070" b="1">
          <a:solidFill>
            <a:schemeClr val="tx2"/>
          </a:solidFill>
          <a:latin typeface="Arial" charset="0"/>
        </a:defRPr>
      </a:lvl7pPr>
      <a:lvl8pPr marL="767529" algn="l" defTabSz="501026" rtl="0" eaLnBrk="1" fontAlgn="base" hangingPunct="1">
        <a:spcBef>
          <a:spcPct val="0"/>
        </a:spcBef>
        <a:spcAft>
          <a:spcPct val="0"/>
        </a:spcAft>
        <a:defRPr sz="1070" b="1">
          <a:solidFill>
            <a:schemeClr val="tx2"/>
          </a:solidFill>
          <a:latin typeface="Arial" charset="0"/>
        </a:defRPr>
      </a:lvl8pPr>
      <a:lvl9pPr marL="1023372" algn="l" defTabSz="501026" rtl="0" eaLnBrk="1" fontAlgn="base" hangingPunct="1">
        <a:spcBef>
          <a:spcPct val="0"/>
        </a:spcBef>
        <a:spcAft>
          <a:spcPct val="0"/>
        </a:spcAft>
        <a:defRPr sz="1070" b="1">
          <a:solidFill>
            <a:schemeClr val="tx2"/>
          </a:solidFill>
          <a:latin typeface="Arial" charset="0"/>
        </a:defRPr>
      </a:lvl9pPr>
    </p:titleStyle>
    <p:bodyStyle>
      <a:lvl1pPr marL="0" indent="0" algn="l" defTabSz="501026" rtl="0" eaLnBrk="1" fontAlgn="base" hangingPunct="1">
        <a:spcBef>
          <a:spcPct val="0"/>
        </a:spcBef>
        <a:spcAft>
          <a:spcPct val="0"/>
        </a:spcAft>
        <a:buClr>
          <a:schemeClr val="tx2"/>
        </a:buClr>
        <a:defRPr lang="en-US" sz="476" baseline="0" noProof="0" dirty="0" smtClean="0">
          <a:solidFill>
            <a:schemeClr val="tx1"/>
          </a:solidFill>
          <a:latin typeface="+mn-lt"/>
          <a:ea typeface="+mn-ea"/>
          <a:cs typeface="+mn-cs"/>
        </a:defRPr>
      </a:lvl1pPr>
      <a:lvl2pPr marL="60942" indent="-60133" algn="l" defTabSz="501026" rtl="0" eaLnBrk="1" fontAlgn="base" hangingPunct="1">
        <a:spcBef>
          <a:spcPct val="0"/>
        </a:spcBef>
        <a:spcAft>
          <a:spcPct val="0"/>
        </a:spcAft>
        <a:buClr>
          <a:schemeClr val="tx2"/>
        </a:buClr>
        <a:buSzPct val="125000"/>
        <a:buFont typeface="Arial" pitchFamily="34" charset="0"/>
        <a:buChar char="•"/>
        <a:defRPr lang="en-US" sz="476" baseline="0" noProof="0" dirty="0" smtClean="0">
          <a:solidFill>
            <a:schemeClr val="tx1"/>
          </a:solidFill>
          <a:latin typeface="+mn-lt"/>
        </a:defRPr>
      </a:lvl2pPr>
      <a:lvl3pPr marL="137255" indent="-76312" algn="l" defTabSz="501026" rtl="0" eaLnBrk="1" fontAlgn="base" hangingPunct="1">
        <a:spcBef>
          <a:spcPct val="0"/>
        </a:spcBef>
        <a:spcAft>
          <a:spcPct val="0"/>
        </a:spcAft>
        <a:buClr>
          <a:schemeClr val="tx2"/>
        </a:buClr>
        <a:buSzPct val="120000"/>
        <a:buFont typeface="Arial" charset="0"/>
        <a:buChar char="–"/>
        <a:defRPr lang="en-US" sz="476" baseline="0" noProof="0" dirty="0" smtClean="0">
          <a:solidFill>
            <a:schemeClr val="tx1"/>
          </a:solidFill>
          <a:latin typeface="+mn-lt"/>
        </a:defRPr>
      </a:lvl3pPr>
      <a:lvl4pPr marL="182557" indent="-45302" algn="l" defTabSz="501026" rtl="0" eaLnBrk="1" fontAlgn="base" hangingPunct="1">
        <a:spcBef>
          <a:spcPct val="0"/>
        </a:spcBef>
        <a:spcAft>
          <a:spcPct val="0"/>
        </a:spcAft>
        <a:buClr>
          <a:schemeClr val="tx2"/>
        </a:buClr>
        <a:buSzPct val="120000"/>
        <a:buFont typeface="Arial" panose="020B0604020202020204" pitchFamily="34" charset="0"/>
        <a:buChar char="◦"/>
        <a:defRPr lang="en-US" sz="476" baseline="0" noProof="0" dirty="0" smtClean="0">
          <a:solidFill>
            <a:schemeClr val="tx1"/>
          </a:solidFill>
          <a:latin typeface="+mn-lt"/>
        </a:defRPr>
      </a:lvl4pPr>
      <a:lvl5pPr marL="243229" indent="-60673" algn="l" defTabSz="501026" rtl="0" eaLnBrk="1" fontAlgn="base" hangingPunct="1">
        <a:spcBef>
          <a:spcPct val="0"/>
        </a:spcBef>
        <a:spcAft>
          <a:spcPct val="0"/>
        </a:spcAft>
        <a:buClr>
          <a:schemeClr val="tx2"/>
        </a:buClr>
        <a:buSzPct val="89000"/>
        <a:buFont typeface="Arial" charset="0"/>
        <a:buChar char="-"/>
        <a:defRPr lang="de-DE" sz="476" baseline="0" noProof="0" dirty="0">
          <a:solidFill>
            <a:schemeClr val="tx1"/>
          </a:solidFill>
          <a:latin typeface="+mn-lt"/>
        </a:defRPr>
      </a:lvl5pPr>
      <a:lvl6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6pPr>
      <a:lvl7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7pPr>
      <a:lvl8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8pPr>
      <a:lvl9pPr marL="419582" indent="-72844" algn="l" defTabSz="501026" rtl="0" eaLnBrk="1" fontAlgn="base" hangingPunct="1">
        <a:spcBef>
          <a:spcPct val="0"/>
        </a:spcBef>
        <a:spcAft>
          <a:spcPct val="0"/>
        </a:spcAft>
        <a:buClr>
          <a:schemeClr val="tx2"/>
        </a:buClr>
        <a:buSzPct val="89000"/>
        <a:buFont typeface="Arial" charset="0"/>
        <a:buChar char="-"/>
        <a:defRPr sz="900">
          <a:solidFill>
            <a:schemeClr val="tx1"/>
          </a:solidFill>
          <a:latin typeface="+mn-lt"/>
        </a:defRPr>
      </a:lvl9pPr>
    </p:bodyStyle>
    <p:otherStyle>
      <a:defPPr>
        <a:defRPr lang="en-US"/>
      </a:defPPr>
      <a:lvl1pPr marL="0" algn="l" defTabSz="511686" rtl="0" eaLnBrk="1" latinLnBrk="0" hangingPunct="1">
        <a:defRPr sz="1002" kern="1200">
          <a:solidFill>
            <a:schemeClr val="tx1"/>
          </a:solidFill>
          <a:latin typeface="+mn-lt"/>
          <a:ea typeface="+mn-ea"/>
          <a:cs typeface="+mn-cs"/>
        </a:defRPr>
      </a:lvl1pPr>
      <a:lvl2pPr marL="255843" algn="l" defTabSz="511686" rtl="0" eaLnBrk="1" latinLnBrk="0" hangingPunct="1">
        <a:defRPr sz="1002" kern="1200">
          <a:solidFill>
            <a:schemeClr val="tx1"/>
          </a:solidFill>
          <a:latin typeface="+mn-lt"/>
          <a:ea typeface="+mn-ea"/>
          <a:cs typeface="+mn-cs"/>
        </a:defRPr>
      </a:lvl2pPr>
      <a:lvl3pPr marL="511686" algn="l" defTabSz="511686" rtl="0" eaLnBrk="1" latinLnBrk="0" hangingPunct="1">
        <a:defRPr sz="1002" kern="1200">
          <a:solidFill>
            <a:schemeClr val="tx1"/>
          </a:solidFill>
          <a:latin typeface="+mn-lt"/>
          <a:ea typeface="+mn-ea"/>
          <a:cs typeface="+mn-cs"/>
        </a:defRPr>
      </a:lvl3pPr>
      <a:lvl4pPr marL="767529" algn="l" defTabSz="511686" rtl="0" eaLnBrk="1" latinLnBrk="0" hangingPunct="1">
        <a:defRPr sz="1002" kern="1200">
          <a:solidFill>
            <a:schemeClr val="tx1"/>
          </a:solidFill>
          <a:latin typeface="+mn-lt"/>
          <a:ea typeface="+mn-ea"/>
          <a:cs typeface="+mn-cs"/>
        </a:defRPr>
      </a:lvl4pPr>
      <a:lvl5pPr marL="1023372" algn="l" defTabSz="511686" rtl="0" eaLnBrk="1" latinLnBrk="0" hangingPunct="1">
        <a:defRPr sz="1002" kern="1200">
          <a:solidFill>
            <a:schemeClr val="tx1"/>
          </a:solidFill>
          <a:latin typeface="+mn-lt"/>
          <a:ea typeface="+mn-ea"/>
          <a:cs typeface="+mn-cs"/>
        </a:defRPr>
      </a:lvl5pPr>
      <a:lvl6pPr marL="1279215" algn="l" defTabSz="511686" rtl="0" eaLnBrk="1" latinLnBrk="0" hangingPunct="1">
        <a:defRPr sz="1002" kern="1200">
          <a:solidFill>
            <a:schemeClr val="tx1"/>
          </a:solidFill>
          <a:latin typeface="+mn-lt"/>
          <a:ea typeface="+mn-ea"/>
          <a:cs typeface="+mn-cs"/>
        </a:defRPr>
      </a:lvl6pPr>
      <a:lvl7pPr marL="1535058" algn="l" defTabSz="511686" rtl="0" eaLnBrk="1" latinLnBrk="0" hangingPunct="1">
        <a:defRPr sz="1002" kern="1200">
          <a:solidFill>
            <a:schemeClr val="tx1"/>
          </a:solidFill>
          <a:latin typeface="+mn-lt"/>
          <a:ea typeface="+mn-ea"/>
          <a:cs typeface="+mn-cs"/>
        </a:defRPr>
      </a:lvl7pPr>
      <a:lvl8pPr marL="1790901" algn="l" defTabSz="511686" rtl="0" eaLnBrk="1" latinLnBrk="0" hangingPunct="1">
        <a:defRPr sz="1002" kern="1200">
          <a:solidFill>
            <a:schemeClr val="tx1"/>
          </a:solidFill>
          <a:latin typeface="+mn-lt"/>
          <a:ea typeface="+mn-ea"/>
          <a:cs typeface="+mn-cs"/>
        </a:defRPr>
      </a:lvl8pPr>
      <a:lvl9pPr marL="2046744" algn="l" defTabSz="511686" rtl="0" eaLnBrk="1" latinLnBrk="0" hangingPunct="1">
        <a:defRPr sz="1002"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5"/>
            </p:custDataLst>
            <p:extLst>
              <p:ext uri="{D42A27DB-BD31-4B8C-83A1-F6EECF244321}">
                <p14:modId xmlns:p14="http://schemas.microsoft.com/office/powerpoint/2010/main" val="665078972"/>
              </p:ext>
            </p:ext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2" imgW="270" imgH="270" progId="TCLayout.ActiveDocument.1">
                  <p:embed/>
                </p:oleObj>
              </mc:Choice>
              <mc:Fallback>
                <p:oleObj name="think-cell Slide" r:id="rId32" imgW="270" imgH="270" progId="TCLayout.ActiveDocument.1">
                  <p:embed/>
                  <p:pic>
                    <p:nvPicPr>
                      <p:cNvPr id="2" name="Object 1" hidden="1"/>
                      <p:cNvPicPr/>
                      <p:nvPr/>
                    </p:nvPicPr>
                    <p:blipFill>
                      <a:blip r:embed="rId33"/>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6"/>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7"/>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30"/>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31"/>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8"/>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8"/>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9"/>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9"/>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6"/>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7"/>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20"/>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4"/>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5"/>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21"/>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2"/>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3"/>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7"/>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8"/>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9"/>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5"/>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6"/>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10"/>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11"/>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2"/>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3"/>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4"/>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188573277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5"/>
            </p:custData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2" imgW="270" imgH="270" progId="TCLayout.ActiveDocument.1">
                  <p:embed/>
                </p:oleObj>
              </mc:Choice>
              <mc:Fallback>
                <p:oleObj name="think-cell Slide" r:id="rId32" imgW="270" imgH="270" progId="TCLayout.ActiveDocument.1">
                  <p:embed/>
                  <p:pic>
                    <p:nvPicPr>
                      <p:cNvPr id="2" name="Object 1" hidden="1"/>
                      <p:cNvPicPr/>
                      <p:nvPr/>
                    </p:nvPicPr>
                    <p:blipFill>
                      <a:blip r:embed="rId33"/>
                      <a:stretch>
                        <a:fillRect/>
                      </a:stretch>
                    </p:blipFill>
                    <p:spPr>
                      <a:xfrm>
                        <a:off x="0" y="0"/>
                        <a:ext cx="161984" cy="12148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EBC0EF4-34C0-4902-90A1-3ED064DCF902}"/>
              </a:ext>
            </a:extLst>
          </p:cNvPr>
          <p:cNvSpPr/>
          <p:nvPr userDrawn="1">
            <p:custDataLst>
              <p:tags r:id="rId6"/>
            </p:custDataLst>
          </p:nvPr>
        </p:nvSpPr>
        <p:spPr>
          <a:xfrm>
            <a:off x="0" y="0"/>
            <a:ext cx="47940" cy="38179"/>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563" b="1" i="0" baseline="0" dirty="0" err="1">
              <a:solidFill>
                <a:schemeClr val="tx1"/>
              </a:solidFill>
              <a:latin typeface="BundesSans Regular" panose="020B0002030500000203" pitchFamily="34" charset="0"/>
              <a:ea typeface="ＭＳ Ｐゴシック" panose="020B0600070205080204" pitchFamily="34" charset="-128"/>
              <a:cs typeface="+mj-cs"/>
              <a:sym typeface="BundesSans Regular" panose="020B0002030500000203" pitchFamily="34" charset="0"/>
            </a:endParaRPr>
          </a:p>
        </p:txBody>
      </p:sp>
      <p:sp>
        <p:nvSpPr>
          <p:cNvPr id="69" name="Title 1">
            <a:extLst>
              <a:ext uri="{FF2B5EF4-FFF2-40B4-BE49-F238E27FC236}">
                <a16:creationId xmlns:a16="http://schemas.microsoft.com/office/drawing/2014/main" id="{1D0104D2-75D1-4E07-866A-6A36EB505A47}"/>
              </a:ext>
            </a:extLst>
          </p:cNvPr>
          <p:cNvSpPr txBox="1">
            <a:spLocks/>
          </p:cNvSpPr>
          <p:nvPr userDrawn="1"/>
        </p:nvSpPr>
        <p:spPr bwMode="gray">
          <a:xfrm>
            <a:off x="161984" y="146123"/>
            <a:ext cx="8829089" cy="319111"/>
          </a:xfrm>
          <a:prstGeom prst="rect">
            <a:avLst/>
          </a:prstGeom>
          <a:solidFill>
            <a:srgbClr val="337299"/>
          </a:solidFill>
          <a:ln>
            <a:noFill/>
          </a:ln>
        </p:spPr>
        <p:txBody>
          <a:bodyPr wrap="square" lIns="17318" tIns="17318" rIns="17318" bIns="17318" anchor="ctr" anchorCtr="0">
            <a:noAutofit/>
          </a:bodyPr>
          <a:lstStyle>
            <a:lvl1pPr algn="l" defTabSz="2949611" rtl="0" eaLnBrk="1" fontAlgn="base" hangingPunct="1">
              <a:spcBef>
                <a:spcPct val="0"/>
              </a:spcBef>
              <a:spcAft>
                <a:spcPct val="0"/>
              </a:spcAft>
              <a:tabLst>
                <a:tab pos="1433513" algn="l"/>
              </a:tabLst>
              <a:defRPr lang="de-DE" sz="7200" b="0" baseline="0" noProof="0" dirty="0" smtClean="0">
                <a:solidFill>
                  <a:schemeClr val="tx2"/>
                </a:solidFill>
                <a:latin typeface="+mj-lt"/>
                <a:ea typeface="+mj-ea"/>
                <a:cs typeface="+mj-cs"/>
              </a:defRPr>
            </a:lvl1pPr>
            <a:lvl2pPr algn="l" defTabSz="2949611" rtl="0" eaLnBrk="1" fontAlgn="base" hangingPunct="1">
              <a:spcBef>
                <a:spcPct val="0"/>
              </a:spcBef>
              <a:spcAft>
                <a:spcPct val="0"/>
              </a:spcAft>
              <a:defRPr sz="6300" b="1">
                <a:solidFill>
                  <a:schemeClr val="tx2"/>
                </a:solidFill>
                <a:latin typeface="Arial" charset="0"/>
              </a:defRPr>
            </a:lvl2pPr>
            <a:lvl3pPr algn="l" defTabSz="2949611" rtl="0" eaLnBrk="1" fontAlgn="base" hangingPunct="1">
              <a:spcBef>
                <a:spcPct val="0"/>
              </a:spcBef>
              <a:spcAft>
                <a:spcPct val="0"/>
              </a:spcAft>
              <a:defRPr sz="6300" b="1">
                <a:solidFill>
                  <a:schemeClr val="tx2"/>
                </a:solidFill>
                <a:latin typeface="Arial" charset="0"/>
              </a:defRPr>
            </a:lvl3pPr>
            <a:lvl4pPr algn="l" defTabSz="2949611" rtl="0" eaLnBrk="1" fontAlgn="base" hangingPunct="1">
              <a:spcBef>
                <a:spcPct val="0"/>
              </a:spcBef>
              <a:spcAft>
                <a:spcPct val="0"/>
              </a:spcAft>
              <a:defRPr sz="6300" b="1">
                <a:solidFill>
                  <a:schemeClr val="tx2"/>
                </a:solidFill>
                <a:latin typeface="Arial" charset="0"/>
              </a:defRPr>
            </a:lvl4pPr>
            <a:lvl5pPr algn="l" defTabSz="2949611" rtl="0" eaLnBrk="1" fontAlgn="base" hangingPunct="1">
              <a:spcBef>
                <a:spcPct val="0"/>
              </a:spcBef>
              <a:spcAft>
                <a:spcPct val="0"/>
              </a:spcAft>
              <a:defRPr sz="6300" b="1">
                <a:solidFill>
                  <a:schemeClr val="tx2"/>
                </a:solidFill>
                <a:latin typeface="Arial" charset="0"/>
              </a:defRPr>
            </a:lvl5pPr>
            <a:lvl6pPr marL="1506184" algn="l" defTabSz="2949611" rtl="0" eaLnBrk="1" fontAlgn="base" hangingPunct="1">
              <a:spcBef>
                <a:spcPct val="0"/>
              </a:spcBef>
              <a:spcAft>
                <a:spcPct val="0"/>
              </a:spcAft>
              <a:defRPr sz="6300" b="1">
                <a:solidFill>
                  <a:schemeClr val="tx2"/>
                </a:solidFill>
                <a:latin typeface="Arial" charset="0"/>
              </a:defRPr>
            </a:lvl6pPr>
            <a:lvl7pPr marL="3012368" algn="l" defTabSz="2949611" rtl="0" eaLnBrk="1" fontAlgn="base" hangingPunct="1">
              <a:spcBef>
                <a:spcPct val="0"/>
              </a:spcBef>
              <a:spcAft>
                <a:spcPct val="0"/>
              </a:spcAft>
              <a:defRPr sz="6300" b="1">
                <a:solidFill>
                  <a:schemeClr val="tx2"/>
                </a:solidFill>
                <a:latin typeface="Arial" charset="0"/>
              </a:defRPr>
            </a:lvl7pPr>
            <a:lvl8pPr marL="4518552" algn="l" defTabSz="2949611" rtl="0" eaLnBrk="1" fontAlgn="base" hangingPunct="1">
              <a:spcBef>
                <a:spcPct val="0"/>
              </a:spcBef>
              <a:spcAft>
                <a:spcPct val="0"/>
              </a:spcAft>
              <a:defRPr sz="6300" b="1">
                <a:solidFill>
                  <a:schemeClr val="tx2"/>
                </a:solidFill>
                <a:latin typeface="Arial" charset="0"/>
              </a:defRPr>
            </a:lvl8pPr>
            <a:lvl9pPr marL="6024737" algn="l" defTabSz="2949611" rtl="0" eaLnBrk="1" fontAlgn="base" hangingPunct="1">
              <a:spcBef>
                <a:spcPct val="0"/>
              </a:spcBef>
              <a:spcAft>
                <a:spcPct val="0"/>
              </a:spcAft>
              <a:defRPr sz="6300" b="1">
                <a:solidFill>
                  <a:schemeClr val="tx2"/>
                </a:solidFill>
                <a:latin typeface="Arial" charset="0"/>
              </a:defRPr>
            </a:lvl9pPr>
          </a:lstStyle>
          <a:p>
            <a:pPr algn="ctr"/>
            <a:endParaRPr lang="en-US" sz="1563" b="1" kern="0" dirty="0">
              <a:solidFill>
                <a:schemeClr val="bg1"/>
              </a:solidFill>
              <a:latin typeface="BundesSans Regular" panose="020B0002030500000203" pitchFamily="34" charset="0"/>
            </a:endParaRPr>
          </a:p>
        </p:txBody>
      </p:sp>
      <p:sp>
        <p:nvSpPr>
          <p:cNvPr id="24" name="Rectangle 286"/>
          <p:cNvSpPr>
            <a:spLocks noGrp="1" noChangeArrowheads="1"/>
          </p:cNvSpPr>
          <p:nvPr>
            <p:ph type="body" idx="1"/>
          </p:nvPr>
        </p:nvSpPr>
        <p:spPr bwMode="gray">
          <a:xfrm>
            <a:off x="161984" y="1037706"/>
            <a:ext cx="8829089" cy="52280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defTabSz="501462"/>
            <a:r>
              <a:rPr lang="en-US" noProof="0" dirty="0"/>
              <a:t>Edit Master text styles</a:t>
            </a:r>
          </a:p>
          <a:p>
            <a:pPr lvl="1" defTabSz="501462"/>
            <a:r>
              <a:rPr lang="en-US" noProof="0" dirty="0"/>
              <a:t>Second level</a:t>
            </a:r>
          </a:p>
          <a:p>
            <a:pPr lvl="2" defTabSz="501462"/>
            <a:r>
              <a:rPr lang="en-US" noProof="0" dirty="0"/>
              <a:t>Third level</a:t>
            </a:r>
          </a:p>
          <a:p>
            <a:pPr lvl="3" defTabSz="501462"/>
            <a:r>
              <a:rPr lang="en-US" noProof="0" dirty="0"/>
              <a:t>Fourth level</a:t>
            </a:r>
          </a:p>
          <a:p>
            <a:pPr lvl="4" defTabSz="501462"/>
            <a:r>
              <a:rPr lang="en-US" noProof="0" dirty="0"/>
              <a:t>Fifth level</a:t>
            </a:r>
            <a:endParaRPr lang="de-DE" noProof="0" dirty="0"/>
          </a:p>
        </p:txBody>
      </p:sp>
      <p:sp>
        <p:nvSpPr>
          <p:cNvPr id="26" name="1. On-page tracker" hidden="1"/>
          <p:cNvSpPr>
            <a:spLocks noChangeArrowheads="1"/>
          </p:cNvSpPr>
          <p:nvPr/>
        </p:nvSpPr>
        <p:spPr bwMode="gray">
          <a:xfrm>
            <a:off x="161984" y="13294"/>
            <a:ext cx="403957" cy="11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344760" algn="l"/>
              </a:tabLst>
            </a:pPr>
            <a:r>
              <a:rPr lang="de-DE" sz="770" cap="all" baseline="0" noProof="0" dirty="0" err="1">
                <a:solidFill>
                  <a:schemeClr val="accent6"/>
                </a:solidFill>
                <a:latin typeface="+mn-lt"/>
                <a:ea typeface="+mj-ea"/>
              </a:rPr>
              <a:t>TRACKER</a:t>
            </a:r>
            <a:endParaRPr lang="de-DE" sz="770" cap="all" baseline="0" noProof="0" dirty="0">
              <a:solidFill>
                <a:schemeClr val="accent6"/>
              </a:solidFill>
              <a:latin typeface="+mn-lt"/>
              <a:ea typeface="+mj-ea"/>
            </a:endParaRPr>
          </a:p>
        </p:txBody>
      </p:sp>
      <p:sp>
        <p:nvSpPr>
          <p:cNvPr id="28" name="4. Footnote" hidden="1"/>
          <p:cNvSpPr txBox="1">
            <a:spLocks noChangeArrowheads="1"/>
          </p:cNvSpPr>
          <p:nvPr/>
        </p:nvSpPr>
        <p:spPr bwMode="gray">
          <a:xfrm>
            <a:off x="161984" y="4881701"/>
            <a:ext cx="8829089"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53833" indent="-53833">
              <a:defRPr/>
            </a:pPr>
            <a:r>
              <a:rPr lang="de-DE" sz="481" baseline="0" noProof="0" dirty="0">
                <a:latin typeface="+mn-lt"/>
              </a:rPr>
              <a:t>1	Fußnote</a:t>
            </a:r>
          </a:p>
        </p:txBody>
      </p:sp>
      <p:sp>
        <p:nvSpPr>
          <p:cNvPr id="29" name="5. Source" hidden="1"/>
          <p:cNvSpPr>
            <a:spLocks noChangeArrowheads="1"/>
          </p:cNvSpPr>
          <p:nvPr/>
        </p:nvSpPr>
        <p:spPr bwMode="gray">
          <a:xfrm>
            <a:off x="161984" y="4994678"/>
            <a:ext cx="8615702" cy="7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216095" indent="-216095" defTabSz="709381">
              <a:tabLst/>
            </a:pPr>
            <a:r>
              <a:rPr lang="de-DE" sz="481" baseline="0" noProof="0" dirty="0">
                <a:solidFill>
                  <a:srgbClr val="000000"/>
                </a:solidFill>
                <a:latin typeface="+mn-lt"/>
              </a:rPr>
              <a:t>Quelle:	Quelle</a:t>
            </a:r>
          </a:p>
        </p:txBody>
      </p:sp>
      <p:grpSp>
        <p:nvGrpSpPr>
          <p:cNvPr id="30" name="ACET" hidden="1"/>
          <p:cNvGrpSpPr>
            <a:grpSpLocks/>
          </p:cNvGrpSpPr>
          <p:nvPr/>
        </p:nvGrpSpPr>
        <p:grpSpPr bwMode="gray">
          <a:xfrm>
            <a:off x="161984" y="749017"/>
            <a:ext cx="4350892" cy="247823"/>
            <a:chOff x="915" y="826"/>
            <a:chExt cx="2686" cy="204"/>
          </a:xfrm>
        </p:grpSpPr>
        <p:cxnSp>
          <p:nvCxnSpPr>
            <p:cNvPr id="31" name="AutoShape 249"/>
            <p:cNvCxnSpPr>
              <a:cxnSpLocks noChangeShapeType="1"/>
              <a:stCxn id="32" idx="4"/>
              <a:endCxn id="32"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AutoShape 250"/>
            <p:cNvSpPr>
              <a:spLocks noChangeArrowheads="1"/>
            </p:cNvSpPr>
            <p:nvPr/>
          </p:nvSpPr>
          <p:spPr bwMode="gray">
            <a:xfrm>
              <a:off x="915" y="826"/>
              <a:ext cx="2686" cy="20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818" b="1" baseline="0" noProof="0" dirty="0">
                  <a:latin typeface="+mn-lt"/>
                  <a:ea typeface="+mn-ea"/>
                </a:rPr>
                <a:t>Title</a:t>
              </a:r>
            </a:p>
            <a:p>
              <a:r>
                <a:rPr lang="de-DE" sz="673" baseline="0" noProof="0" dirty="0">
                  <a:solidFill>
                    <a:schemeClr val="accent6"/>
                  </a:solidFill>
                  <a:latin typeface="+mn-lt"/>
                  <a:ea typeface="+mn-ea"/>
                </a:rPr>
                <a:t>Unit </a:t>
              </a:r>
              <a:r>
                <a:rPr lang="de-DE" sz="673" baseline="0" noProof="0" dirty="0" err="1">
                  <a:solidFill>
                    <a:schemeClr val="accent6"/>
                  </a:solidFill>
                  <a:latin typeface="+mn-lt"/>
                  <a:ea typeface="+mn-ea"/>
                </a:rPr>
                <a:t>of</a:t>
              </a:r>
              <a:r>
                <a:rPr lang="de-DE" sz="673" baseline="0" noProof="0" dirty="0">
                  <a:solidFill>
                    <a:schemeClr val="accent6"/>
                  </a:solidFill>
                  <a:latin typeface="+mn-lt"/>
                  <a:ea typeface="+mn-ea"/>
                </a:rPr>
                <a:t> </a:t>
              </a:r>
              <a:r>
                <a:rPr lang="de-DE" sz="673" baseline="0" noProof="0" dirty="0" err="1">
                  <a:solidFill>
                    <a:schemeClr val="accent6"/>
                  </a:solidFill>
                  <a:latin typeface="+mn-lt"/>
                  <a:ea typeface="+mn-ea"/>
                </a:rPr>
                <a:t>measure</a:t>
              </a:r>
              <a:endParaRPr lang="de-DE" sz="673" baseline="0" noProof="0" dirty="0">
                <a:solidFill>
                  <a:schemeClr val="accent6"/>
                </a:solidFill>
                <a:latin typeface="+mn-lt"/>
                <a:ea typeface="+mn-ea"/>
              </a:endParaRPr>
            </a:p>
          </p:txBody>
        </p:sp>
      </p:grpSp>
      <p:sp>
        <p:nvSpPr>
          <p:cNvPr id="34" name="pg number"/>
          <p:cNvSpPr>
            <a:spLocks/>
          </p:cNvSpPr>
          <p:nvPr/>
        </p:nvSpPr>
        <p:spPr bwMode="gray">
          <a:xfrm>
            <a:off x="8920251" y="4994676"/>
            <a:ext cx="72136" cy="73995"/>
          </a:xfrm>
          <a:prstGeom prst="rect">
            <a:avLst/>
          </a:prstGeom>
        </p:spPr>
        <p:txBody>
          <a:bodyPr vert="horz" wrap="none" lIns="0" tIns="0" rIns="0" bIns="0" rtlCol="0" anchor="ctr">
            <a:spAutoFit/>
          </a:bodyPr>
          <a:lstStyle/>
          <a:p>
            <a:pPr lvl="0" algn="r"/>
            <a:fld id="{42C328C1-A84F-4A39-A664-DBA00541A8C6}" type="slidenum">
              <a:rPr lang="de-DE" sz="481" noProof="0" smtClean="0">
                <a:latin typeface="+mn-lt"/>
              </a:rPr>
              <a:pPr lvl="0" algn="r"/>
              <a:t>‹Nr.›</a:t>
            </a:fld>
            <a:endParaRPr lang="de-DE" sz="481" baseline="0" noProof="0">
              <a:solidFill>
                <a:schemeClr val="tx1"/>
              </a:solidFill>
              <a:latin typeface="+mn-lt"/>
            </a:endParaRPr>
          </a:p>
        </p:txBody>
      </p:sp>
      <p:sp>
        <p:nvSpPr>
          <p:cNvPr id="36" name="3. Unit of measure" hidden="1"/>
          <p:cNvSpPr txBox="1">
            <a:spLocks noChangeArrowheads="1"/>
          </p:cNvSpPr>
          <p:nvPr/>
        </p:nvSpPr>
        <p:spPr bwMode="gray">
          <a:xfrm>
            <a:off x="161984" y="508524"/>
            <a:ext cx="8830403" cy="15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344760" algn="l"/>
              </a:tabLst>
              <a:defRPr/>
            </a:pPr>
            <a:r>
              <a:rPr lang="de-DE" sz="1010" baseline="0" noProof="0" dirty="0">
                <a:solidFill>
                  <a:schemeClr val="accent6"/>
                </a:solidFill>
                <a:latin typeface="+mn-lt"/>
              </a:rPr>
              <a:t>Unit </a:t>
            </a:r>
            <a:r>
              <a:rPr lang="de-DE" sz="1010" baseline="0" noProof="0" dirty="0" err="1">
                <a:solidFill>
                  <a:schemeClr val="accent6"/>
                </a:solidFill>
                <a:latin typeface="+mn-lt"/>
              </a:rPr>
              <a:t>of</a:t>
            </a:r>
            <a:r>
              <a:rPr lang="de-DE" sz="1010" baseline="0" noProof="0" dirty="0">
                <a:solidFill>
                  <a:schemeClr val="accent6"/>
                </a:solidFill>
                <a:latin typeface="+mn-lt"/>
              </a:rPr>
              <a:t> </a:t>
            </a:r>
            <a:r>
              <a:rPr lang="de-DE" sz="1010" baseline="0" noProof="0" dirty="0" err="1">
                <a:solidFill>
                  <a:schemeClr val="accent6"/>
                </a:solidFill>
                <a:latin typeface="+mn-lt"/>
              </a:rPr>
              <a:t>measure</a:t>
            </a:r>
            <a:endParaRPr lang="de-DE" sz="1010" baseline="0" noProof="0" dirty="0">
              <a:solidFill>
                <a:schemeClr val="accent6"/>
              </a:solidFill>
              <a:latin typeface="+mn-lt"/>
            </a:endParaRPr>
          </a:p>
        </p:txBody>
      </p:sp>
      <p:grpSp>
        <p:nvGrpSpPr>
          <p:cNvPr id="76" name="LegendBoxes" hidden="1"/>
          <p:cNvGrpSpPr>
            <a:grpSpLocks/>
          </p:cNvGrpSpPr>
          <p:nvPr/>
        </p:nvGrpSpPr>
        <p:grpSpPr bwMode="gray">
          <a:xfrm>
            <a:off x="8568170" y="508523"/>
            <a:ext cx="355792" cy="327442"/>
            <a:chOff x="4936" y="176"/>
            <a:chExt cx="572" cy="661"/>
          </a:xfrm>
        </p:grpSpPr>
        <p:sp>
          <p:nvSpPr>
            <p:cNvPr id="77" name="Legend1"/>
            <p:cNvSpPr>
              <a:spLocks noChangeArrowheads="1"/>
            </p:cNvSpPr>
            <p:nvPr/>
          </p:nvSpPr>
          <p:spPr bwMode="gray">
            <a:xfrm>
              <a:off x="5096"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78" name="LegendRectangle1"/>
            <p:cNvSpPr>
              <a:spLocks noChangeArrowheads="1"/>
            </p:cNvSpPr>
            <p:nvPr/>
          </p:nvSpPr>
          <p:spPr bwMode="gray">
            <a:xfrm>
              <a:off x="4936" y="199"/>
              <a:ext cx="104" cy="104"/>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79" name="Legend2"/>
            <p:cNvSpPr>
              <a:spLocks noChangeArrowheads="1"/>
            </p:cNvSpPr>
            <p:nvPr/>
          </p:nvSpPr>
          <p:spPr bwMode="gray">
            <a:xfrm>
              <a:off x="5096" y="34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80" name="LegendRectangle2"/>
            <p:cNvSpPr>
              <a:spLocks noChangeArrowheads="1"/>
            </p:cNvSpPr>
            <p:nvPr/>
          </p:nvSpPr>
          <p:spPr bwMode="gray">
            <a:xfrm>
              <a:off x="4936" y="369"/>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1" name="Legend3"/>
            <p:cNvSpPr>
              <a:spLocks noChangeArrowheads="1"/>
            </p:cNvSpPr>
            <p:nvPr/>
          </p:nvSpPr>
          <p:spPr bwMode="gray">
            <a:xfrm>
              <a:off x="5096" y="517"/>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3</a:t>
              </a:r>
            </a:p>
          </p:txBody>
        </p:sp>
        <p:sp>
          <p:nvSpPr>
            <p:cNvPr id="82" name="LegendRectangle3"/>
            <p:cNvSpPr>
              <a:spLocks noChangeArrowheads="1"/>
            </p:cNvSpPr>
            <p:nvPr/>
          </p:nvSpPr>
          <p:spPr bwMode="gray">
            <a:xfrm>
              <a:off x="4936" y="539"/>
              <a:ext cx="104" cy="104"/>
            </a:xfrm>
            <a:prstGeom prst="rect">
              <a:avLst/>
            </a:prstGeom>
            <a:solidFill>
              <a:schemeClr val="accent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83" name="Legend4"/>
            <p:cNvSpPr>
              <a:spLocks noChangeArrowheads="1"/>
            </p:cNvSpPr>
            <p:nvPr/>
          </p:nvSpPr>
          <p:spPr bwMode="gray">
            <a:xfrm>
              <a:off x="5096" y="688"/>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4</a:t>
              </a:r>
            </a:p>
          </p:txBody>
        </p:sp>
        <p:sp>
          <p:nvSpPr>
            <p:cNvPr id="84" name="LegendRectangle4"/>
            <p:cNvSpPr>
              <a:spLocks noChangeArrowheads="1"/>
            </p:cNvSpPr>
            <p:nvPr/>
          </p:nvSpPr>
          <p:spPr bwMode="gray">
            <a:xfrm>
              <a:off x="4936" y="711"/>
              <a:ext cx="104" cy="104"/>
            </a:xfrm>
            <a:prstGeom prst="rect">
              <a:avLst/>
            </a:prstGeom>
            <a:solidFill>
              <a:schemeClr val="accent4"/>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85" name="LegendLines" hidden="1"/>
          <p:cNvGrpSpPr>
            <a:grpSpLocks/>
          </p:cNvGrpSpPr>
          <p:nvPr/>
        </p:nvGrpSpPr>
        <p:grpSpPr bwMode="gray">
          <a:xfrm>
            <a:off x="8447500" y="508523"/>
            <a:ext cx="476463" cy="244220"/>
            <a:chOff x="4750" y="176"/>
            <a:chExt cx="766" cy="493"/>
          </a:xfrm>
        </p:grpSpPr>
        <p:sp>
          <p:nvSpPr>
            <p:cNvPr id="86" name="LineLegend1"/>
            <p:cNvSpPr>
              <a:spLocks noChangeShapeType="1"/>
            </p:cNvSpPr>
            <p:nvPr/>
          </p:nvSpPr>
          <p:spPr bwMode="gray">
            <a:xfrm>
              <a:off x="4750" y="250"/>
              <a:ext cx="288" cy="0"/>
            </a:xfrm>
            <a:prstGeom prst="line">
              <a:avLst/>
            </a:prstGeom>
            <a:noFill/>
            <a:ln w="571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7" name="LineLegend2"/>
            <p:cNvSpPr>
              <a:spLocks noChangeShapeType="1"/>
            </p:cNvSpPr>
            <p:nvPr/>
          </p:nvSpPr>
          <p:spPr bwMode="gray">
            <a:xfrm>
              <a:off x="4750" y="418"/>
              <a:ext cx="288" cy="0"/>
            </a:xfrm>
            <a:prstGeom prst="line">
              <a:avLst/>
            </a:prstGeom>
            <a:noFill/>
            <a:ln w="57150">
              <a:solidFill>
                <a:schemeClr val="accent4"/>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8" name="LineLegend3"/>
            <p:cNvSpPr>
              <a:spLocks noChangeShapeType="1"/>
            </p:cNvSpPr>
            <p:nvPr/>
          </p:nvSpPr>
          <p:spPr bwMode="gray">
            <a:xfrm>
              <a:off x="4750" y="595"/>
              <a:ext cx="288" cy="0"/>
            </a:xfrm>
            <a:prstGeom prst="line">
              <a:avLst/>
            </a:prstGeom>
            <a:noFill/>
            <a:ln w="57150">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de-DE" sz="481" noProof="0">
                <a:latin typeface="+mn-lt"/>
              </a:endParaRPr>
            </a:p>
          </p:txBody>
        </p:sp>
        <p:sp>
          <p:nvSpPr>
            <p:cNvPr id="89" name="Legend1"/>
            <p:cNvSpPr>
              <a:spLocks noChangeArrowheads="1"/>
            </p:cNvSpPr>
            <p:nvPr/>
          </p:nvSpPr>
          <p:spPr bwMode="gray">
            <a:xfrm>
              <a:off x="5104" y="176"/>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a:t>
              </a:r>
              <a:r>
                <a:rPr lang="de-DE" sz="481" baseline="0" noProof="0" dirty="0">
                  <a:latin typeface="+mn-lt"/>
                </a:rPr>
                <a:t> 1</a:t>
              </a:r>
              <a:endParaRPr lang="de-DE" sz="481" noProof="0" dirty="0">
                <a:latin typeface="+mn-lt"/>
              </a:endParaRPr>
            </a:p>
          </p:txBody>
        </p:sp>
        <p:sp>
          <p:nvSpPr>
            <p:cNvPr id="90" name="Legend2"/>
            <p:cNvSpPr>
              <a:spLocks noChangeArrowheads="1"/>
            </p:cNvSpPr>
            <p:nvPr/>
          </p:nvSpPr>
          <p:spPr bwMode="gray">
            <a:xfrm>
              <a:off x="5104" y="344"/>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2</a:t>
              </a:r>
            </a:p>
          </p:txBody>
        </p:sp>
        <p:sp>
          <p:nvSpPr>
            <p:cNvPr id="91" name="Legend3"/>
            <p:cNvSpPr>
              <a:spLocks noChangeArrowheads="1"/>
            </p:cNvSpPr>
            <p:nvPr/>
          </p:nvSpPr>
          <p:spPr bwMode="gray">
            <a:xfrm>
              <a:off x="5104" y="520"/>
              <a:ext cx="412" cy="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grpSp>
      <p:grpSp>
        <p:nvGrpSpPr>
          <p:cNvPr id="92" name="LegendMoons" hidden="1"/>
          <p:cNvGrpSpPr/>
          <p:nvPr/>
        </p:nvGrpSpPr>
        <p:grpSpPr bwMode="gray">
          <a:xfrm>
            <a:off x="8541924" y="508523"/>
            <a:ext cx="382127" cy="416339"/>
            <a:chOff x="7769225" y="2111246"/>
            <a:chExt cx="975262" cy="1334224"/>
          </a:xfrm>
        </p:grpSpPr>
        <p:grpSp>
          <p:nvGrpSpPr>
            <p:cNvPr id="93" name="MoonLegend1"/>
            <p:cNvGrpSpPr>
              <a:grpSpLocks noChangeAspect="1"/>
            </p:cNvGrpSpPr>
            <p:nvPr>
              <p:custDataLst>
                <p:tags r:id="rId17"/>
              </p:custDataLst>
            </p:nvPr>
          </p:nvGrpSpPr>
          <p:grpSpPr bwMode="gray">
            <a:xfrm>
              <a:off x="7769225" y="2125398"/>
              <a:ext cx="209550" cy="209551"/>
              <a:chOff x="4533" y="197"/>
              <a:chExt cx="144" cy="144"/>
            </a:xfrm>
          </p:grpSpPr>
          <p:sp>
            <p:nvSpPr>
              <p:cNvPr id="111" name="Oval 38"/>
              <p:cNvSpPr>
                <a:spLocks noChangeAspect="1" noChangeArrowheads="1"/>
              </p:cNvSpPr>
              <p:nvPr>
                <p:custDataLst>
                  <p:tags r:id="rId30"/>
                </p:custDataLst>
              </p:nvPr>
            </p:nvSpPr>
            <p:spPr bwMode="gray">
              <a:xfrm>
                <a:off x="4533" y="197"/>
                <a:ext cx="144" cy="144"/>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2" name="Arc 39"/>
              <p:cNvSpPr>
                <a:spLocks noChangeAspect="1"/>
              </p:cNvSpPr>
              <p:nvPr>
                <p:custDataLst>
                  <p:tags r:id="rId31"/>
                </p:custDataLst>
              </p:nvPr>
            </p:nvSpPr>
            <p:spPr bwMode="gray">
              <a:xfrm>
                <a:off x="4533" y="197"/>
                <a:ext cx="144" cy="144"/>
              </a:xfrm>
              <a:prstGeom prst="arc">
                <a:avLst>
                  <a:gd name="adj1" fmla="val 16200000"/>
                  <a:gd name="adj2" fmla="val 5400000"/>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4" name="MoonLegend2"/>
            <p:cNvGrpSpPr>
              <a:grpSpLocks noChangeAspect="1"/>
            </p:cNvGrpSpPr>
            <p:nvPr>
              <p:custDataLst>
                <p:tags r:id="rId18"/>
              </p:custDataLst>
            </p:nvPr>
          </p:nvGrpSpPr>
          <p:grpSpPr bwMode="gray">
            <a:xfrm>
              <a:off x="7769225" y="2400221"/>
              <a:ext cx="209550" cy="209551"/>
              <a:chOff x="1694" y="2060"/>
              <a:chExt cx="160" cy="160"/>
            </a:xfrm>
          </p:grpSpPr>
          <p:sp>
            <p:nvSpPr>
              <p:cNvPr id="109" name="Oval 41"/>
              <p:cNvSpPr>
                <a:spLocks noChangeAspect="1" noChangeArrowheads="1"/>
              </p:cNvSpPr>
              <p:nvPr>
                <p:custDataLst>
                  <p:tags r:id="rId28"/>
                </p:custDataLst>
              </p:nvPr>
            </p:nvSpPr>
            <p:spPr bwMode="gray">
              <a:xfrm>
                <a:off x="1694" y="2060"/>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10" name="Arc 42"/>
              <p:cNvSpPr>
                <a:spLocks noChangeAspect="1"/>
              </p:cNvSpPr>
              <p:nvPr>
                <p:custDataLst>
                  <p:tags r:id="rId29"/>
                </p:custDataLst>
              </p:nvPr>
            </p:nvSpPr>
            <p:spPr bwMode="gray">
              <a:xfrm>
                <a:off x="1694" y="2060"/>
                <a:ext cx="160" cy="160"/>
              </a:xfrm>
              <a:prstGeom prst="arc">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5" name="MoonLegend4"/>
            <p:cNvGrpSpPr>
              <a:grpSpLocks noChangeAspect="1"/>
            </p:cNvGrpSpPr>
            <p:nvPr>
              <p:custDataLst>
                <p:tags r:id="rId19"/>
              </p:custDataLst>
            </p:nvPr>
          </p:nvGrpSpPr>
          <p:grpSpPr bwMode="gray">
            <a:xfrm>
              <a:off x="7769225" y="2947393"/>
              <a:ext cx="209550" cy="209551"/>
              <a:chOff x="4495" y="1213"/>
              <a:chExt cx="160" cy="160"/>
            </a:xfrm>
          </p:grpSpPr>
          <p:sp>
            <p:nvSpPr>
              <p:cNvPr id="107" name="Oval 47"/>
              <p:cNvSpPr>
                <a:spLocks noChangeAspect="1" noChangeArrowheads="1"/>
              </p:cNvSpPr>
              <p:nvPr>
                <p:custDataLst>
                  <p:tags r:id="rId26"/>
                </p:custDataLst>
              </p:nvPr>
            </p:nvSpPr>
            <p:spPr bwMode="gray">
              <a:xfrm>
                <a:off x="4495" y="1213"/>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8" name="Arc 48"/>
              <p:cNvSpPr>
                <a:spLocks noChangeAspect="1"/>
              </p:cNvSpPr>
              <p:nvPr>
                <p:custDataLst>
                  <p:tags r:id="rId27"/>
                </p:custDataLst>
              </p:nvPr>
            </p:nvSpPr>
            <p:spPr bwMode="gray">
              <a:xfrm>
                <a:off x="4495" y="1213"/>
                <a:ext cx="160" cy="160"/>
              </a:xfrm>
              <a:prstGeom prst="arc">
                <a:avLst>
                  <a:gd name="adj1" fmla="val 16200000"/>
                  <a:gd name="adj2" fmla="val 108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nvGrpSpPr>
            <p:cNvPr id="96" name="MoonLegend5"/>
            <p:cNvGrpSpPr>
              <a:grpSpLocks noChangeAspect="1"/>
            </p:cNvGrpSpPr>
            <p:nvPr>
              <p:custDataLst>
                <p:tags r:id="rId20"/>
              </p:custDataLst>
            </p:nvPr>
          </p:nvGrpSpPr>
          <p:grpSpPr bwMode="gray">
            <a:xfrm>
              <a:off x="7769225" y="3221636"/>
              <a:ext cx="209550" cy="209551"/>
              <a:chOff x="4495" y="1455"/>
              <a:chExt cx="160" cy="160"/>
            </a:xfrm>
          </p:grpSpPr>
          <p:sp>
            <p:nvSpPr>
              <p:cNvPr id="105" name="Oval 50"/>
              <p:cNvSpPr>
                <a:spLocks noChangeAspect="1" noChangeArrowheads="1"/>
              </p:cNvSpPr>
              <p:nvPr>
                <p:custDataLst>
                  <p:tags r:id="rId24"/>
                </p:custDataLst>
              </p:nvPr>
            </p:nvSpPr>
            <p:spPr bwMode="gray">
              <a:xfrm>
                <a:off x="4495" y="1455"/>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6" name="Oval 51"/>
              <p:cNvSpPr>
                <a:spLocks noChangeAspect="1" noChangeArrowheads="1"/>
              </p:cNvSpPr>
              <p:nvPr>
                <p:custDataLst>
                  <p:tags r:id="rId25"/>
                </p:custDataLst>
              </p:nvPr>
            </p:nvSpPr>
            <p:spPr bwMode="gray">
              <a:xfrm>
                <a:off x="4495" y="1455"/>
                <a:ext cx="160" cy="160"/>
              </a:xfrm>
              <a:prstGeom prst="arc">
                <a:avLst>
                  <a:gd name="adj1" fmla="val 16200000"/>
                  <a:gd name="adj2" fmla="val 162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sp>
          <p:nvSpPr>
            <p:cNvPr id="97" name="Legend1"/>
            <p:cNvSpPr>
              <a:spLocks noChangeArrowheads="1"/>
            </p:cNvSpPr>
            <p:nvPr/>
          </p:nvSpPr>
          <p:spPr bwMode="gray">
            <a:xfrm>
              <a:off x="8089900" y="211124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1</a:t>
              </a:r>
            </a:p>
          </p:txBody>
        </p:sp>
        <p:sp>
          <p:nvSpPr>
            <p:cNvPr id="98" name="Legend2"/>
            <p:cNvSpPr>
              <a:spLocks noChangeArrowheads="1"/>
            </p:cNvSpPr>
            <p:nvPr/>
          </p:nvSpPr>
          <p:spPr bwMode="gray">
            <a:xfrm>
              <a:off x="8089900" y="238581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2</a:t>
              </a:r>
            </a:p>
          </p:txBody>
        </p:sp>
        <p:sp>
          <p:nvSpPr>
            <p:cNvPr id="99" name="Legend3"/>
            <p:cNvSpPr>
              <a:spLocks noChangeArrowheads="1"/>
            </p:cNvSpPr>
            <p:nvPr/>
          </p:nvSpPr>
          <p:spPr bwMode="gray">
            <a:xfrm>
              <a:off x="8089900" y="2660255"/>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3</a:t>
              </a:r>
            </a:p>
          </p:txBody>
        </p:sp>
        <p:sp>
          <p:nvSpPr>
            <p:cNvPr id="100" name="Legend4"/>
            <p:cNvSpPr>
              <a:spLocks noChangeArrowheads="1"/>
            </p:cNvSpPr>
            <p:nvPr/>
          </p:nvSpPr>
          <p:spPr bwMode="gray">
            <a:xfrm>
              <a:off x="8089900" y="2933106"/>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a:latin typeface="+mn-lt"/>
                </a:rPr>
                <a:t>Legende 4</a:t>
              </a:r>
            </a:p>
          </p:txBody>
        </p:sp>
        <p:sp>
          <p:nvSpPr>
            <p:cNvPr id="101" name="Legend5"/>
            <p:cNvSpPr>
              <a:spLocks noChangeArrowheads="1"/>
            </p:cNvSpPr>
            <p:nvPr/>
          </p:nvSpPr>
          <p:spPr bwMode="gray">
            <a:xfrm>
              <a:off x="8089900" y="3208341"/>
              <a:ext cx="654587" cy="2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215332">
                <a:buClr>
                  <a:schemeClr val="tx2"/>
                </a:buClr>
              </a:pPr>
              <a:r>
                <a:rPr lang="de-DE" sz="481" noProof="0" dirty="0">
                  <a:latin typeface="+mn-lt"/>
                </a:rPr>
                <a:t>Legende 5</a:t>
              </a:r>
            </a:p>
          </p:txBody>
        </p:sp>
        <p:grpSp>
          <p:nvGrpSpPr>
            <p:cNvPr id="102" name="MoonLegend3"/>
            <p:cNvGrpSpPr>
              <a:grpSpLocks noChangeAspect="1"/>
            </p:cNvGrpSpPr>
            <p:nvPr>
              <p:custDataLst>
                <p:tags r:id="rId21"/>
              </p:custDataLst>
            </p:nvPr>
          </p:nvGrpSpPr>
          <p:grpSpPr bwMode="gray">
            <a:xfrm>
              <a:off x="7769225" y="2674462"/>
              <a:ext cx="209550" cy="209551"/>
              <a:chOff x="4495" y="1214"/>
              <a:chExt cx="160" cy="160"/>
            </a:xfrm>
          </p:grpSpPr>
          <p:sp>
            <p:nvSpPr>
              <p:cNvPr id="103" name="Oval 47"/>
              <p:cNvSpPr>
                <a:spLocks noChangeAspect="1" noChangeArrowheads="1"/>
              </p:cNvSpPr>
              <p:nvPr>
                <p:custDataLst>
                  <p:tags r:id="rId22"/>
                </p:custDataLst>
              </p:nvPr>
            </p:nvSpPr>
            <p:spPr bwMode="gray">
              <a:xfrm>
                <a:off x="4495" y="1214"/>
                <a:ext cx="160" cy="160"/>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sp>
            <p:nvSpPr>
              <p:cNvPr id="104" name="Arc 48"/>
              <p:cNvSpPr>
                <a:spLocks noChangeAspect="1"/>
              </p:cNvSpPr>
              <p:nvPr>
                <p:custDataLst>
                  <p:tags r:id="rId23"/>
                </p:custDataLst>
              </p:nvPr>
            </p:nvSpPr>
            <p:spPr bwMode="gray">
              <a:xfrm>
                <a:off x="4495" y="1214"/>
                <a:ext cx="160" cy="160"/>
              </a:xfrm>
              <a:prstGeom prst="arc">
                <a:avLst>
                  <a:gd name="adj1" fmla="val 16200000"/>
                  <a:gd name="adj2" fmla="val 5400000"/>
                </a:avLst>
              </a:prstGeom>
              <a:solidFill>
                <a:srgbClr val="3372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481" noProof="0">
                  <a:latin typeface="+mn-lt"/>
                </a:endParaRPr>
              </a:p>
            </p:txBody>
          </p:sp>
        </p:grpSp>
      </p:grpSp>
      <p:grpSp>
        <p:nvGrpSpPr>
          <p:cNvPr id="113" name="Sticker" hidden="1"/>
          <p:cNvGrpSpPr/>
          <p:nvPr/>
        </p:nvGrpSpPr>
        <p:grpSpPr bwMode="gray">
          <a:xfrm>
            <a:off x="8572271" y="232884"/>
            <a:ext cx="275717" cy="145588"/>
            <a:chOff x="28883410" y="7934552"/>
            <a:chExt cx="913020" cy="605354"/>
          </a:xfrm>
        </p:grpSpPr>
        <p:sp>
          <p:nvSpPr>
            <p:cNvPr id="114" name="StickerRectangle"/>
            <p:cNvSpPr>
              <a:spLocks noChangeArrowheads="1"/>
            </p:cNvSpPr>
            <p:nvPr/>
          </p:nvSpPr>
          <p:spPr bwMode="gray">
            <a:xfrm>
              <a:off x="28883410" y="7934552"/>
              <a:ext cx="913020" cy="605354"/>
            </a:xfrm>
            <a:prstGeom prst="leftRightArrow">
              <a:avLst>
                <a:gd name="adj1" fmla="val 100000"/>
                <a:gd name="adj2" fmla="val 0"/>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215332">
                <a:buClr>
                  <a:schemeClr val="bg1"/>
                </a:buClr>
              </a:pPr>
              <a:r>
                <a:rPr lang="de-DE" sz="577" noProof="0" dirty="0">
                  <a:solidFill>
                    <a:schemeClr val="bg1"/>
                  </a:solidFill>
                  <a:latin typeface="+mn-lt"/>
                </a:rPr>
                <a:t>STICKER</a:t>
              </a:r>
            </a:p>
          </p:txBody>
        </p:sp>
        <p:cxnSp>
          <p:nvCxnSpPr>
            <p:cNvPr id="115" name="AutoShape 32"/>
            <p:cNvCxnSpPr>
              <a:cxnSpLocks noChangeShapeType="1"/>
              <a:stCxn id="114" idx="4"/>
              <a:endCxn id="114" idx="6"/>
            </p:cNvCxnSpPr>
            <p:nvPr/>
          </p:nvCxnSpPr>
          <p:spPr bwMode="gray">
            <a:xfrm>
              <a:off x="28883410" y="8539906"/>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cxnSp>
          <p:nvCxnSpPr>
            <p:cNvPr id="116" name="AutoShape 32"/>
            <p:cNvCxnSpPr>
              <a:cxnSpLocks noChangeShapeType="1"/>
              <a:stCxn id="114" idx="2"/>
              <a:endCxn id="114" idx="0"/>
            </p:cNvCxnSpPr>
            <p:nvPr userDrawn="1"/>
          </p:nvCxnSpPr>
          <p:spPr bwMode="gray">
            <a:xfrm>
              <a:off x="28883410" y="7934552"/>
              <a:ext cx="913020" cy="0"/>
            </a:xfrm>
            <a:prstGeom prst="straightConnector1">
              <a:avLst/>
            </a:prstGeom>
            <a:noFill/>
            <a:ln w="28575">
              <a:solidFill>
                <a:schemeClr val="bg1"/>
              </a:solidFill>
              <a:round/>
              <a:headEnd/>
              <a:tailEnd/>
            </a:ln>
            <a:extLst>
              <a:ext uri="{909E8E84-426E-40DD-AFC4-6F175D3DCCD1}">
                <a14:hiddenFill xmlns:a14="http://schemas.microsoft.com/office/drawing/2010/main">
                  <a:noFill/>
                </a14:hiddenFill>
              </a:ext>
            </a:extLst>
          </p:spPr>
        </p:cxnSp>
      </p:grpSp>
      <p:sp>
        <p:nvSpPr>
          <p:cNvPr id="3" name="Title Placeholder 2"/>
          <p:cNvSpPr>
            <a:spLocks noGrp="1"/>
          </p:cNvSpPr>
          <p:nvPr>
            <p:ph type="title"/>
          </p:nvPr>
        </p:nvSpPr>
        <p:spPr bwMode="gray">
          <a:xfrm>
            <a:off x="306382" y="185396"/>
            <a:ext cx="8541606" cy="240565"/>
          </a:xfrm>
          <a:prstGeom prst="rect">
            <a:avLst/>
          </a:prstGeom>
        </p:spPr>
        <p:txBody>
          <a:bodyPr vert="horz" wrap="square" lIns="0" tIns="0" rIns="0" bIns="0" rtlCol="0" anchor="ctr">
            <a:spAutoFit/>
          </a:bodyPr>
          <a:lstStyle/>
          <a:p>
            <a:r>
              <a:rPr lang="en-US"/>
              <a:t>Click to edit Master title style</a:t>
            </a:r>
            <a:endParaRPr lang="de-DE" dirty="0"/>
          </a:p>
        </p:txBody>
      </p:sp>
      <p:sp>
        <p:nvSpPr>
          <p:cNvPr id="55" name="DirArrow" hidden="1"/>
          <p:cNvSpPr>
            <a:spLocks noChangeArrowheads="1"/>
          </p:cNvSpPr>
          <p:nvPr>
            <p:custDataLst>
              <p:tags r:id="rId7"/>
            </p:custDataLst>
          </p:nvPr>
        </p:nvSpPr>
        <p:spPr bwMode="gray">
          <a:xfrm rot="5400000">
            <a:off x="5491529" y="2252733"/>
            <a:ext cx="1958468" cy="273239"/>
          </a:xfrm>
          <a:prstGeom prst="triangle">
            <a:avLst>
              <a:gd name="adj" fmla="val 50000"/>
            </a:avLst>
          </a:prstGeom>
          <a:solidFill>
            <a:srgbClr val="337299"/>
          </a:solidFill>
          <a:ln w="9525">
            <a:solidFill>
              <a:schemeClr val="accent6"/>
            </a:solidFill>
            <a:miter lim="800000"/>
            <a:headEnd/>
            <a:tailEnd/>
          </a:ln>
          <a:effectLst/>
        </p:spPr>
        <p:txBody>
          <a:bodyPr wrap="none" anchor="ctr"/>
          <a:lstStyle/>
          <a:p>
            <a:endParaRPr lang="en-US" sz="673">
              <a:latin typeface="+mn-lt"/>
            </a:endParaRPr>
          </a:p>
        </p:txBody>
      </p:sp>
      <p:sp>
        <p:nvSpPr>
          <p:cNvPr id="56" name="Bracket" hidden="1"/>
          <p:cNvSpPr>
            <a:spLocks/>
          </p:cNvSpPr>
          <p:nvPr>
            <p:custDataLst>
              <p:tags r:id="rId8"/>
            </p:custDataLst>
          </p:nvPr>
        </p:nvSpPr>
        <p:spPr bwMode="gray">
          <a:xfrm>
            <a:off x="5563566" y="2520657"/>
            <a:ext cx="54655" cy="57942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115"/>
              <a:gd name="connsiteY0" fmla="*/ 0 h 1152"/>
              <a:gd name="connsiteX1" fmla="*/ 65 w 115"/>
              <a:gd name="connsiteY1" fmla="*/ 0 h 1152"/>
              <a:gd name="connsiteX2" fmla="*/ 65 w 115"/>
              <a:gd name="connsiteY2" fmla="*/ 528 h 1152"/>
              <a:gd name="connsiteX3" fmla="*/ 115 w 115"/>
              <a:gd name="connsiteY3" fmla="*/ 576 h 1152"/>
              <a:gd name="connsiteX4" fmla="*/ 65 w 115"/>
              <a:gd name="connsiteY4" fmla="*/ 624 h 1152"/>
              <a:gd name="connsiteX5" fmla="*/ 65 w 115"/>
              <a:gd name="connsiteY5" fmla="*/ 1152 h 1152"/>
              <a:gd name="connsiteX0" fmla="*/ 0 w 115"/>
              <a:gd name="connsiteY0" fmla="*/ 0 h 624"/>
              <a:gd name="connsiteX1" fmla="*/ 65 w 115"/>
              <a:gd name="connsiteY1" fmla="*/ 0 h 624"/>
              <a:gd name="connsiteX2" fmla="*/ 65 w 115"/>
              <a:gd name="connsiteY2" fmla="*/ 528 h 624"/>
              <a:gd name="connsiteX3" fmla="*/ 115 w 115"/>
              <a:gd name="connsiteY3" fmla="*/ 576 h 624"/>
              <a:gd name="connsiteX4" fmla="*/ 65 w 115"/>
              <a:gd name="connsiteY4" fmla="*/ 624 h 624"/>
              <a:gd name="connsiteX0" fmla="*/ 0 w 115"/>
              <a:gd name="connsiteY0" fmla="*/ 0 h 576"/>
              <a:gd name="connsiteX1" fmla="*/ 65 w 115"/>
              <a:gd name="connsiteY1" fmla="*/ 0 h 576"/>
              <a:gd name="connsiteX2" fmla="*/ 65 w 115"/>
              <a:gd name="connsiteY2" fmla="*/ 528 h 576"/>
              <a:gd name="connsiteX3" fmla="*/ 115 w 115"/>
              <a:gd name="connsiteY3" fmla="*/ 576 h 576"/>
              <a:gd name="connsiteX0" fmla="*/ 0 w 65"/>
              <a:gd name="connsiteY0" fmla="*/ 0 h 528"/>
              <a:gd name="connsiteX1" fmla="*/ 65 w 65"/>
              <a:gd name="connsiteY1" fmla="*/ 0 h 528"/>
              <a:gd name="connsiteX2" fmla="*/ 65 w 65"/>
              <a:gd name="connsiteY2" fmla="*/ 528 h 528"/>
              <a:gd name="connsiteX0" fmla="*/ 0 w 65"/>
              <a:gd name="connsiteY0" fmla="*/ 0 h 0"/>
              <a:gd name="connsiteX1" fmla="*/ 65 w 65"/>
              <a:gd name="connsiteY1" fmla="*/ 0 h 0"/>
              <a:gd name="connsiteX0" fmla="*/ 0 w 1689"/>
              <a:gd name="connsiteY0" fmla="*/ 2578041 h 2578041"/>
              <a:gd name="connsiteX1" fmla="*/ 1689 w 1689"/>
              <a:gd name="connsiteY1" fmla="*/ 0 h 2578041"/>
              <a:gd name="connsiteX0" fmla="*/ 0 w 1689"/>
              <a:gd name="connsiteY0" fmla="*/ 2578041 h 2578041"/>
              <a:gd name="connsiteX1" fmla="*/ 1689 w 1689"/>
              <a:gd name="connsiteY1" fmla="*/ 0 h 2578041"/>
              <a:gd name="connsiteX2" fmla="*/ 65 w 1689"/>
              <a:gd name="connsiteY2" fmla="*/ 2578041 h 2578041"/>
              <a:gd name="connsiteX0" fmla="*/ 0 w 1689"/>
              <a:gd name="connsiteY0" fmla="*/ 2578041 h 3416241"/>
              <a:gd name="connsiteX1" fmla="*/ 1689 w 1689"/>
              <a:gd name="connsiteY1" fmla="*/ 0 h 3416241"/>
              <a:gd name="connsiteX2" fmla="*/ 65 w 1689"/>
              <a:gd name="connsiteY2" fmla="*/ 2578041 h 3416241"/>
              <a:gd name="connsiteX3" fmla="*/ 65 w 1689"/>
              <a:gd name="connsiteY3" fmla="*/ 3416241 h 3416241"/>
              <a:gd name="connsiteX0" fmla="*/ 0 w 1689"/>
              <a:gd name="connsiteY0" fmla="*/ 2578041 h 3492441"/>
              <a:gd name="connsiteX1" fmla="*/ 1689 w 1689"/>
              <a:gd name="connsiteY1" fmla="*/ 0 h 3492441"/>
              <a:gd name="connsiteX2" fmla="*/ 65 w 1689"/>
              <a:gd name="connsiteY2" fmla="*/ 2578041 h 3492441"/>
              <a:gd name="connsiteX3" fmla="*/ 65 w 1689"/>
              <a:gd name="connsiteY3" fmla="*/ 3416241 h 3492441"/>
              <a:gd name="connsiteX4" fmla="*/ 115 w 1689"/>
              <a:gd name="connsiteY4" fmla="*/ 3492441 h 3492441"/>
              <a:gd name="connsiteX0" fmla="*/ 0 w 1689"/>
              <a:gd name="connsiteY0" fmla="*/ 2578041 h 3568641"/>
              <a:gd name="connsiteX1" fmla="*/ 1689 w 1689"/>
              <a:gd name="connsiteY1" fmla="*/ 0 h 3568641"/>
              <a:gd name="connsiteX2" fmla="*/ 65 w 1689"/>
              <a:gd name="connsiteY2" fmla="*/ 2578041 h 3568641"/>
              <a:gd name="connsiteX3" fmla="*/ 65 w 1689"/>
              <a:gd name="connsiteY3" fmla="*/ 3416241 h 3568641"/>
              <a:gd name="connsiteX4" fmla="*/ 115 w 1689"/>
              <a:gd name="connsiteY4" fmla="*/ 3492441 h 3568641"/>
              <a:gd name="connsiteX5" fmla="*/ 65 w 1689"/>
              <a:gd name="connsiteY5" fmla="*/ 3568641 h 35686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689"/>
              <a:gd name="connsiteY0" fmla="*/ 2578041 h 4406841"/>
              <a:gd name="connsiteX1" fmla="*/ 1689 w 1689"/>
              <a:gd name="connsiteY1" fmla="*/ 0 h 4406841"/>
              <a:gd name="connsiteX2" fmla="*/ 65 w 1689"/>
              <a:gd name="connsiteY2" fmla="*/ 2578041 h 4406841"/>
              <a:gd name="connsiteX3" fmla="*/ 65 w 1689"/>
              <a:gd name="connsiteY3" fmla="*/ 3416241 h 4406841"/>
              <a:gd name="connsiteX4" fmla="*/ 115 w 1689"/>
              <a:gd name="connsiteY4" fmla="*/ 3492441 h 4406841"/>
              <a:gd name="connsiteX5" fmla="*/ 65 w 1689"/>
              <a:gd name="connsiteY5" fmla="*/ 3568641 h 4406841"/>
              <a:gd name="connsiteX6" fmla="*/ 65 w 1689"/>
              <a:gd name="connsiteY6" fmla="*/ 4406841 h 4406841"/>
              <a:gd name="connsiteX7" fmla="*/ 0 w 1689"/>
              <a:gd name="connsiteY7" fmla="*/ 4406841 h 4406841"/>
              <a:gd name="connsiteX0" fmla="*/ 0 w 115"/>
              <a:gd name="connsiteY0" fmla="*/ 0 h 1828800"/>
              <a:gd name="connsiteX1" fmla="*/ 65 w 115"/>
              <a:gd name="connsiteY1" fmla="*/ 0 h 1828800"/>
              <a:gd name="connsiteX2" fmla="*/ 65 w 115"/>
              <a:gd name="connsiteY2" fmla="*/ 0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65 w 115"/>
              <a:gd name="connsiteY3" fmla="*/ 838200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115 w 115"/>
              <a:gd name="connsiteY4" fmla="*/ 914400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990600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65 w 115"/>
              <a:gd name="connsiteY6" fmla="*/ 1828800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5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5 w 115"/>
              <a:gd name="connsiteY2" fmla="*/ 838199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5"/>
              <a:gd name="connsiteY0" fmla="*/ 0 h 1828800"/>
              <a:gd name="connsiteX1" fmla="*/ 64 w 115"/>
              <a:gd name="connsiteY1" fmla="*/ 0 h 1828800"/>
              <a:gd name="connsiteX2" fmla="*/ 64 w 115"/>
              <a:gd name="connsiteY2" fmla="*/ 841375 h 1828800"/>
              <a:gd name="connsiteX3" fmla="*/ 115 w 115"/>
              <a:gd name="connsiteY3" fmla="*/ 914399 h 1828800"/>
              <a:gd name="connsiteX4" fmla="*/ 65 w 115"/>
              <a:gd name="connsiteY4" fmla="*/ 990599 h 1828800"/>
              <a:gd name="connsiteX5" fmla="*/ 65 w 115"/>
              <a:gd name="connsiteY5" fmla="*/ 1828799 h 1828800"/>
              <a:gd name="connsiteX6" fmla="*/ 0 w 115"/>
              <a:gd name="connsiteY6" fmla="*/ 1828799 h 1828800"/>
              <a:gd name="connsiteX7" fmla="*/ 0 w 115"/>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5 w 114"/>
              <a:gd name="connsiteY4" fmla="*/ 990599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5 w 114"/>
              <a:gd name="connsiteY5" fmla="*/ 1828799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799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7" fmla="*/ 0 w 114"/>
              <a:gd name="connsiteY7"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64 w 114"/>
              <a:gd name="connsiteY5" fmla="*/ 1828800 h 1828800"/>
              <a:gd name="connsiteX6" fmla="*/ 0 w 114"/>
              <a:gd name="connsiteY6"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64 w 114"/>
              <a:gd name="connsiteY4" fmla="*/ 987425 h 1828800"/>
              <a:gd name="connsiteX5" fmla="*/ 0 w 114"/>
              <a:gd name="connsiteY5" fmla="*/ 1828800 h 1828800"/>
              <a:gd name="connsiteX0" fmla="*/ 0 w 114"/>
              <a:gd name="connsiteY0" fmla="*/ 0 h 1828800"/>
              <a:gd name="connsiteX1" fmla="*/ 64 w 114"/>
              <a:gd name="connsiteY1" fmla="*/ 0 h 1828800"/>
              <a:gd name="connsiteX2" fmla="*/ 64 w 114"/>
              <a:gd name="connsiteY2" fmla="*/ 841375 h 1828800"/>
              <a:gd name="connsiteX3" fmla="*/ 114 w 114"/>
              <a:gd name="connsiteY3" fmla="*/ 914400 h 1828800"/>
              <a:gd name="connsiteX4" fmla="*/ 0 w 114"/>
              <a:gd name="connsiteY4" fmla="*/ 1828800 h 1828800"/>
              <a:gd name="connsiteX0" fmla="*/ 0 w 64"/>
              <a:gd name="connsiteY0" fmla="*/ 0 h 1828800"/>
              <a:gd name="connsiteX1" fmla="*/ 64 w 64"/>
              <a:gd name="connsiteY1" fmla="*/ 0 h 1828800"/>
              <a:gd name="connsiteX2" fmla="*/ 64 w 64"/>
              <a:gd name="connsiteY2" fmla="*/ 841375 h 1828800"/>
              <a:gd name="connsiteX3" fmla="*/ 0 w 64"/>
              <a:gd name="connsiteY3" fmla="*/ 1828800 h 1828800"/>
              <a:gd name="connsiteX0" fmla="*/ 0 w 64"/>
              <a:gd name="connsiteY0" fmla="*/ 0 h 1828800"/>
              <a:gd name="connsiteX1" fmla="*/ 64 w 64"/>
              <a:gd name="connsiteY1" fmla="*/ 0 h 1828800"/>
              <a:gd name="connsiteX2" fmla="*/ 0 w 64"/>
              <a:gd name="connsiteY2" fmla="*/ 1828800 h 1828800"/>
              <a:gd name="connsiteX0" fmla="*/ 0 w 0"/>
              <a:gd name="connsiteY0" fmla="*/ 0 h 1828800"/>
              <a:gd name="connsiteX1" fmla="*/ 0 w 0"/>
              <a:gd name="connsiteY1" fmla="*/ 1828800 h 1828800"/>
              <a:gd name="connsiteX0" fmla="*/ 0 w 2490905"/>
              <a:gd name="connsiteY0" fmla="*/ 662105 h 662105"/>
              <a:gd name="connsiteX1" fmla="*/ 2490905 w 2490905"/>
              <a:gd name="connsiteY1" fmla="*/ 0 h 662105"/>
              <a:gd name="connsiteX0" fmla="*/ 0 w 2490905"/>
              <a:gd name="connsiteY0" fmla="*/ 662105 h 662105"/>
              <a:gd name="connsiteX1" fmla="*/ 2490905 w 2490905"/>
              <a:gd name="connsiteY1" fmla="*/ 0 h 662105"/>
              <a:gd name="connsiteX2" fmla="*/ 103189 w 2490905"/>
              <a:gd name="connsiteY2" fmla="*/ 662105 h 662105"/>
              <a:gd name="connsiteX0" fmla="*/ 0 w 2490905"/>
              <a:gd name="connsiteY0" fmla="*/ 662105 h 1500305"/>
              <a:gd name="connsiteX1" fmla="*/ 2490905 w 2490905"/>
              <a:gd name="connsiteY1" fmla="*/ 0 h 1500305"/>
              <a:gd name="connsiteX2" fmla="*/ 103189 w 2490905"/>
              <a:gd name="connsiteY2" fmla="*/ 662105 h 1500305"/>
              <a:gd name="connsiteX3" fmla="*/ 103189 w 2490905"/>
              <a:gd name="connsiteY3" fmla="*/ 1500305 h 1500305"/>
              <a:gd name="connsiteX0" fmla="*/ 0 w 2490905"/>
              <a:gd name="connsiteY0" fmla="*/ 662105 h 1576505"/>
              <a:gd name="connsiteX1" fmla="*/ 2490905 w 2490905"/>
              <a:gd name="connsiteY1" fmla="*/ 0 h 1576505"/>
              <a:gd name="connsiteX2" fmla="*/ 103189 w 2490905"/>
              <a:gd name="connsiteY2" fmla="*/ 662105 h 1576505"/>
              <a:gd name="connsiteX3" fmla="*/ 103189 w 2490905"/>
              <a:gd name="connsiteY3" fmla="*/ 1500305 h 1576505"/>
              <a:gd name="connsiteX4" fmla="*/ 182564 w 2490905"/>
              <a:gd name="connsiteY4" fmla="*/ 1576505 h 1576505"/>
              <a:gd name="connsiteX0" fmla="*/ 0 w 2490905"/>
              <a:gd name="connsiteY0" fmla="*/ 662105 h 1652705"/>
              <a:gd name="connsiteX1" fmla="*/ 2490905 w 2490905"/>
              <a:gd name="connsiteY1" fmla="*/ 0 h 1652705"/>
              <a:gd name="connsiteX2" fmla="*/ 103189 w 2490905"/>
              <a:gd name="connsiteY2" fmla="*/ 662105 h 1652705"/>
              <a:gd name="connsiteX3" fmla="*/ 103189 w 2490905"/>
              <a:gd name="connsiteY3" fmla="*/ 1500305 h 1652705"/>
              <a:gd name="connsiteX4" fmla="*/ 182564 w 2490905"/>
              <a:gd name="connsiteY4" fmla="*/ 1576505 h 1652705"/>
              <a:gd name="connsiteX5" fmla="*/ 103189 w 2490905"/>
              <a:gd name="connsiteY5" fmla="*/ 1652705 h 16527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0" fmla="*/ 0 w 2490905"/>
              <a:gd name="connsiteY0" fmla="*/ 662105 h 2490905"/>
              <a:gd name="connsiteX1" fmla="*/ 2490905 w 2490905"/>
              <a:gd name="connsiteY1" fmla="*/ 0 h 2490905"/>
              <a:gd name="connsiteX2" fmla="*/ 103189 w 2490905"/>
              <a:gd name="connsiteY2" fmla="*/ 662105 h 2490905"/>
              <a:gd name="connsiteX3" fmla="*/ 103189 w 2490905"/>
              <a:gd name="connsiteY3" fmla="*/ 1500305 h 2490905"/>
              <a:gd name="connsiteX4" fmla="*/ 182564 w 2490905"/>
              <a:gd name="connsiteY4" fmla="*/ 1576505 h 2490905"/>
              <a:gd name="connsiteX5" fmla="*/ 103189 w 2490905"/>
              <a:gd name="connsiteY5" fmla="*/ 1652705 h 2490905"/>
              <a:gd name="connsiteX6" fmla="*/ 103189 w 2490905"/>
              <a:gd name="connsiteY6" fmla="*/ 2490905 h 2490905"/>
              <a:gd name="connsiteX7" fmla="*/ 1 w 2490905"/>
              <a:gd name="connsiteY7" fmla="*/ 2490905 h 2490905"/>
              <a:gd name="connsiteX0" fmla="*/ 0 w 2490904"/>
              <a:gd name="connsiteY0" fmla="*/ 662105 h 2490905"/>
              <a:gd name="connsiteX1" fmla="*/ 2490904 w 2490904"/>
              <a:gd name="connsiteY1" fmla="*/ 0 h 2490905"/>
              <a:gd name="connsiteX2" fmla="*/ 103188 w 2490904"/>
              <a:gd name="connsiteY2" fmla="*/ 662105 h 2490905"/>
              <a:gd name="connsiteX3" fmla="*/ 103188 w 2490904"/>
              <a:gd name="connsiteY3" fmla="*/ 1500305 h 2490905"/>
              <a:gd name="connsiteX4" fmla="*/ 182563 w 2490904"/>
              <a:gd name="connsiteY4" fmla="*/ 1576505 h 2490905"/>
              <a:gd name="connsiteX5" fmla="*/ 103188 w 2490904"/>
              <a:gd name="connsiteY5" fmla="*/ 1652705 h 2490905"/>
              <a:gd name="connsiteX6" fmla="*/ 103188 w 2490904"/>
              <a:gd name="connsiteY6" fmla="*/ 2490905 h 2490905"/>
              <a:gd name="connsiteX7" fmla="*/ 0 w 2490904"/>
              <a:gd name="connsiteY7" fmla="*/ 2490905 h 2490905"/>
              <a:gd name="connsiteX0" fmla="*/ 0 w 182563"/>
              <a:gd name="connsiteY0" fmla="*/ 0 h 1828800"/>
              <a:gd name="connsiteX1" fmla="*/ 103187 w 182563"/>
              <a:gd name="connsiteY1" fmla="*/ 0 h 1828800"/>
              <a:gd name="connsiteX2" fmla="*/ 103188 w 182563"/>
              <a:gd name="connsiteY2" fmla="*/ 0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03188 w 182563"/>
              <a:gd name="connsiteY3" fmla="*/ 838200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82563 w 182563"/>
              <a:gd name="connsiteY4" fmla="*/ 914400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990600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103188 w 182563"/>
              <a:gd name="connsiteY6" fmla="*/ 1828800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3187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3188 w 182563"/>
              <a:gd name="connsiteY2" fmla="*/ 838199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2563"/>
              <a:gd name="connsiteY0" fmla="*/ 0 h 1828800"/>
              <a:gd name="connsiteX1" fmla="*/ 102299 w 182563"/>
              <a:gd name="connsiteY1" fmla="*/ 0 h 1828800"/>
              <a:gd name="connsiteX2" fmla="*/ 102299 w 182563"/>
              <a:gd name="connsiteY2" fmla="*/ 841375 h 1828800"/>
              <a:gd name="connsiteX3" fmla="*/ 182563 w 182563"/>
              <a:gd name="connsiteY3" fmla="*/ 914399 h 1828800"/>
              <a:gd name="connsiteX4" fmla="*/ 103188 w 182563"/>
              <a:gd name="connsiteY4" fmla="*/ 990599 h 1828800"/>
              <a:gd name="connsiteX5" fmla="*/ 103188 w 182563"/>
              <a:gd name="connsiteY5" fmla="*/ 1828799 h 1828800"/>
              <a:gd name="connsiteX6" fmla="*/ 0 w 182563"/>
              <a:gd name="connsiteY6" fmla="*/ 1828799 h 1828800"/>
              <a:gd name="connsiteX7" fmla="*/ 0 w 182563"/>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3188 w 180989"/>
              <a:gd name="connsiteY4" fmla="*/ 990599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3188 w 180989"/>
              <a:gd name="connsiteY5" fmla="*/ 1828799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799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7" fmla="*/ 0 w 180989"/>
              <a:gd name="connsiteY7"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102299 w 180989"/>
              <a:gd name="connsiteY5" fmla="*/ 1828800 h 1828800"/>
              <a:gd name="connsiteX6" fmla="*/ 0 w 180989"/>
              <a:gd name="connsiteY6"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102299 w 180989"/>
              <a:gd name="connsiteY4" fmla="*/ 987426 h 1828800"/>
              <a:gd name="connsiteX5" fmla="*/ 0 w 180989"/>
              <a:gd name="connsiteY5" fmla="*/ 1828800 h 1828800"/>
              <a:gd name="connsiteX0" fmla="*/ 0 w 180989"/>
              <a:gd name="connsiteY0" fmla="*/ 0 h 1828800"/>
              <a:gd name="connsiteX1" fmla="*/ 102299 w 180989"/>
              <a:gd name="connsiteY1" fmla="*/ 0 h 1828800"/>
              <a:gd name="connsiteX2" fmla="*/ 102299 w 180989"/>
              <a:gd name="connsiteY2" fmla="*/ 841375 h 1828800"/>
              <a:gd name="connsiteX3" fmla="*/ 180989 w 180989"/>
              <a:gd name="connsiteY3" fmla="*/ 914400 h 1828800"/>
              <a:gd name="connsiteX4" fmla="*/ 0 w 180989"/>
              <a:gd name="connsiteY4" fmla="*/ 1828800 h 1828800"/>
              <a:gd name="connsiteX0" fmla="*/ 0 w 102299"/>
              <a:gd name="connsiteY0" fmla="*/ 0 h 1828800"/>
              <a:gd name="connsiteX1" fmla="*/ 102299 w 102299"/>
              <a:gd name="connsiteY1" fmla="*/ 0 h 1828800"/>
              <a:gd name="connsiteX2" fmla="*/ 102299 w 102299"/>
              <a:gd name="connsiteY2" fmla="*/ 841375 h 1828800"/>
              <a:gd name="connsiteX3" fmla="*/ 0 w 102299"/>
              <a:gd name="connsiteY3" fmla="*/ 1828800 h 1828800"/>
              <a:gd name="connsiteX0" fmla="*/ 0 w 102299"/>
              <a:gd name="connsiteY0" fmla="*/ 0 h 1828800"/>
              <a:gd name="connsiteX1" fmla="*/ 102299 w 102299"/>
              <a:gd name="connsiteY1" fmla="*/ 0 h 1828800"/>
              <a:gd name="connsiteX2" fmla="*/ 0 w 102299"/>
              <a:gd name="connsiteY2" fmla="*/ 1828800 h 1828800"/>
              <a:gd name="connsiteX0" fmla="*/ 0 w 0"/>
              <a:gd name="connsiteY0" fmla="*/ 0 h 1828800"/>
              <a:gd name="connsiteX1" fmla="*/ 0 w 0"/>
              <a:gd name="connsiteY1" fmla="*/ 1828800 h 1828800"/>
              <a:gd name="connsiteX0" fmla="*/ 0 w 10280162"/>
              <a:gd name="connsiteY0" fmla="*/ 882488 h 882488"/>
              <a:gd name="connsiteX1" fmla="*/ 10280162 w 10280162"/>
              <a:gd name="connsiteY1" fmla="*/ 0 h 882488"/>
              <a:gd name="connsiteX0" fmla="*/ 0 w 10280162"/>
              <a:gd name="connsiteY0" fmla="*/ 882488 h 882488"/>
              <a:gd name="connsiteX1" fmla="*/ 10280162 w 10280162"/>
              <a:gd name="connsiteY1" fmla="*/ 0 h 882488"/>
              <a:gd name="connsiteX2" fmla="*/ 103188 w 10280162"/>
              <a:gd name="connsiteY2" fmla="*/ 882488 h 882488"/>
              <a:gd name="connsiteX0" fmla="*/ 0 w 10280162"/>
              <a:gd name="connsiteY0" fmla="*/ 882488 h 1103555"/>
              <a:gd name="connsiteX1" fmla="*/ 10280162 w 10280162"/>
              <a:gd name="connsiteY1" fmla="*/ 0 h 1103555"/>
              <a:gd name="connsiteX2" fmla="*/ 103188 w 10280162"/>
              <a:gd name="connsiteY2" fmla="*/ 882488 h 1103555"/>
              <a:gd name="connsiteX3" fmla="*/ 103188 w 10280162"/>
              <a:gd name="connsiteY3" fmla="*/ 1103555 h 1103555"/>
              <a:gd name="connsiteX0" fmla="*/ 0 w 10280162"/>
              <a:gd name="connsiteY0" fmla="*/ 882488 h 1123652"/>
              <a:gd name="connsiteX1" fmla="*/ 10280162 w 10280162"/>
              <a:gd name="connsiteY1" fmla="*/ 0 h 1123652"/>
              <a:gd name="connsiteX2" fmla="*/ 103188 w 10280162"/>
              <a:gd name="connsiteY2" fmla="*/ 882488 h 1123652"/>
              <a:gd name="connsiteX3" fmla="*/ 103188 w 10280162"/>
              <a:gd name="connsiteY3" fmla="*/ 1103555 h 1123652"/>
              <a:gd name="connsiteX4" fmla="*/ 182563 w 10280162"/>
              <a:gd name="connsiteY4" fmla="*/ 1123652 h 1123652"/>
              <a:gd name="connsiteX0" fmla="*/ 0 w 10280162"/>
              <a:gd name="connsiteY0" fmla="*/ 882488 h 1143749"/>
              <a:gd name="connsiteX1" fmla="*/ 10280162 w 10280162"/>
              <a:gd name="connsiteY1" fmla="*/ 0 h 1143749"/>
              <a:gd name="connsiteX2" fmla="*/ 103188 w 10280162"/>
              <a:gd name="connsiteY2" fmla="*/ 882488 h 1143749"/>
              <a:gd name="connsiteX3" fmla="*/ 103188 w 10280162"/>
              <a:gd name="connsiteY3" fmla="*/ 1103555 h 1143749"/>
              <a:gd name="connsiteX4" fmla="*/ 182563 w 10280162"/>
              <a:gd name="connsiteY4" fmla="*/ 1123652 h 1143749"/>
              <a:gd name="connsiteX5" fmla="*/ 103188 w 10280162"/>
              <a:gd name="connsiteY5" fmla="*/ 1143749 h 1143749"/>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0280162"/>
              <a:gd name="connsiteY0" fmla="*/ 882488 h 1364816"/>
              <a:gd name="connsiteX1" fmla="*/ 10280162 w 10280162"/>
              <a:gd name="connsiteY1" fmla="*/ 0 h 1364816"/>
              <a:gd name="connsiteX2" fmla="*/ 103188 w 10280162"/>
              <a:gd name="connsiteY2" fmla="*/ 882488 h 1364816"/>
              <a:gd name="connsiteX3" fmla="*/ 103188 w 10280162"/>
              <a:gd name="connsiteY3" fmla="*/ 1103555 h 1364816"/>
              <a:gd name="connsiteX4" fmla="*/ 182563 w 10280162"/>
              <a:gd name="connsiteY4" fmla="*/ 1123652 h 1364816"/>
              <a:gd name="connsiteX5" fmla="*/ 103188 w 10280162"/>
              <a:gd name="connsiteY5" fmla="*/ 1143749 h 1364816"/>
              <a:gd name="connsiteX6" fmla="*/ 103188 w 10280162"/>
              <a:gd name="connsiteY6" fmla="*/ 1364816 h 1364816"/>
              <a:gd name="connsiteX7" fmla="*/ 0 w 10280162"/>
              <a:gd name="connsiteY7" fmla="*/ 1364815 h 1364816"/>
              <a:gd name="connsiteX0" fmla="*/ 0 w 182563"/>
              <a:gd name="connsiteY0" fmla="*/ 0 h 482328"/>
              <a:gd name="connsiteX1" fmla="*/ 103188 w 182563"/>
              <a:gd name="connsiteY1" fmla="*/ 0 h 482328"/>
              <a:gd name="connsiteX2" fmla="*/ 103188 w 182563"/>
              <a:gd name="connsiteY2" fmla="*/ 0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3"/>
              <a:gd name="connsiteY0" fmla="*/ 0 h 482328"/>
              <a:gd name="connsiteX1" fmla="*/ 103188 w 182563"/>
              <a:gd name="connsiteY1" fmla="*/ 0 h 482328"/>
              <a:gd name="connsiteX2" fmla="*/ 103189 w 182563"/>
              <a:gd name="connsiteY2" fmla="*/ 221067 h 482328"/>
              <a:gd name="connsiteX3" fmla="*/ 103188 w 182563"/>
              <a:gd name="connsiteY3" fmla="*/ 221067 h 482328"/>
              <a:gd name="connsiteX4" fmla="*/ 182563 w 182563"/>
              <a:gd name="connsiteY4" fmla="*/ 241164 h 482328"/>
              <a:gd name="connsiteX5" fmla="*/ 103188 w 182563"/>
              <a:gd name="connsiteY5" fmla="*/ 261261 h 482328"/>
              <a:gd name="connsiteX6" fmla="*/ 103188 w 182563"/>
              <a:gd name="connsiteY6" fmla="*/ 482328 h 482328"/>
              <a:gd name="connsiteX7" fmla="*/ 0 w 182563"/>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82563 w 182564"/>
              <a:gd name="connsiteY4" fmla="*/ 241164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261261 h 482328"/>
              <a:gd name="connsiteX6" fmla="*/ 103188 w 182564"/>
              <a:gd name="connsiteY6" fmla="*/ 482328 h 482328"/>
              <a:gd name="connsiteX7" fmla="*/ 0 w 182564"/>
              <a:gd name="connsiteY7" fmla="*/ 482327 h 482328"/>
              <a:gd name="connsiteX0" fmla="*/ 0 w 182564"/>
              <a:gd name="connsiteY0" fmla="*/ 0 h 482328"/>
              <a:gd name="connsiteX1" fmla="*/ 103188 w 182564"/>
              <a:gd name="connsiteY1" fmla="*/ 0 h 482328"/>
              <a:gd name="connsiteX2" fmla="*/ 103189 w 182564"/>
              <a:gd name="connsiteY2" fmla="*/ 221067 h 482328"/>
              <a:gd name="connsiteX3" fmla="*/ 182564 w 182564"/>
              <a:gd name="connsiteY3" fmla="*/ 241164 h 482328"/>
              <a:gd name="connsiteX4" fmla="*/ 103188 w 182564"/>
              <a:gd name="connsiteY4" fmla="*/ 261261 h 482328"/>
              <a:gd name="connsiteX5" fmla="*/ 103188 w 182564"/>
              <a:gd name="connsiteY5" fmla="*/ 482327 h 482328"/>
              <a:gd name="connsiteX6" fmla="*/ 103188 w 182564"/>
              <a:gd name="connsiteY6" fmla="*/ 482328 h 482328"/>
              <a:gd name="connsiteX7" fmla="*/ 0 w 182564"/>
              <a:gd name="connsiteY7" fmla="*/ 482327 h 482328"/>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103188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103189 w 182564"/>
              <a:gd name="connsiteY2" fmla="*/ 221067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82564"/>
              <a:gd name="connsiteY0" fmla="*/ 0 h 482327"/>
              <a:gd name="connsiteX1" fmla="*/ 26980 w 182564"/>
              <a:gd name="connsiteY1" fmla="*/ 0 h 482327"/>
              <a:gd name="connsiteX2" fmla="*/ 26980 w 182564"/>
              <a:gd name="connsiteY2" fmla="*/ 236084 h 482327"/>
              <a:gd name="connsiteX3" fmla="*/ 182564 w 182564"/>
              <a:gd name="connsiteY3" fmla="*/ 241164 h 482327"/>
              <a:gd name="connsiteX4" fmla="*/ 103188 w 182564"/>
              <a:gd name="connsiteY4" fmla="*/ 261261 h 482327"/>
              <a:gd name="connsiteX5" fmla="*/ 103188 w 182564"/>
              <a:gd name="connsiteY5" fmla="*/ 482327 h 482327"/>
              <a:gd name="connsiteX6" fmla="*/ 0 w 182564"/>
              <a:gd name="connsiteY6" fmla="*/ 482327 h 482327"/>
              <a:gd name="connsiteX7" fmla="*/ 0 w 182564"/>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103188 w 103188"/>
              <a:gd name="connsiteY4" fmla="*/ 261261 h 482327"/>
              <a:gd name="connsiteX5" fmla="*/ 103188 w 103188"/>
              <a:gd name="connsiteY5" fmla="*/ 482327 h 482327"/>
              <a:gd name="connsiteX6" fmla="*/ 0 w 103188"/>
              <a:gd name="connsiteY6" fmla="*/ 482327 h 482327"/>
              <a:gd name="connsiteX7" fmla="*/ 0 w 103188"/>
              <a:gd name="connsiteY7" fmla="*/ 482327 h 482327"/>
              <a:gd name="connsiteX0" fmla="*/ 0 w 103188"/>
              <a:gd name="connsiteY0" fmla="*/ 0 h 482327"/>
              <a:gd name="connsiteX1" fmla="*/ 26980 w 103188"/>
              <a:gd name="connsiteY1" fmla="*/ 0 h 482327"/>
              <a:gd name="connsiteX2" fmla="*/ 26980 w 103188"/>
              <a:gd name="connsiteY2" fmla="*/ 236084 h 482327"/>
              <a:gd name="connsiteX3" fmla="*/ 47734 w 103188"/>
              <a:gd name="connsiteY3" fmla="*/ 241163 h 482327"/>
              <a:gd name="connsiteX4" fmla="*/ 26980 w 103188"/>
              <a:gd name="connsiteY4" fmla="*/ 246243 h 482327"/>
              <a:gd name="connsiteX5" fmla="*/ 103188 w 103188"/>
              <a:gd name="connsiteY5" fmla="*/ 482327 h 482327"/>
              <a:gd name="connsiteX6" fmla="*/ 0 w 103188"/>
              <a:gd name="connsiteY6" fmla="*/ 482327 h 482327"/>
              <a:gd name="connsiteX7" fmla="*/ 0 w 103188"/>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7" fmla="*/ 0 w 47734"/>
              <a:gd name="connsiteY7"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26980 w 47734"/>
              <a:gd name="connsiteY5" fmla="*/ 482327 h 482327"/>
              <a:gd name="connsiteX6" fmla="*/ 0 w 47734"/>
              <a:gd name="connsiteY6"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26980 w 47734"/>
              <a:gd name="connsiteY4" fmla="*/ 246243 h 482327"/>
              <a:gd name="connsiteX5" fmla="*/ 0 w 47734"/>
              <a:gd name="connsiteY5" fmla="*/ 482327 h 482327"/>
              <a:gd name="connsiteX0" fmla="*/ 0 w 47734"/>
              <a:gd name="connsiteY0" fmla="*/ 0 h 482327"/>
              <a:gd name="connsiteX1" fmla="*/ 26980 w 47734"/>
              <a:gd name="connsiteY1" fmla="*/ 0 h 482327"/>
              <a:gd name="connsiteX2" fmla="*/ 26980 w 47734"/>
              <a:gd name="connsiteY2" fmla="*/ 236084 h 482327"/>
              <a:gd name="connsiteX3" fmla="*/ 47734 w 47734"/>
              <a:gd name="connsiteY3" fmla="*/ 241163 h 482327"/>
              <a:gd name="connsiteX4" fmla="*/ 0 w 47734"/>
              <a:gd name="connsiteY4" fmla="*/ 482327 h 482327"/>
              <a:gd name="connsiteX0" fmla="*/ 0 w 26980"/>
              <a:gd name="connsiteY0" fmla="*/ 0 h 482327"/>
              <a:gd name="connsiteX1" fmla="*/ 26980 w 26980"/>
              <a:gd name="connsiteY1" fmla="*/ 0 h 482327"/>
              <a:gd name="connsiteX2" fmla="*/ 26980 w 26980"/>
              <a:gd name="connsiteY2" fmla="*/ 236084 h 482327"/>
              <a:gd name="connsiteX3" fmla="*/ 0 w 26980"/>
              <a:gd name="connsiteY3" fmla="*/ 482327 h 482327"/>
              <a:gd name="connsiteX0" fmla="*/ 0 w 26980"/>
              <a:gd name="connsiteY0" fmla="*/ 0 h 482327"/>
              <a:gd name="connsiteX1" fmla="*/ 26980 w 26980"/>
              <a:gd name="connsiteY1" fmla="*/ 0 h 482327"/>
              <a:gd name="connsiteX2" fmla="*/ 0 w 26980"/>
              <a:gd name="connsiteY2" fmla="*/ 482327 h 482327"/>
              <a:gd name="connsiteX0" fmla="*/ 0 w 0"/>
              <a:gd name="connsiteY0" fmla="*/ 0 h 482327"/>
              <a:gd name="connsiteX1" fmla="*/ 0 w 0"/>
              <a:gd name="connsiteY1" fmla="*/ 482327 h 482327"/>
              <a:gd name="connsiteX0" fmla="*/ 0 w 10280162"/>
              <a:gd name="connsiteY0" fmla="*/ 947821 h 947821"/>
              <a:gd name="connsiteX1" fmla="*/ 10280162 w 10280162"/>
              <a:gd name="connsiteY1" fmla="*/ 0 h 947821"/>
              <a:gd name="connsiteX0" fmla="*/ 0 w 10280162"/>
              <a:gd name="connsiteY0" fmla="*/ 947821 h 947821"/>
              <a:gd name="connsiteX1" fmla="*/ 10280162 w 10280162"/>
              <a:gd name="connsiteY1" fmla="*/ 0 h 947821"/>
              <a:gd name="connsiteX2" fmla="*/ 103188 w 10280162"/>
              <a:gd name="connsiteY2" fmla="*/ 947821 h 947821"/>
              <a:gd name="connsiteX0" fmla="*/ 0 w 10280162"/>
              <a:gd name="connsiteY0" fmla="*/ 947821 h 1064429"/>
              <a:gd name="connsiteX1" fmla="*/ 10280162 w 10280162"/>
              <a:gd name="connsiteY1" fmla="*/ 0 h 1064429"/>
              <a:gd name="connsiteX2" fmla="*/ 103188 w 10280162"/>
              <a:gd name="connsiteY2" fmla="*/ 947821 h 1064429"/>
              <a:gd name="connsiteX3" fmla="*/ 103188 w 10280162"/>
              <a:gd name="connsiteY3" fmla="*/ 1064429 h 1064429"/>
              <a:gd name="connsiteX0" fmla="*/ 0 w 10280162"/>
              <a:gd name="connsiteY0" fmla="*/ 947821 h 1075030"/>
              <a:gd name="connsiteX1" fmla="*/ 10280162 w 10280162"/>
              <a:gd name="connsiteY1" fmla="*/ 0 h 1075030"/>
              <a:gd name="connsiteX2" fmla="*/ 103188 w 10280162"/>
              <a:gd name="connsiteY2" fmla="*/ 947821 h 1075030"/>
              <a:gd name="connsiteX3" fmla="*/ 103188 w 10280162"/>
              <a:gd name="connsiteY3" fmla="*/ 1064429 h 1075030"/>
              <a:gd name="connsiteX4" fmla="*/ 182563 w 10280162"/>
              <a:gd name="connsiteY4" fmla="*/ 1075030 h 1075030"/>
              <a:gd name="connsiteX0" fmla="*/ 0 w 10280162"/>
              <a:gd name="connsiteY0" fmla="*/ 947821 h 1085631"/>
              <a:gd name="connsiteX1" fmla="*/ 10280162 w 10280162"/>
              <a:gd name="connsiteY1" fmla="*/ 0 h 1085631"/>
              <a:gd name="connsiteX2" fmla="*/ 103188 w 10280162"/>
              <a:gd name="connsiteY2" fmla="*/ 947821 h 1085631"/>
              <a:gd name="connsiteX3" fmla="*/ 103188 w 10280162"/>
              <a:gd name="connsiteY3" fmla="*/ 1064429 h 1085631"/>
              <a:gd name="connsiteX4" fmla="*/ 182563 w 10280162"/>
              <a:gd name="connsiteY4" fmla="*/ 1075030 h 1085631"/>
              <a:gd name="connsiteX5" fmla="*/ 103188 w 10280162"/>
              <a:gd name="connsiteY5" fmla="*/ 1085631 h 1085631"/>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0280162"/>
              <a:gd name="connsiteY0" fmla="*/ 947821 h 1202239"/>
              <a:gd name="connsiteX1" fmla="*/ 10280162 w 10280162"/>
              <a:gd name="connsiteY1" fmla="*/ 0 h 1202239"/>
              <a:gd name="connsiteX2" fmla="*/ 103188 w 10280162"/>
              <a:gd name="connsiteY2" fmla="*/ 947821 h 1202239"/>
              <a:gd name="connsiteX3" fmla="*/ 103188 w 10280162"/>
              <a:gd name="connsiteY3" fmla="*/ 1064429 h 1202239"/>
              <a:gd name="connsiteX4" fmla="*/ 182563 w 10280162"/>
              <a:gd name="connsiteY4" fmla="*/ 1075030 h 1202239"/>
              <a:gd name="connsiteX5" fmla="*/ 103188 w 10280162"/>
              <a:gd name="connsiteY5" fmla="*/ 1085631 h 1202239"/>
              <a:gd name="connsiteX6" fmla="*/ 103188 w 10280162"/>
              <a:gd name="connsiteY6" fmla="*/ 1202239 h 1202239"/>
              <a:gd name="connsiteX7" fmla="*/ 0 w 10280162"/>
              <a:gd name="connsiteY7" fmla="*/ 1202239 h 1202239"/>
              <a:gd name="connsiteX0" fmla="*/ 0 w 182563"/>
              <a:gd name="connsiteY0" fmla="*/ 0 h 254418"/>
              <a:gd name="connsiteX1" fmla="*/ 103188 w 182563"/>
              <a:gd name="connsiteY1" fmla="*/ 0 h 254418"/>
              <a:gd name="connsiteX2" fmla="*/ 103188 w 182563"/>
              <a:gd name="connsiteY2" fmla="*/ 0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3"/>
              <a:gd name="connsiteY0" fmla="*/ 0 h 254418"/>
              <a:gd name="connsiteX1" fmla="*/ 103188 w 182563"/>
              <a:gd name="connsiteY1" fmla="*/ 0 h 254418"/>
              <a:gd name="connsiteX2" fmla="*/ 103189 w 182563"/>
              <a:gd name="connsiteY2" fmla="*/ 116608 h 254418"/>
              <a:gd name="connsiteX3" fmla="*/ 103188 w 182563"/>
              <a:gd name="connsiteY3" fmla="*/ 116608 h 254418"/>
              <a:gd name="connsiteX4" fmla="*/ 182563 w 182563"/>
              <a:gd name="connsiteY4" fmla="*/ 127209 h 254418"/>
              <a:gd name="connsiteX5" fmla="*/ 103188 w 182563"/>
              <a:gd name="connsiteY5" fmla="*/ 137810 h 254418"/>
              <a:gd name="connsiteX6" fmla="*/ 103188 w 182563"/>
              <a:gd name="connsiteY6" fmla="*/ 254418 h 254418"/>
              <a:gd name="connsiteX7" fmla="*/ 0 w 182563"/>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82563 w 182564"/>
              <a:gd name="connsiteY4" fmla="*/ 1272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137810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103188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103188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103189 w 182564"/>
              <a:gd name="connsiteY2" fmla="*/ 116608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82564"/>
              <a:gd name="connsiteY0" fmla="*/ 0 h 254418"/>
              <a:gd name="connsiteX1" fmla="*/ 53960 w 182564"/>
              <a:gd name="connsiteY1" fmla="*/ 0 h 254418"/>
              <a:gd name="connsiteX2" fmla="*/ 53960 w 182564"/>
              <a:gd name="connsiteY2" fmla="*/ 121850 h 254418"/>
              <a:gd name="connsiteX3" fmla="*/ 182564 w 182564"/>
              <a:gd name="connsiteY3" fmla="*/ 127209 h 254418"/>
              <a:gd name="connsiteX4" fmla="*/ 103188 w 182564"/>
              <a:gd name="connsiteY4" fmla="*/ 137809 h 254418"/>
              <a:gd name="connsiteX5" fmla="*/ 103188 w 182564"/>
              <a:gd name="connsiteY5" fmla="*/ 254418 h 254418"/>
              <a:gd name="connsiteX6" fmla="*/ 0 w 182564"/>
              <a:gd name="connsiteY6" fmla="*/ 254418 h 254418"/>
              <a:gd name="connsiteX7" fmla="*/ 0 w 182564"/>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103188 w 103188"/>
              <a:gd name="connsiteY4" fmla="*/ 137809 h 254418"/>
              <a:gd name="connsiteX5" fmla="*/ 103188 w 103188"/>
              <a:gd name="connsiteY5" fmla="*/ 254418 h 254418"/>
              <a:gd name="connsiteX6" fmla="*/ 0 w 103188"/>
              <a:gd name="connsiteY6" fmla="*/ 254418 h 254418"/>
              <a:gd name="connsiteX7" fmla="*/ 0 w 103188"/>
              <a:gd name="connsiteY7" fmla="*/ 254418 h 254418"/>
              <a:gd name="connsiteX0" fmla="*/ 0 w 103188"/>
              <a:gd name="connsiteY0" fmla="*/ 0 h 254418"/>
              <a:gd name="connsiteX1" fmla="*/ 53960 w 103188"/>
              <a:gd name="connsiteY1" fmla="*/ 0 h 254418"/>
              <a:gd name="connsiteX2" fmla="*/ 53960 w 103188"/>
              <a:gd name="connsiteY2" fmla="*/ 121850 h 254418"/>
              <a:gd name="connsiteX3" fmla="*/ 95468 w 103188"/>
              <a:gd name="connsiteY3" fmla="*/ 127209 h 254418"/>
              <a:gd name="connsiteX4" fmla="*/ 53960 w 103188"/>
              <a:gd name="connsiteY4" fmla="*/ 132568 h 254418"/>
              <a:gd name="connsiteX5" fmla="*/ 103188 w 103188"/>
              <a:gd name="connsiteY5" fmla="*/ 254418 h 254418"/>
              <a:gd name="connsiteX6" fmla="*/ 0 w 103188"/>
              <a:gd name="connsiteY6" fmla="*/ 254418 h 254418"/>
              <a:gd name="connsiteX7" fmla="*/ 0 w 10318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7" fmla="*/ 0 w 95468"/>
              <a:gd name="connsiteY7"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53960 w 95468"/>
              <a:gd name="connsiteY5" fmla="*/ 254418 h 254418"/>
              <a:gd name="connsiteX6" fmla="*/ 0 w 95468"/>
              <a:gd name="connsiteY6"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53960 w 95468"/>
              <a:gd name="connsiteY4" fmla="*/ 132568 h 254418"/>
              <a:gd name="connsiteX5" fmla="*/ 0 w 95468"/>
              <a:gd name="connsiteY5" fmla="*/ 254418 h 254418"/>
              <a:gd name="connsiteX0" fmla="*/ 0 w 95468"/>
              <a:gd name="connsiteY0" fmla="*/ 0 h 254418"/>
              <a:gd name="connsiteX1" fmla="*/ 53960 w 95468"/>
              <a:gd name="connsiteY1" fmla="*/ 0 h 254418"/>
              <a:gd name="connsiteX2" fmla="*/ 53960 w 95468"/>
              <a:gd name="connsiteY2" fmla="*/ 121850 h 254418"/>
              <a:gd name="connsiteX3" fmla="*/ 95468 w 95468"/>
              <a:gd name="connsiteY3" fmla="*/ 127209 h 254418"/>
              <a:gd name="connsiteX4" fmla="*/ 0 w 95468"/>
              <a:gd name="connsiteY4" fmla="*/ 254418 h 254418"/>
              <a:gd name="connsiteX0" fmla="*/ 0 w 53960"/>
              <a:gd name="connsiteY0" fmla="*/ 0 h 254418"/>
              <a:gd name="connsiteX1" fmla="*/ 53960 w 53960"/>
              <a:gd name="connsiteY1" fmla="*/ 0 h 254418"/>
              <a:gd name="connsiteX2" fmla="*/ 53960 w 53960"/>
              <a:gd name="connsiteY2" fmla="*/ 121850 h 254418"/>
              <a:gd name="connsiteX3" fmla="*/ 0 w 53960"/>
              <a:gd name="connsiteY3" fmla="*/ 254418 h 254418"/>
              <a:gd name="connsiteX0" fmla="*/ 0 w 53960"/>
              <a:gd name="connsiteY0" fmla="*/ 0 h 254418"/>
              <a:gd name="connsiteX1" fmla="*/ 53960 w 53960"/>
              <a:gd name="connsiteY1" fmla="*/ 0 h 254418"/>
              <a:gd name="connsiteX2" fmla="*/ 0 w 53960"/>
              <a:gd name="connsiteY2" fmla="*/ 254418 h 254418"/>
              <a:gd name="connsiteX0" fmla="*/ 0 w 0"/>
              <a:gd name="connsiteY0" fmla="*/ 0 h 254418"/>
              <a:gd name="connsiteX1" fmla="*/ 0 w 0"/>
              <a:gd name="connsiteY1" fmla="*/ 254418 h 254418"/>
              <a:gd name="connsiteX0" fmla="*/ 0 w 7942561"/>
              <a:gd name="connsiteY0" fmla="*/ 584311 h 584311"/>
              <a:gd name="connsiteX1" fmla="*/ 7942561 w 7942561"/>
              <a:gd name="connsiteY1" fmla="*/ 0 h 584311"/>
              <a:gd name="connsiteX0" fmla="*/ 0 w 7942561"/>
              <a:gd name="connsiteY0" fmla="*/ 584311 h 584311"/>
              <a:gd name="connsiteX1" fmla="*/ 7942561 w 7942561"/>
              <a:gd name="connsiteY1" fmla="*/ 0 h 584311"/>
              <a:gd name="connsiteX2" fmla="*/ 103189 w 7942561"/>
              <a:gd name="connsiteY2" fmla="*/ 584310 h 584311"/>
              <a:gd name="connsiteX0" fmla="*/ 0 w 7942561"/>
              <a:gd name="connsiteY0" fmla="*/ 584311 h 672824"/>
              <a:gd name="connsiteX1" fmla="*/ 7942561 w 7942561"/>
              <a:gd name="connsiteY1" fmla="*/ 0 h 672824"/>
              <a:gd name="connsiteX2" fmla="*/ 103189 w 7942561"/>
              <a:gd name="connsiteY2" fmla="*/ 584310 h 672824"/>
              <a:gd name="connsiteX3" fmla="*/ 103189 w 7942561"/>
              <a:gd name="connsiteY3" fmla="*/ 672824 h 672824"/>
              <a:gd name="connsiteX0" fmla="*/ 0 w 7942561"/>
              <a:gd name="connsiteY0" fmla="*/ 584311 h 680870"/>
              <a:gd name="connsiteX1" fmla="*/ 7942561 w 7942561"/>
              <a:gd name="connsiteY1" fmla="*/ 0 h 680870"/>
              <a:gd name="connsiteX2" fmla="*/ 103189 w 7942561"/>
              <a:gd name="connsiteY2" fmla="*/ 584310 h 680870"/>
              <a:gd name="connsiteX3" fmla="*/ 103189 w 7942561"/>
              <a:gd name="connsiteY3" fmla="*/ 672824 h 680870"/>
              <a:gd name="connsiteX4" fmla="*/ 182564 w 7942561"/>
              <a:gd name="connsiteY4" fmla="*/ 680870 h 680870"/>
              <a:gd name="connsiteX0" fmla="*/ 0 w 7942561"/>
              <a:gd name="connsiteY0" fmla="*/ 584311 h 688917"/>
              <a:gd name="connsiteX1" fmla="*/ 7942561 w 7942561"/>
              <a:gd name="connsiteY1" fmla="*/ 0 h 688917"/>
              <a:gd name="connsiteX2" fmla="*/ 103189 w 7942561"/>
              <a:gd name="connsiteY2" fmla="*/ 584310 h 688917"/>
              <a:gd name="connsiteX3" fmla="*/ 103189 w 7942561"/>
              <a:gd name="connsiteY3" fmla="*/ 672824 h 688917"/>
              <a:gd name="connsiteX4" fmla="*/ 182564 w 7942561"/>
              <a:gd name="connsiteY4" fmla="*/ 680870 h 688917"/>
              <a:gd name="connsiteX5" fmla="*/ 103189 w 7942561"/>
              <a:gd name="connsiteY5" fmla="*/ 688917 h 688917"/>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0" fmla="*/ 0 w 7942561"/>
              <a:gd name="connsiteY0" fmla="*/ 584311 h 777430"/>
              <a:gd name="connsiteX1" fmla="*/ 7942561 w 7942561"/>
              <a:gd name="connsiteY1" fmla="*/ 0 h 777430"/>
              <a:gd name="connsiteX2" fmla="*/ 103189 w 7942561"/>
              <a:gd name="connsiteY2" fmla="*/ 584310 h 777430"/>
              <a:gd name="connsiteX3" fmla="*/ 103189 w 7942561"/>
              <a:gd name="connsiteY3" fmla="*/ 672824 h 777430"/>
              <a:gd name="connsiteX4" fmla="*/ 182564 w 7942561"/>
              <a:gd name="connsiteY4" fmla="*/ 680870 h 777430"/>
              <a:gd name="connsiteX5" fmla="*/ 103189 w 7942561"/>
              <a:gd name="connsiteY5" fmla="*/ 688917 h 777430"/>
              <a:gd name="connsiteX6" fmla="*/ 103189 w 7942561"/>
              <a:gd name="connsiteY6" fmla="*/ 777430 h 777430"/>
              <a:gd name="connsiteX7" fmla="*/ 1 w 7942561"/>
              <a:gd name="connsiteY7" fmla="*/ 777430 h 777430"/>
              <a:gd name="connsiteX0" fmla="*/ 0 w 7942560"/>
              <a:gd name="connsiteY0" fmla="*/ 584310 h 777430"/>
              <a:gd name="connsiteX1" fmla="*/ 7942560 w 7942560"/>
              <a:gd name="connsiteY1" fmla="*/ 0 h 777430"/>
              <a:gd name="connsiteX2" fmla="*/ 103188 w 7942560"/>
              <a:gd name="connsiteY2" fmla="*/ 584310 h 777430"/>
              <a:gd name="connsiteX3" fmla="*/ 103188 w 7942560"/>
              <a:gd name="connsiteY3" fmla="*/ 672824 h 777430"/>
              <a:gd name="connsiteX4" fmla="*/ 182563 w 7942560"/>
              <a:gd name="connsiteY4" fmla="*/ 680870 h 777430"/>
              <a:gd name="connsiteX5" fmla="*/ 103188 w 7942560"/>
              <a:gd name="connsiteY5" fmla="*/ 688917 h 777430"/>
              <a:gd name="connsiteX6" fmla="*/ 103188 w 7942560"/>
              <a:gd name="connsiteY6" fmla="*/ 777430 h 777430"/>
              <a:gd name="connsiteX7" fmla="*/ 0 w 7942560"/>
              <a:gd name="connsiteY7" fmla="*/ 777430 h 777430"/>
              <a:gd name="connsiteX0" fmla="*/ 0 w 182563"/>
              <a:gd name="connsiteY0" fmla="*/ 0 h 193120"/>
              <a:gd name="connsiteX1" fmla="*/ 103187 w 182563"/>
              <a:gd name="connsiteY1" fmla="*/ 0 h 193120"/>
              <a:gd name="connsiteX2" fmla="*/ 103188 w 182563"/>
              <a:gd name="connsiteY2" fmla="*/ 0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03188 w 182563"/>
              <a:gd name="connsiteY3" fmla="*/ 88514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82563 w 182563"/>
              <a:gd name="connsiteY4" fmla="*/ 96560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04607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103188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103187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103188 w 182563"/>
              <a:gd name="connsiteY2" fmla="*/ 88513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82563"/>
              <a:gd name="connsiteY0" fmla="*/ 0 h 193120"/>
              <a:gd name="connsiteX1" fmla="*/ 77650 w 182563"/>
              <a:gd name="connsiteY1" fmla="*/ 0 h 193120"/>
              <a:gd name="connsiteX2" fmla="*/ 77650 w 182563"/>
              <a:gd name="connsiteY2" fmla="*/ 90707 h 193120"/>
              <a:gd name="connsiteX3" fmla="*/ 182563 w 182563"/>
              <a:gd name="connsiteY3" fmla="*/ 96560 h 193120"/>
              <a:gd name="connsiteX4" fmla="*/ 103188 w 182563"/>
              <a:gd name="connsiteY4" fmla="*/ 104607 h 193120"/>
              <a:gd name="connsiteX5" fmla="*/ 103188 w 182563"/>
              <a:gd name="connsiteY5" fmla="*/ 193120 h 193120"/>
              <a:gd name="connsiteX6" fmla="*/ 0 w 182563"/>
              <a:gd name="connsiteY6" fmla="*/ 193120 h 193120"/>
              <a:gd name="connsiteX7" fmla="*/ 0 w 18256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103188 w 137383"/>
              <a:gd name="connsiteY4" fmla="*/ 104607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103188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0 w 137383"/>
              <a:gd name="connsiteY6" fmla="*/ 193120 h 193120"/>
              <a:gd name="connsiteX7" fmla="*/ 0 w 137383"/>
              <a:gd name="connsiteY7" fmla="*/ 193120 h 193120"/>
              <a:gd name="connsiteX0" fmla="*/ 0 w 137383"/>
              <a:gd name="connsiteY0" fmla="*/ 0 h 193120"/>
              <a:gd name="connsiteX1" fmla="*/ 77650 w 137383"/>
              <a:gd name="connsiteY1" fmla="*/ 0 h 193120"/>
              <a:gd name="connsiteX2" fmla="*/ 77650 w 137383"/>
              <a:gd name="connsiteY2" fmla="*/ 90707 h 193120"/>
              <a:gd name="connsiteX3" fmla="*/ 137383 w 137383"/>
              <a:gd name="connsiteY3" fmla="*/ 96560 h 193120"/>
              <a:gd name="connsiteX4" fmla="*/ 77651 w 137383"/>
              <a:gd name="connsiteY4" fmla="*/ 102413 h 193120"/>
              <a:gd name="connsiteX5" fmla="*/ 77651 w 137383"/>
              <a:gd name="connsiteY5" fmla="*/ 193120 h 193120"/>
              <a:gd name="connsiteX6" fmla="*/ 1 w 137383"/>
              <a:gd name="connsiteY6" fmla="*/ 193120 h 193120"/>
              <a:gd name="connsiteX7" fmla="*/ 0 w 137383"/>
              <a:gd name="connsiteY7" fmla="*/ 193120 h 19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383" h="193120">
                <a:moveTo>
                  <a:pt x="0" y="0"/>
                </a:moveTo>
                <a:lnTo>
                  <a:pt x="77650" y="0"/>
                </a:lnTo>
                <a:lnTo>
                  <a:pt x="77650" y="90707"/>
                </a:lnTo>
                <a:lnTo>
                  <a:pt x="137383" y="96560"/>
                </a:lnTo>
                <a:lnTo>
                  <a:pt x="77651" y="102413"/>
                </a:lnTo>
                <a:lnTo>
                  <a:pt x="77651" y="193120"/>
                </a:lnTo>
                <a:lnTo>
                  <a:pt x="1" y="193120"/>
                </a:lnTo>
                <a:lnTo>
                  <a:pt x="0" y="1931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673">
              <a:latin typeface="+mn-lt"/>
            </a:endParaRPr>
          </a:p>
        </p:txBody>
      </p:sp>
      <p:grpSp>
        <p:nvGrpSpPr>
          <p:cNvPr id="57" name="Flow" hidden="1"/>
          <p:cNvGrpSpPr/>
          <p:nvPr>
            <p:custDataLst>
              <p:tags r:id="rId9"/>
            </p:custDataLst>
          </p:nvPr>
        </p:nvGrpSpPr>
        <p:grpSpPr bwMode="gray">
          <a:xfrm>
            <a:off x="2372397" y="2520657"/>
            <a:ext cx="1456380" cy="579428"/>
            <a:chOff x="5905500" y="3124200"/>
            <a:chExt cx="1828800" cy="914400"/>
          </a:xfrm>
          <a:solidFill>
            <a:srgbClr val="337299"/>
          </a:solidFill>
        </p:grpSpPr>
        <p:sp>
          <p:nvSpPr>
            <p:cNvPr id="58" name="Freeform 74"/>
            <p:cNvSpPr/>
            <p:nvPr>
              <p:custDataLst>
                <p:tags r:id="rId15"/>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3" dirty="0" err="1">
                <a:solidFill>
                  <a:schemeClr val="tx1"/>
                </a:solidFill>
                <a:latin typeface="+mn-lt"/>
              </a:endParaRPr>
            </a:p>
          </p:txBody>
        </p:sp>
        <p:sp>
          <p:nvSpPr>
            <p:cNvPr id="59" name="TextBox 58"/>
            <p:cNvSpPr txBox="1"/>
            <p:nvPr>
              <p:custDataLst>
                <p:tags r:id="rId16"/>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dirty="0">
                  <a:solidFill>
                    <a:schemeClr val="bg1"/>
                  </a:solidFill>
                </a:rPr>
                <a:t>Text</a:t>
              </a:r>
            </a:p>
          </p:txBody>
        </p:sp>
      </p:grpSp>
      <p:grpSp>
        <p:nvGrpSpPr>
          <p:cNvPr id="60" name="SplitFlow" hidden="1"/>
          <p:cNvGrpSpPr/>
          <p:nvPr>
            <p:custDataLst>
              <p:tags r:id="rId10"/>
            </p:custDataLst>
          </p:nvPr>
        </p:nvGrpSpPr>
        <p:grpSpPr bwMode="gray">
          <a:xfrm>
            <a:off x="3967982" y="2520657"/>
            <a:ext cx="1455495" cy="579428"/>
            <a:chOff x="114300" y="1269999"/>
            <a:chExt cx="1828800" cy="914400"/>
          </a:xfrm>
          <a:solidFill>
            <a:srgbClr val="337299"/>
          </a:solidFill>
        </p:grpSpPr>
        <p:sp>
          <p:nvSpPr>
            <p:cNvPr id="61" name="Freeform 82"/>
            <p:cNvSpPr/>
            <p:nvPr>
              <p:custDataLst>
                <p:tags r:id="rId11"/>
              </p:custDataLst>
            </p:nvPr>
          </p:nvSpPr>
          <p:spPr bwMode="gray">
            <a:xfrm>
              <a:off x="114300" y="12699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2" name="TextBox 61"/>
            <p:cNvSpPr txBox="1"/>
            <p:nvPr>
              <p:custDataLst>
                <p:tags r:id="rId12"/>
              </p:custDataLst>
            </p:nvPr>
          </p:nvSpPr>
          <p:spPr bwMode="gray">
            <a:xfrm>
              <a:off x="177800" y="1327149"/>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sp>
          <p:nvSpPr>
            <p:cNvPr id="63" name="Freeform 84"/>
            <p:cNvSpPr/>
            <p:nvPr>
              <p:custDataLst>
                <p:tags r:id="rId13"/>
              </p:custDataLst>
            </p:nvPr>
          </p:nvSpPr>
          <p:spPr bwMode="gray">
            <a:xfrm>
              <a:off x="114300" y="1727199"/>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92" b="1" dirty="0" err="1"/>
            </a:p>
          </p:txBody>
        </p:sp>
        <p:sp>
          <p:nvSpPr>
            <p:cNvPr id="64" name="TextBox 63"/>
            <p:cNvSpPr txBox="1"/>
            <p:nvPr>
              <p:custDataLst>
                <p:tags r:id="rId14"/>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2085080" eaLnBrk="1" hangingPunct="1">
                <a:buClr>
                  <a:schemeClr val="bg1"/>
                </a:buClr>
                <a:defRPr sz="2800" b="1"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buClr>
                  <a:schemeClr val="bg1"/>
                </a:buClr>
              </a:pPr>
              <a:r>
                <a:rPr lang="en-US" sz="673" b="1">
                  <a:solidFill>
                    <a:schemeClr val="bg1"/>
                  </a:solidFill>
                </a:rPr>
                <a:t>Text</a:t>
              </a:r>
              <a:endParaRPr lang="en-US" sz="673" b="1" dirty="0">
                <a:solidFill>
                  <a:schemeClr val="bg1"/>
                </a:solidFill>
              </a:endParaRPr>
            </a:p>
          </p:txBody>
        </p:sp>
      </p:grpSp>
      <p:sp>
        <p:nvSpPr>
          <p:cNvPr id="70" name="Oval" hidden="1"/>
          <p:cNvSpPr txBox="1">
            <a:spLocks noChangeArrowheads="1"/>
          </p:cNvSpPr>
          <p:nvPr/>
        </p:nvSpPr>
        <p:spPr bwMode="gray">
          <a:xfrm>
            <a:off x="2370649" y="1410118"/>
            <a:ext cx="1213860" cy="965714"/>
          </a:xfrm>
          <a:prstGeom prst="ellipse">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lvl1pPr marL="0" lvl="0" indent="0" defTabSz="2085080" eaLnBrk="1" hangingPunct="1">
              <a:buClr>
                <a:schemeClr val="tx2"/>
              </a:buClr>
              <a:defRPr lang="en-US" sz="2800" baseline="0" noProof="0" dirty="0" smtClean="0">
                <a:latin typeface="+mn-lt"/>
              </a:defRPr>
            </a:lvl1pPr>
            <a:lvl2pPr marL="329184" lvl="1" indent="-329184" defTabSz="2085080" eaLnBrk="1" hangingPunct="1">
              <a:buClr>
                <a:schemeClr val="tx1"/>
              </a:buClr>
              <a:buSzPct val="125000"/>
              <a:buFont typeface="Arial" panose="020B0604020202020204" pitchFamily="34" charset="0"/>
              <a:buChar char="•"/>
              <a:defRPr lang="en-US" sz="2800" baseline="0" noProof="0" dirty="0" smtClean="0">
                <a:latin typeface="+mn-lt"/>
              </a:defRPr>
            </a:lvl2pPr>
            <a:lvl3pPr marL="658368" lvl="2" indent="-329184" defTabSz="2085080" eaLnBrk="1" hangingPunct="1">
              <a:buClr>
                <a:schemeClr val="tx1"/>
              </a:buClr>
              <a:buSzPct val="120000"/>
              <a:buFont typeface="Arial" panose="020B0604020202020204" pitchFamily="34" charset="0"/>
              <a:buChar char="–"/>
              <a:defRPr lang="en-US" sz="2800" baseline="0" noProof="0" dirty="0" smtClean="0">
                <a:latin typeface="+mn-lt"/>
              </a:defRPr>
            </a:lvl3pPr>
            <a:lvl4pPr marL="987552" lvl="3" indent="-329184" defTabSz="2085080" eaLnBrk="1" hangingPunct="1">
              <a:buClr>
                <a:schemeClr val="tx1"/>
              </a:buClr>
              <a:buSzPct val="125000"/>
              <a:buFont typeface="BundesSans Regular" panose="020B0002030500000203" pitchFamily="34" charset="0"/>
              <a:buChar char="•"/>
              <a:defRPr lang="en-US" sz="2800" baseline="0" noProof="0" dirty="0" smtClean="0">
                <a:latin typeface="+mn-lt"/>
              </a:defRPr>
            </a:lvl4pPr>
            <a:lvl5pPr marL="1316736" lvl="4" indent="-329184" defTabSz="2085080" eaLnBrk="1" hangingPunct="1">
              <a:buClr>
                <a:schemeClr val="tx1"/>
              </a:buClr>
              <a:buSzPct val="120000"/>
              <a:buFont typeface="Arial" panose="020B0604020202020204" pitchFamily="34" charset="0"/>
              <a:buChar char="–"/>
              <a:defRPr lang="de-DE" sz="2800" baseline="0" noProof="0" dirty="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ctr">
              <a:buClr>
                <a:schemeClr val="bg1"/>
              </a:buClr>
            </a:pPr>
            <a:r>
              <a:rPr lang="en-US" sz="673">
                <a:solidFill>
                  <a:schemeClr val="bg1"/>
                </a:solidFill>
              </a:rPr>
              <a:t>Text</a:t>
            </a:r>
            <a:endParaRPr lang="en-US" sz="673" dirty="0">
              <a:solidFill>
                <a:schemeClr val="bg1"/>
              </a:solidFill>
            </a:endParaRPr>
          </a:p>
        </p:txBody>
      </p:sp>
      <p:sp>
        <p:nvSpPr>
          <p:cNvPr id="71" name="Rectangle" hidden="1"/>
          <p:cNvSpPr txBox="1">
            <a:spLocks noChangeArrowheads="1"/>
          </p:cNvSpPr>
          <p:nvPr/>
        </p:nvSpPr>
        <p:spPr bwMode="gray">
          <a:xfrm>
            <a:off x="3691814" y="1410118"/>
            <a:ext cx="1213860" cy="965714"/>
          </a:xfrm>
          <a:prstGeom prst="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
        <p:nvSpPr>
          <p:cNvPr id="72" name="RoundedRectangle" hidden="1"/>
          <p:cNvSpPr txBox="1">
            <a:spLocks noChangeArrowheads="1"/>
          </p:cNvSpPr>
          <p:nvPr/>
        </p:nvSpPr>
        <p:spPr bwMode="gray">
          <a:xfrm>
            <a:off x="5012979" y="1410118"/>
            <a:ext cx="1213860" cy="965714"/>
          </a:xfrm>
          <a:prstGeom prst="roundRect">
            <a:avLst/>
          </a:prstGeom>
          <a:solidFill>
            <a:srgbClr val="337299"/>
          </a:solidFill>
          <a:ln w="9525">
            <a:solidFill>
              <a:schemeClr val="tx1"/>
            </a:solidFill>
            <a:miter lim="800000"/>
            <a:headEnd/>
            <a:tailEnd/>
          </a:ln>
          <a:effectLst/>
        </p:spPr>
        <p:txBody>
          <a:bodyPr vert="horz" wrap="square" lIns="35186" tIns="35186" rIns="35186" bIns="35186" numCol="1" anchor="t" anchorCtr="0" compatLnSpc="1">
            <a:prstTxWarp prst="textNoShape">
              <a:avLst/>
            </a:prstTxWarp>
            <a:noAutofit/>
          </a:bodyPr>
          <a:lstStyle>
            <a:defPPr>
              <a:defRPr lang="en-US"/>
            </a:defPPr>
            <a:lvl1pPr marL="0" lvl="0" indent="0"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r>
              <a:rPr lang="en-US" sz="673"/>
              <a:t>Text</a:t>
            </a:r>
            <a:endParaRPr lang="en-US" sz="673" dirty="0"/>
          </a:p>
        </p:txBody>
      </p:sp>
      <p:sp>
        <p:nvSpPr>
          <p:cNvPr id="73" name="Arrow" hidden="1"/>
          <p:cNvSpPr txBox="1">
            <a:spLocks noChangeArrowheads="1"/>
          </p:cNvSpPr>
          <p:nvPr/>
        </p:nvSpPr>
        <p:spPr bwMode="gray">
          <a:xfrm>
            <a:off x="2370649" y="3216094"/>
            <a:ext cx="1456380" cy="579428"/>
          </a:xfrm>
          <a:prstGeom prst="rightArrow">
            <a:avLst>
              <a:gd name="adj1" fmla="val 70000"/>
              <a:gd name="adj2" fmla="val 37678"/>
            </a:avLst>
          </a:prstGeom>
          <a:solidFill>
            <a:srgbClr val="337299"/>
          </a:solidFill>
          <a:ln w="9525">
            <a:solidFill>
              <a:schemeClr val="tx1"/>
            </a:solidFill>
            <a:miter lim="800000"/>
            <a:headEnd/>
            <a:tailEnd/>
          </a:ln>
          <a:effectLst/>
        </p:spPr>
        <p:txBody>
          <a:bodyPr vert="horz" wrap="square" lIns="35186" tIns="35186" rIns="35186" bIns="35186" numCol="1" anchor="ctr" anchorCtr="0" compatLnSpc="1">
            <a:prstTxWarp prst="textNoShape">
              <a:avLst/>
            </a:prstTxWarp>
            <a:noAutofit/>
          </a:bodyPr>
          <a:lstStyle>
            <a:defPPr>
              <a:defRPr lang="en-US"/>
            </a:defPPr>
            <a:lvl1pPr marL="0" lvl="0" indent="0" algn="ctr" defTabSz="2085080" eaLnBrk="1" hangingPunct="1">
              <a:buClr>
                <a:schemeClr val="bg1"/>
              </a:buClr>
              <a:defRPr sz="2800" baseline="0">
                <a:solidFill>
                  <a:schemeClr val="bg1"/>
                </a:solidFill>
                <a:latin typeface="+mn-lt"/>
              </a:defRPr>
            </a:lvl1pPr>
            <a:lvl2pPr marL="329184" lvl="1" indent="-329184" defTabSz="2085080" eaLnBrk="1" hangingPunct="1">
              <a:buClr>
                <a:schemeClr val="tx1"/>
              </a:buClr>
              <a:buSzPct val="125000"/>
              <a:buFont typeface="Arial" panose="020B0604020202020204" pitchFamily="34" charset="0"/>
              <a:buChar char="•"/>
              <a:defRPr sz="2800" baseline="0">
                <a:latin typeface="+mn-lt"/>
              </a:defRPr>
            </a:lvl2pPr>
            <a:lvl3pPr marL="658368" lvl="2" indent="-329184" defTabSz="2085080" eaLnBrk="1" hangingPunct="1">
              <a:buClr>
                <a:schemeClr val="tx1"/>
              </a:buClr>
              <a:buSzPct val="120000"/>
              <a:buFont typeface="Arial" panose="020B0604020202020204" pitchFamily="34" charset="0"/>
              <a:buChar char="–"/>
              <a:defRPr sz="2800" baseline="0">
                <a:latin typeface="+mn-lt"/>
              </a:defRPr>
            </a:lvl3pPr>
            <a:lvl4pPr marL="987552" lvl="3" indent="-329184" defTabSz="2085080" eaLnBrk="1" hangingPunct="1">
              <a:buClr>
                <a:schemeClr val="tx1"/>
              </a:buClr>
              <a:buSzPct val="125000"/>
              <a:buFont typeface="BundesSans Regular" panose="020B0002030500000203" pitchFamily="34" charset="0"/>
              <a:buChar char="•"/>
              <a:defRPr sz="2800" baseline="0">
                <a:latin typeface="+mn-lt"/>
              </a:defRPr>
            </a:lvl4pPr>
            <a:lvl5pPr marL="1316736" lvl="4" indent="-329184" defTabSz="2085080" eaLnBrk="1" hangingPunct="1">
              <a:buClr>
                <a:schemeClr val="tx1"/>
              </a:buClr>
              <a:buSzPct val="120000"/>
              <a:buFont typeface="Arial" panose="020B0604020202020204" pitchFamily="34" charset="0"/>
              <a:buChar char="–"/>
              <a:defRPr sz="2800" baseline="0">
                <a:latin typeface="+mn-lt"/>
              </a:defRPr>
            </a:lvl5pPr>
            <a:lvl6pPr marL="2470142" indent="-428844" defTabSz="2949611" fontAlgn="base">
              <a:spcBef>
                <a:spcPct val="0"/>
              </a:spcBef>
              <a:spcAft>
                <a:spcPct val="0"/>
              </a:spcAft>
              <a:buClr>
                <a:schemeClr val="tx2"/>
              </a:buClr>
              <a:buSzPct val="89000"/>
              <a:buFont typeface="Arial" charset="0"/>
              <a:buChar char="-"/>
              <a:defRPr>
                <a:latin typeface="+mn-lt"/>
              </a:defRPr>
            </a:lvl6pPr>
            <a:lvl7pPr marL="2470142" indent="-428844" defTabSz="2949611" fontAlgn="base">
              <a:spcBef>
                <a:spcPct val="0"/>
              </a:spcBef>
              <a:spcAft>
                <a:spcPct val="0"/>
              </a:spcAft>
              <a:buClr>
                <a:schemeClr val="tx2"/>
              </a:buClr>
              <a:buSzPct val="89000"/>
              <a:buFont typeface="Arial" charset="0"/>
              <a:buChar char="-"/>
              <a:defRPr>
                <a:latin typeface="+mn-lt"/>
              </a:defRPr>
            </a:lvl7pPr>
            <a:lvl8pPr marL="2470142" indent="-428844" defTabSz="2949611" fontAlgn="base">
              <a:spcBef>
                <a:spcPct val="0"/>
              </a:spcBef>
              <a:spcAft>
                <a:spcPct val="0"/>
              </a:spcAft>
              <a:buClr>
                <a:schemeClr val="tx2"/>
              </a:buClr>
              <a:buSzPct val="89000"/>
              <a:buFont typeface="Arial" charset="0"/>
              <a:buChar char="-"/>
              <a:defRPr>
                <a:latin typeface="+mn-lt"/>
              </a:defRPr>
            </a:lvl8pPr>
            <a:lvl9pPr marL="2470142" indent="-428844" defTabSz="2949611" fontAlgn="base">
              <a:spcBef>
                <a:spcPct val="0"/>
              </a:spcBef>
              <a:spcAft>
                <a:spcPct val="0"/>
              </a:spcAft>
              <a:buClr>
                <a:schemeClr val="tx2"/>
              </a:buClr>
              <a:buSzPct val="89000"/>
              <a:buFont typeface="Arial" charset="0"/>
              <a:buChar char="-"/>
              <a:defRPr>
                <a:latin typeface="+mn-lt"/>
              </a:defRPr>
            </a:lvl9pPr>
          </a:lstStyle>
          <a:p>
            <a:pPr lvl="0" algn="l"/>
            <a:r>
              <a:rPr lang="en-US" sz="673"/>
              <a:t>Text</a:t>
            </a:r>
            <a:endParaRPr lang="en-US" sz="673" dirty="0"/>
          </a:p>
        </p:txBody>
      </p:sp>
    </p:spTree>
    <p:extLst>
      <p:ext uri="{BB962C8B-B14F-4D97-AF65-F5344CB8AC3E}">
        <p14:creationId xmlns:p14="http://schemas.microsoft.com/office/powerpoint/2010/main" val="3768958112"/>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hf hdr="0" ftr="0" dt="0"/>
  <p:txStyles>
    <p:titleStyle>
      <a:lvl1pPr algn="ctr" defTabSz="709381" rtl="0" eaLnBrk="1" fontAlgn="base" hangingPunct="1">
        <a:spcBef>
          <a:spcPct val="0"/>
        </a:spcBef>
        <a:spcAft>
          <a:spcPct val="0"/>
        </a:spcAft>
        <a:buClr>
          <a:schemeClr val="bg1"/>
        </a:buClr>
        <a:tabLst>
          <a:tab pos="344760" algn="l"/>
        </a:tabLst>
        <a:defRPr lang="de-DE" sz="1563" b="1" baseline="0" noProof="0" dirty="0" smtClean="0">
          <a:solidFill>
            <a:schemeClr val="bg1"/>
          </a:solidFill>
          <a:latin typeface="+mj-lt"/>
          <a:ea typeface="+mj-ea"/>
          <a:cs typeface="+mj-cs"/>
        </a:defRPr>
      </a:lvl1pPr>
      <a:lvl2pPr algn="l" defTabSz="709381" rtl="0" eaLnBrk="1" fontAlgn="base" hangingPunct="1">
        <a:spcBef>
          <a:spcPct val="0"/>
        </a:spcBef>
        <a:spcAft>
          <a:spcPct val="0"/>
        </a:spcAft>
        <a:defRPr sz="1515" b="1">
          <a:solidFill>
            <a:schemeClr val="tx2"/>
          </a:solidFill>
          <a:latin typeface="Arial" charset="0"/>
        </a:defRPr>
      </a:lvl2pPr>
      <a:lvl3pPr algn="l" defTabSz="709381" rtl="0" eaLnBrk="1" fontAlgn="base" hangingPunct="1">
        <a:spcBef>
          <a:spcPct val="0"/>
        </a:spcBef>
        <a:spcAft>
          <a:spcPct val="0"/>
        </a:spcAft>
        <a:defRPr sz="1515" b="1">
          <a:solidFill>
            <a:schemeClr val="tx2"/>
          </a:solidFill>
          <a:latin typeface="Arial" charset="0"/>
        </a:defRPr>
      </a:lvl3pPr>
      <a:lvl4pPr algn="l" defTabSz="709381" rtl="0" eaLnBrk="1" fontAlgn="base" hangingPunct="1">
        <a:spcBef>
          <a:spcPct val="0"/>
        </a:spcBef>
        <a:spcAft>
          <a:spcPct val="0"/>
        </a:spcAft>
        <a:defRPr sz="1515" b="1">
          <a:solidFill>
            <a:schemeClr val="tx2"/>
          </a:solidFill>
          <a:latin typeface="Arial" charset="0"/>
        </a:defRPr>
      </a:lvl4pPr>
      <a:lvl5pPr algn="l" defTabSz="709381" rtl="0" eaLnBrk="1" fontAlgn="base" hangingPunct="1">
        <a:spcBef>
          <a:spcPct val="0"/>
        </a:spcBef>
        <a:spcAft>
          <a:spcPct val="0"/>
        </a:spcAft>
        <a:defRPr sz="1515" b="1">
          <a:solidFill>
            <a:schemeClr val="tx2"/>
          </a:solidFill>
          <a:latin typeface="Arial" charset="0"/>
        </a:defRPr>
      </a:lvl5pPr>
      <a:lvl6pPr marL="362237" algn="l" defTabSz="709381" rtl="0" eaLnBrk="1" fontAlgn="base" hangingPunct="1">
        <a:spcBef>
          <a:spcPct val="0"/>
        </a:spcBef>
        <a:spcAft>
          <a:spcPct val="0"/>
        </a:spcAft>
        <a:defRPr sz="1515" b="1">
          <a:solidFill>
            <a:schemeClr val="tx2"/>
          </a:solidFill>
          <a:latin typeface="Arial" charset="0"/>
        </a:defRPr>
      </a:lvl6pPr>
      <a:lvl7pPr marL="724475" algn="l" defTabSz="709381" rtl="0" eaLnBrk="1" fontAlgn="base" hangingPunct="1">
        <a:spcBef>
          <a:spcPct val="0"/>
        </a:spcBef>
        <a:spcAft>
          <a:spcPct val="0"/>
        </a:spcAft>
        <a:defRPr sz="1515" b="1">
          <a:solidFill>
            <a:schemeClr val="tx2"/>
          </a:solidFill>
          <a:latin typeface="Arial" charset="0"/>
        </a:defRPr>
      </a:lvl7pPr>
      <a:lvl8pPr marL="1086712" algn="l" defTabSz="709381" rtl="0" eaLnBrk="1" fontAlgn="base" hangingPunct="1">
        <a:spcBef>
          <a:spcPct val="0"/>
        </a:spcBef>
        <a:spcAft>
          <a:spcPct val="0"/>
        </a:spcAft>
        <a:defRPr sz="1515" b="1">
          <a:solidFill>
            <a:schemeClr val="tx2"/>
          </a:solidFill>
          <a:latin typeface="Arial" charset="0"/>
        </a:defRPr>
      </a:lvl8pPr>
      <a:lvl9pPr marL="1448949" algn="l" defTabSz="709381" rtl="0" eaLnBrk="1" fontAlgn="base" hangingPunct="1">
        <a:spcBef>
          <a:spcPct val="0"/>
        </a:spcBef>
        <a:spcAft>
          <a:spcPct val="0"/>
        </a:spcAft>
        <a:defRPr sz="1515" b="1">
          <a:solidFill>
            <a:schemeClr val="tx2"/>
          </a:solidFill>
          <a:latin typeface="Arial" charset="0"/>
        </a:defRPr>
      </a:lvl9pPr>
    </p:titleStyle>
    <p:bodyStyle>
      <a:lvl1pPr marL="0" indent="0" algn="l" defTabSz="709381" rtl="0" eaLnBrk="1" fontAlgn="base" hangingPunct="1">
        <a:spcBef>
          <a:spcPct val="0"/>
        </a:spcBef>
        <a:spcAft>
          <a:spcPct val="0"/>
        </a:spcAft>
        <a:buClr>
          <a:schemeClr val="tx2"/>
        </a:buClr>
        <a:defRPr lang="en-US" sz="673" baseline="0" noProof="0" dirty="0" smtClean="0">
          <a:solidFill>
            <a:schemeClr val="tx1"/>
          </a:solidFill>
          <a:latin typeface="+mn-lt"/>
          <a:ea typeface="+mn-ea"/>
          <a:cs typeface="+mn-cs"/>
        </a:defRPr>
      </a:lvl1pPr>
      <a:lvl2pPr marL="79169" indent="-79169" algn="l" defTabSz="709381" rtl="0" eaLnBrk="1" fontAlgn="base" hangingPunct="1">
        <a:spcBef>
          <a:spcPct val="0"/>
        </a:spcBef>
        <a:spcAft>
          <a:spcPct val="0"/>
        </a:spcAft>
        <a:buClr>
          <a:schemeClr val="tx1"/>
        </a:buClr>
        <a:buSzPct val="125000"/>
        <a:buFont typeface="Arial" panose="020B0604020202020204" pitchFamily="34" charset="0"/>
        <a:buChar char="•"/>
        <a:defRPr lang="en-US" sz="673" baseline="0" noProof="0" dirty="0" smtClean="0">
          <a:solidFill>
            <a:schemeClr val="tx1"/>
          </a:solidFill>
          <a:latin typeface="+mn-lt"/>
        </a:defRPr>
      </a:lvl2pPr>
      <a:lvl3pPr marL="158338"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en-US" sz="673" baseline="0" noProof="0" dirty="0" smtClean="0">
          <a:solidFill>
            <a:schemeClr val="tx1"/>
          </a:solidFill>
          <a:latin typeface="+mn-lt"/>
        </a:defRPr>
      </a:lvl3pPr>
      <a:lvl4pPr marL="237506" indent="-79169" algn="l" defTabSz="709381" rtl="0" eaLnBrk="1" fontAlgn="base" hangingPunct="1">
        <a:spcBef>
          <a:spcPct val="0"/>
        </a:spcBef>
        <a:spcAft>
          <a:spcPct val="0"/>
        </a:spcAft>
        <a:buClr>
          <a:schemeClr val="tx1"/>
        </a:buClr>
        <a:buSzPct val="125000"/>
        <a:buFont typeface="BundesSans Regular" panose="020B0002030500000203" pitchFamily="34" charset="0"/>
        <a:buChar char="•"/>
        <a:defRPr lang="en-US" sz="673" baseline="0" noProof="0" dirty="0" smtClean="0">
          <a:solidFill>
            <a:schemeClr val="tx1"/>
          </a:solidFill>
          <a:latin typeface="+mn-lt"/>
        </a:defRPr>
      </a:lvl4pPr>
      <a:lvl5pPr marL="316675" indent="-79169" algn="l" defTabSz="709381" rtl="0" eaLnBrk="1" fontAlgn="base" hangingPunct="1">
        <a:spcBef>
          <a:spcPct val="0"/>
        </a:spcBef>
        <a:spcAft>
          <a:spcPct val="0"/>
        </a:spcAft>
        <a:buClr>
          <a:schemeClr val="tx1"/>
        </a:buClr>
        <a:buSzPct val="120000"/>
        <a:buFont typeface="Arial" panose="020B0604020202020204" pitchFamily="34" charset="0"/>
        <a:buChar char="–"/>
        <a:defRPr lang="de-DE" sz="673" baseline="0" noProof="0" dirty="0">
          <a:solidFill>
            <a:schemeClr val="tx1"/>
          </a:solidFill>
          <a:latin typeface="+mn-lt"/>
        </a:defRPr>
      </a:lvl5pPr>
      <a:lvl6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6pPr>
      <a:lvl7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7pPr>
      <a:lvl8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8pPr>
      <a:lvl9pPr marL="594069" indent="-103137" algn="l" defTabSz="709381" rtl="0" eaLnBrk="1" fontAlgn="base" hangingPunct="1">
        <a:spcBef>
          <a:spcPct val="0"/>
        </a:spcBef>
        <a:spcAft>
          <a:spcPct val="0"/>
        </a:spcAft>
        <a:buClr>
          <a:schemeClr val="tx2"/>
        </a:buClr>
        <a:buSzPct val="89000"/>
        <a:buFont typeface="Arial" charset="0"/>
        <a:buChar char="-"/>
        <a:defRPr sz="1275">
          <a:solidFill>
            <a:schemeClr val="tx1"/>
          </a:solidFill>
          <a:latin typeface="+mn-lt"/>
        </a:defRPr>
      </a:lvl9pPr>
    </p:bodyStyle>
    <p:otherStyle>
      <a:defPPr>
        <a:defRPr lang="en-US"/>
      </a:defPPr>
      <a:lvl1pPr marL="0" algn="l" defTabSz="724475" rtl="0" eaLnBrk="1" latinLnBrk="0" hangingPunct="1">
        <a:defRPr sz="1419" kern="1200">
          <a:solidFill>
            <a:schemeClr val="tx1"/>
          </a:solidFill>
          <a:latin typeface="+mn-lt"/>
          <a:ea typeface="+mn-ea"/>
          <a:cs typeface="+mn-cs"/>
        </a:defRPr>
      </a:lvl1pPr>
      <a:lvl2pPr marL="362237" algn="l" defTabSz="724475" rtl="0" eaLnBrk="1" latinLnBrk="0" hangingPunct="1">
        <a:defRPr sz="1419" kern="1200">
          <a:solidFill>
            <a:schemeClr val="tx1"/>
          </a:solidFill>
          <a:latin typeface="+mn-lt"/>
          <a:ea typeface="+mn-ea"/>
          <a:cs typeface="+mn-cs"/>
        </a:defRPr>
      </a:lvl2pPr>
      <a:lvl3pPr marL="724475" algn="l" defTabSz="724475" rtl="0" eaLnBrk="1" latinLnBrk="0" hangingPunct="1">
        <a:defRPr sz="1419" kern="1200">
          <a:solidFill>
            <a:schemeClr val="tx1"/>
          </a:solidFill>
          <a:latin typeface="+mn-lt"/>
          <a:ea typeface="+mn-ea"/>
          <a:cs typeface="+mn-cs"/>
        </a:defRPr>
      </a:lvl3pPr>
      <a:lvl4pPr marL="1086712" algn="l" defTabSz="724475" rtl="0" eaLnBrk="1" latinLnBrk="0" hangingPunct="1">
        <a:defRPr sz="1419" kern="1200">
          <a:solidFill>
            <a:schemeClr val="tx1"/>
          </a:solidFill>
          <a:latin typeface="+mn-lt"/>
          <a:ea typeface="+mn-ea"/>
          <a:cs typeface="+mn-cs"/>
        </a:defRPr>
      </a:lvl4pPr>
      <a:lvl5pPr marL="1448949" algn="l" defTabSz="724475" rtl="0" eaLnBrk="1" latinLnBrk="0" hangingPunct="1">
        <a:defRPr sz="1419" kern="1200">
          <a:solidFill>
            <a:schemeClr val="tx1"/>
          </a:solidFill>
          <a:latin typeface="+mn-lt"/>
          <a:ea typeface="+mn-ea"/>
          <a:cs typeface="+mn-cs"/>
        </a:defRPr>
      </a:lvl5pPr>
      <a:lvl6pPr marL="1811187" algn="l" defTabSz="724475" rtl="0" eaLnBrk="1" latinLnBrk="0" hangingPunct="1">
        <a:defRPr sz="1419" kern="1200">
          <a:solidFill>
            <a:schemeClr val="tx1"/>
          </a:solidFill>
          <a:latin typeface="+mn-lt"/>
          <a:ea typeface="+mn-ea"/>
          <a:cs typeface="+mn-cs"/>
        </a:defRPr>
      </a:lvl6pPr>
      <a:lvl7pPr marL="2173424" algn="l" defTabSz="724475" rtl="0" eaLnBrk="1" latinLnBrk="0" hangingPunct="1">
        <a:defRPr sz="1419" kern="1200">
          <a:solidFill>
            <a:schemeClr val="tx1"/>
          </a:solidFill>
          <a:latin typeface="+mn-lt"/>
          <a:ea typeface="+mn-ea"/>
          <a:cs typeface="+mn-cs"/>
        </a:defRPr>
      </a:lvl7pPr>
      <a:lvl8pPr marL="2535661" algn="l" defTabSz="724475" rtl="0" eaLnBrk="1" latinLnBrk="0" hangingPunct="1">
        <a:defRPr sz="1419" kern="1200">
          <a:solidFill>
            <a:schemeClr val="tx1"/>
          </a:solidFill>
          <a:latin typeface="+mn-lt"/>
          <a:ea typeface="+mn-ea"/>
          <a:cs typeface="+mn-cs"/>
        </a:defRPr>
      </a:lvl8pPr>
      <a:lvl9pPr marL="2897898" algn="l" defTabSz="724475" rtl="0" eaLnBrk="1" latinLnBrk="0" hangingPunct="1">
        <a:defRPr sz="14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225.xml"/><Relationship Id="rId7" Type="http://schemas.openxmlformats.org/officeDocument/2006/relationships/image" Target="../media/image3.emf"/><Relationship Id="rId2" Type="http://schemas.openxmlformats.org/officeDocument/2006/relationships/tags" Target="../tags/tag224.xml"/><Relationship Id="rId1" Type="http://schemas.openxmlformats.org/officeDocument/2006/relationships/tags" Target="../tags/tag223.xml"/><Relationship Id="rId6" Type="http://schemas.openxmlformats.org/officeDocument/2006/relationships/oleObject" Target="../embeddings/oleObject20.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28.xml"/><Relationship Id="rId7" Type="http://schemas.openxmlformats.org/officeDocument/2006/relationships/image" Target="../media/image7.png"/><Relationship Id="rId2" Type="http://schemas.openxmlformats.org/officeDocument/2006/relationships/tags" Target="../tags/tag227.xml"/><Relationship Id="rId1" Type="http://schemas.openxmlformats.org/officeDocument/2006/relationships/tags" Target="../tags/tag226.xml"/><Relationship Id="rId6" Type="http://schemas.openxmlformats.org/officeDocument/2006/relationships/image" Target="../media/image3.emf"/><Relationship Id="rId5" Type="http://schemas.openxmlformats.org/officeDocument/2006/relationships/oleObject" Target="../embeddings/oleObject21.bin"/><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231.xml"/><Relationship Id="rId7" Type="http://schemas.openxmlformats.org/officeDocument/2006/relationships/image" Target="../media/image8.emf"/><Relationship Id="rId2" Type="http://schemas.openxmlformats.org/officeDocument/2006/relationships/tags" Target="../tags/tag230.xml"/><Relationship Id="rId1" Type="http://schemas.openxmlformats.org/officeDocument/2006/relationships/tags" Target="../tags/tag229.xml"/><Relationship Id="rId6" Type="http://schemas.openxmlformats.org/officeDocument/2006/relationships/oleObject" Target="../embeddings/oleObject22.bin"/><Relationship Id="rId5" Type="http://schemas.openxmlformats.org/officeDocument/2006/relationships/slideLayout" Target="../slideLayouts/slideLayout2.xml"/><Relationship Id="rId4" Type="http://schemas.openxmlformats.org/officeDocument/2006/relationships/tags" Target="../tags/tag232.xml"/></Relationships>
</file>

<file path=ppt/slides/_rels/slide4.xml.rels><?xml version="1.0" encoding="UTF-8" standalone="yes"?>
<Relationships xmlns="http://schemas.openxmlformats.org/package/2006/relationships"><Relationship Id="rId3" Type="http://schemas.openxmlformats.org/officeDocument/2006/relationships/tags" Target="../tags/tag235.xml"/><Relationship Id="rId7" Type="http://schemas.openxmlformats.org/officeDocument/2006/relationships/image" Target="../media/image7.png"/><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image" Target="../media/image3.emf"/><Relationship Id="rId5" Type="http://schemas.openxmlformats.org/officeDocument/2006/relationships/oleObject" Target="../embeddings/oleObject23.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7.xml"/><Relationship Id="rId1" Type="http://schemas.openxmlformats.org/officeDocument/2006/relationships/tags" Target="../tags/tag236.xml"/><Relationship Id="rId6" Type="http://schemas.openxmlformats.org/officeDocument/2006/relationships/image" Target="../media/image10.jpeg"/><Relationship Id="rId5" Type="http://schemas.openxmlformats.org/officeDocument/2006/relationships/image" Target="../media/image9.emf"/><Relationship Id="rId4" Type="http://schemas.openxmlformats.org/officeDocument/2006/relationships/oleObject" Target="../embeddings/oleObject24.bin"/></Relationships>
</file>

<file path=ppt/slides/_rels/slide6.xml.rels><?xml version="1.0" encoding="UTF-8" standalone="yes"?>
<Relationships xmlns="http://schemas.openxmlformats.org/package/2006/relationships"><Relationship Id="rId3" Type="http://schemas.openxmlformats.org/officeDocument/2006/relationships/tags" Target="../tags/tag240.xml"/><Relationship Id="rId7" Type="http://schemas.openxmlformats.org/officeDocument/2006/relationships/image" Target="../media/image7.png"/><Relationship Id="rId2" Type="http://schemas.openxmlformats.org/officeDocument/2006/relationships/tags" Target="../tags/tag239.xml"/><Relationship Id="rId1" Type="http://schemas.openxmlformats.org/officeDocument/2006/relationships/tags" Target="../tags/tag238.xml"/><Relationship Id="rId6" Type="http://schemas.openxmlformats.org/officeDocument/2006/relationships/image" Target="../media/image3.emf"/><Relationship Id="rId5" Type="http://schemas.openxmlformats.org/officeDocument/2006/relationships/oleObject" Target="../embeddings/oleObject25.bin"/><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2.xml"/><Relationship Id="rId1" Type="http://schemas.openxmlformats.org/officeDocument/2006/relationships/tags" Target="../tags/tag241.xml"/><Relationship Id="rId5" Type="http://schemas.openxmlformats.org/officeDocument/2006/relationships/image" Target="../media/image9.emf"/><Relationship Id="rId4" Type="http://schemas.openxmlformats.org/officeDocument/2006/relationships/oleObject" Target="../embeddings/oleObject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144192" y="1192"/>
          <a:ext cx="1190" cy="1190"/>
        </p:xfrm>
        <a:graphic>
          <a:graphicData uri="http://schemas.openxmlformats.org/presentationml/2006/ole">
            <mc:AlternateContent xmlns:mc="http://schemas.openxmlformats.org/markup-compatibility/2006">
              <mc:Choice xmlns:v="urn:schemas-microsoft-com:vml" Requires="v">
                <p:oleObj name="think-cell Slide" r:id="rId6" imgW="524" imgH="526" progId="TCLayout.ActiveDocument.1">
                  <p:embed/>
                </p:oleObj>
              </mc:Choice>
              <mc:Fallback>
                <p:oleObj name="think-cell Slide" r:id="rId6" imgW="524" imgH="526" progId="TCLayout.ActiveDocument.1">
                  <p:embed/>
                  <p:pic>
                    <p:nvPicPr>
                      <p:cNvPr id="4" name="Object 3" hidden="1"/>
                      <p:cNvPicPr/>
                      <p:nvPr/>
                    </p:nvPicPr>
                    <p:blipFill>
                      <a:blip r:embed="rId7"/>
                      <a:stretch>
                        <a:fillRect/>
                      </a:stretch>
                    </p:blipFill>
                    <p:spPr>
                      <a:xfrm>
                        <a:off x="1144192" y="1192"/>
                        <a:ext cx="1190" cy="1190"/>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476C1F6-7009-4862-B5A4-A087ECACA583}"/>
              </a:ext>
            </a:extLst>
          </p:cNvPr>
          <p:cNvSpPr/>
          <p:nvPr>
            <p:custDataLst>
              <p:tags r:id="rId3"/>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900" dirty="0">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pic>
        <p:nvPicPr>
          <p:cNvPr id="8" name="Picture 7"/>
          <p:cNvPicPr>
            <a:picLocks noChangeAspect="1"/>
          </p:cNvPicPr>
          <p:nvPr/>
        </p:nvPicPr>
        <p:blipFill rotWithShape="1">
          <a:blip r:embed="rId8" cstate="print">
            <a:duotone>
              <a:schemeClr val="bg2">
                <a:shade val="45000"/>
                <a:satMod val="135000"/>
              </a:schemeClr>
              <a:prstClr val="white"/>
            </a:duotone>
            <a:extLst>
              <a:ext uri="{28A0092B-C50C-407E-A947-70E740481C1C}">
                <a14:useLocalDpi xmlns:a14="http://schemas.microsoft.com/office/drawing/2010/main" val="0"/>
              </a:ext>
            </a:extLst>
          </a:blip>
          <a:srcRect/>
          <a:stretch/>
        </p:blipFill>
        <p:spPr>
          <a:xfrm>
            <a:off x="0" y="2064694"/>
            <a:ext cx="9144000" cy="3078809"/>
          </a:xfrm>
          <a:prstGeom prst="rect">
            <a:avLst/>
          </a:prstGeom>
        </p:spPr>
      </p:pic>
      <p:sp>
        <p:nvSpPr>
          <p:cNvPr id="2" name="Title 1"/>
          <p:cNvSpPr>
            <a:spLocks noGrp="1"/>
          </p:cNvSpPr>
          <p:nvPr>
            <p:ph type="ctrTitle"/>
          </p:nvPr>
        </p:nvSpPr>
        <p:spPr bwMode="gray">
          <a:xfrm>
            <a:off x="975445" y="2064694"/>
            <a:ext cx="4945512" cy="8925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für die Erstellung einer Persona</a:t>
            </a:r>
            <a:endParaRPr lang="de-DE" dirty="0">
              <a:latin typeface="Arial" panose="020B0604020202020204" pitchFamily="34" charset="0"/>
              <a:cs typeface="Arial" panose="020B0604020202020204" pitchFamily="34" charset="0"/>
              <a:sym typeface="+mj-lt"/>
            </a:endParaRPr>
          </a:p>
        </p:txBody>
      </p:sp>
      <p:sp>
        <p:nvSpPr>
          <p:cNvPr id="3" name="Subtitle 2"/>
          <p:cNvSpPr>
            <a:spLocks noGrp="1"/>
          </p:cNvSpPr>
          <p:nvPr>
            <p:ph type="subTitle" idx="1"/>
          </p:nvPr>
        </p:nvSpPr>
        <p:spPr bwMode="gray">
          <a:xfrm>
            <a:off x="975445" y="3475912"/>
            <a:ext cx="4945512" cy="276999"/>
          </a:xfr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a:tabLst>
                <a:tab pos="447675" algn="l"/>
              </a:tabLst>
            </a:pPr>
            <a:r>
              <a:rPr lang="de-DE" dirty="0">
                <a:latin typeface="Arial" panose="020B0604020202020204" pitchFamily="34" charset="0"/>
                <a:cs typeface="Arial" panose="020B0604020202020204" pitchFamily="34" charset="0"/>
              </a:rPr>
              <a:t>Stand 04. Oktober 2019</a:t>
            </a:r>
          </a:p>
        </p:txBody>
      </p:sp>
    </p:spTree>
    <p:custDataLst>
      <p:tags r:id="rId1"/>
    </p:custDataLst>
    <p:extLst>
      <p:ext uri="{BB962C8B-B14F-4D97-AF65-F5344CB8AC3E}">
        <p14:creationId xmlns:p14="http://schemas.microsoft.com/office/powerpoint/2010/main" val="313751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E919D9B-F049-48C1-B08A-081571DAAE01}"/>
              </a:ext>
            </a:extLst>
          </p:cNvPr>
          <p:cNvGraphicFramePr>
            <a:graphicFrameLocks noChangeAspect="1"/>
          </p:cNvGraphicFramePr>
          <p:nvPr>
            <p:custDataLst>
              <p:tags r:id="rId2"/>
            </p:custDataLst>
            <p:extLst>
              <p:ext uri="{D42A27DB-BD31-4B8C-83A1-F6EECF244321}">
                <p14:modId xmlns:p14="http://schemas.microsoft.com/office/powerpoint/2010/main" val="3195447618"/>
              </p:ext>
            </p:extLst>
          </p:nvPr>
        </p:nvGraphicFramePr>
        <p:xfrm>
          <a:off x="1656" y="1627"/>
          <a:ext cx="1587" cy="1587"/>
        </p:xfrm>
        <a:graphic>
          <a:graphicData uri="http://schemas.openxmlformats.org/presentationml/2006/ole">
            <mc:AlternateContent xmlns:mc="http://schemas.openxmlformats.org/markup-compatibility/2006">
              <mc:Choice xmlns:v="urn:schemas-microsoft-com:vml" Requires="v">
                <p:oleObj name="think-cell Slide" r:id="rId5" imgW="524" imgH="526" progId="TCLayout.ActiveDocument.1">
                  <p:embed/>
                </p:oleObj>
              </mc:Choice>
              <mc:Fallback>
                <p:oleObj name="think-cell Slide" r:id="rId5" imgW="524" imgH="526" progId="TCLayout.ActiveDocument.1">
                  <p:embed/>
                  <p:pic>
                    <p:nvPicPr>
                      <p:cNvPr id="5" name="Object 4" hidden="1">
                        <a:extLst>
                          <a:ext uri="{FF2B5EF4-FFF2-40B4-BE49-F238E27FC236}">
                            <a16:creationId xmlns:a16="http://schemas.microsoft.com/office/drawing/2014/main" id="{4E919D9B-F049-48C1-B08A-081571DAAE01}"/>
                          </a:ext>
                        </a:extLst>
                      </p:cNvPr>
                      <p:cNvPicPr/>
                      <p:nvPr/>
                    </p:nvPicPr>
                    <p:blipFill>
                      <a:blip r:embed="rId6"/>
                      <a:stretch>
                        <a:fillRect/>
                      </a:stretch>
                    </p:blipFill>
                    <p:spPr>
                      <a:xfrm>
                        <a:off x="1656" y="1627"/>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5DC38FD-E0EB-41E6-BCB7-0991BA1261DA}"/>
              </a:ext>
            </a:extLst>
          </p:cNvPr>
          <p:cNvSpPr/>
          <p:nvPr>
            <p:custDataLst>
              <p:tags r:id="rId3"/>
            </p:custDataLst>
          </p:nvPr>
        </p:nvSpPr>
        <p:spPr bwMode="auto">
          <a:xfrm>
            <a:off x="68" y="38"/>
            <a:ext cx="158748" cy="158748"/>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grpSp>
        <p:nvGrpSpPr>
          <p:cNvPr id="7" name="Group 6"/>
          <p:cNvGrpSpPr/>
          <p:nvPr/>
        </p:nvGrpSpPr>
        <p:grpSpPr>
          <a:xfrm>
            <a:off x="69" y="112868"/>
            <a:ext cx="9143865" cy="5030594"/>
            <a:chOff x="1" y="112833"/>
            <a:chExt cx="9144000" cy="5030668"/>
          </a:xfrm>
        </p:grpSpPr>
        <p:pic>
          <p:nvPicPr>
            <p:cNvPr id="6" name="Picture 5">
              <a:extLst>
                <a:ext uri="{FF2B5EF4-FFF2-40B4-BE49-F238E27FC236}">
                  <a16:creationId xmlns:a16="http://schemas.microsoft.com/office/drawing/2014/main" id="{1DA21D6B-24FD-4FE9-8909-7ED1D96E09C1}"/>
                </a:ext>
              </a:extLst>
            </p:cNvPr>
            <p:cNvPicPr>
              <a:picLocks/>
            </p:cNvPicPr>
            <p:nvPr/>
          </p:nvPicPr>
          <p:blipFill rotWithShape="1">
            <a:blip r:embed="rId7" cstate="print">
              <a:extLst>
                <a:ext uri="{28A0092B-C50C-407E-A947-70E740481C1C}">
                  <a14:useLocalDpi xmlns:a14="http://schemas.microsoft.com/office/drawing/2010/main"/>
                </a:ext>
              </a:extLst>
            </a:blip>
            <a:srcRect t="8802" b="8802"/>
            <a:stretch/>
          </p:blipFill>
          <p:spPr bwMode="gray">
            <a:xfrm flipH="1">
              <a:off x="1" y="112833"/>
              <a:ext cx="9144000" cy="5030668"/>
            </a:xfrm>
            <a:prstGeom prst="rect">
              <a:avLst/>
            </a:prstGeom>
          </p:spPr>
        </p:pic>
        <p:sp>
          <p:nvSpPr>
            <p:cNvPr id="12" name="Rectangle 11"/>
            <p:cNvSpPr>
              <a:spLocks/>
            </p:cNvSpPr>
            <p:nvPr/>
          </p:nvSpPr>
          <p:spPr>
            <a:xfrm>
              <a:off x="1" y="112833"/>
              <a:ext cx="1379381" cy="5030668"/>
            </a:xfrm>
            <a:prstGeom prst="rect">
              <a:avLst/>
            </a:prstGeom>
            <a:gradFill flip="none" rotWithShape="1">
              <a:gsLst>
                <a:gs pos="0">
                  <a:schemeClr val="bg1">
                    <a:alpha val="0"/>
                  </a:schemeClr>
                </a:gs>
                <a:gs pos="100000">
                  <a:schemeClr val="bg1"/>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err="1">
                <a:solidFill>
                  <a:schemeClr val="tx1"/>
                </a:solidFill>
              </a:endParaRPr>
            </a:p>
          </p:txBody>
        </p:sp>
      </p:grpSp>
      <p:sp>
        <p:nvSpPr>
          <p:cNvPr id="2" name="Title 1">
            <a:extLst>
              <a:ext uri="{FF2B5EF4-FFF2-40B4-BE49-F238E27FC236}">
                <a16:creationId xmlns:a16="http://schemas.microsoft.com/office/drawing/2014/main" id="{60B66A34-5B02-4D10-884A-78566FB87649}"/>
              </a:ext>
            </a:extLst>
          </p:cNvPr>
          <p:cNvSpPr>
            <a:spLocks noGrp="1"/>
          </p:cNvSpPr>
          <p:nvPr>
            <p:ph type="title"/>
          </p:nvPr>
        </p:nvSpPr>
        <p:spPr>
          <a:xfrm>
            <a:off x="487362" y="285784"/>
            <a:ext cx="8328552"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Persona</a:t>
            </a:r>
            <a:endParaRPr lang="en-US"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2F136E-DE78-4646-AEDE-3655EC29D2B8}"/>
              </a:ext>
            </a:extLst>
          </p:cNvPr>
          <p:cNvSpPr/>
          <p:nvPr/>
        </p:nvSpPr>
        <p:spPr>
          <a:xfrm>
            <a:off x="68" y="2020539"/>
            <a:ext cx="9143865" cy="1533809"/>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bg1"/>
                </a:solidFill>
                <a:latin typeface="Arial" panose="020B0604020202020204" pitchFamily="34" charset="0"/>
                <a:cs typeface="Arial" panose="020B0604020202020204" pitchFamily="34" charset="0"/>
              </a:rPr>
              <a:t>Einführung in die Unterlage</a:t>
            </a:r>
          </a:p>
        </p:txBody>
      </p:sp>
    </p:spTree>
    <p:custDataLst>
      <p:tags r:id="rId1"/>
    </p:custDataLst>
    <p:extLst>
      <p:ext uri="{BB962C8B-B14F-4D97-AF65-F5344CB8AC3E}">
        <p14:creationId xmlns:p14="http://schemas.microsoft.com/office/powerpoint/2010/main" val="13732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851A46C0-9257-4C41-9B22-495359CEA59F}"/>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95" imgH="396" progId="TCLayout.ActiveDocument.1">
                  <p:embed/>
                </p:oleObj>
              </mc:Choice>
              <mc:Fallback>
                <p:oleObj name="think-cell Slide" r:id="rId6" imgW="395" imgH="396" progId="TCLayout.ActiveDocument.1">
                  <p:embed/>
                  <p:pic>
                    <p:nvPicPr>
                      <p:cNvPr id="13" name="Object 12" hidden="1">
                        <a:extLst>
                          <a:ext uri="{FF2B5EF4-FFF2-40B4-BE49-F238E27FC236}">
                            <a16:creationId xmlns:a16="http://schemas.microsoft.com/office/drawing/2014/main" id="{851A46C0-9257-4C41-9B22-495359CEA59F}"/>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ED35C0A8-7F1D-44CF-8813-CDF5DE0241E9}"/>
              </a:ext>
            </a:extLst>
          </p:cNvPr>
          <p:cNvSpPr/>
          <p:nvPr>
            <p:custDataLst>
              <p:tags r:id="rId3"/>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
        <p:nvSpPr>
          <p:cNvPr id="2" name="Titel 1">
            <a:extLst>
              <a:ext uri="{FF2B5EF4-FFF2-40B4-BE49-F238E27FC236}">
                <a16:creationId xmlns:a16="http://schemas.microsoft.com/office/drawing/2014/main" id="{0E814ECA-51A2-3D46-B481-1CAF785A8780}"/>
              </a:ext>
            </a:extLst>
          </p:cNvPr>
          <p:cNvSpPr>
            <a:spLocks noGrp="1"/>
          </p:cNvSpPr>
          <p:nvPr>
            <p:ph type="title"/>
          </p:nvPr>
        </p:nvSpPr>
        <p:spPr bwMode="gray">
          <a:xfrm>
            <a:off x="487362" y="285784"/>
            <a:ext cx="83285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solidFill>
                  <a:schemeClr val="tx2"/>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p>
            <a:r>
              <a:rPr lang="de-DE" dirty="0">
                <a:latin typeface="Arial" panose="020B0604020202020204" pitchFamily="34" charset="0"/>
                <a:cs typeface="Arial" panose="020B0604020202020204" pitchFamily="34" charset="0"/>
              </a:rPr>
              <a:t>Zielsetzung der Unterlage</a:t>
            </a:r>
          </a:p>
        </p:txBody>
      </p:sp>
      <p:sp>
        <p:nvSpPr>
          <p:cNvPr id="14" name="TextBox 13">
            <a:extLst>
              <a:ext uri="{FF2B5EF4-FFF2-40B4-BE49-F238E27FC236}">
                <a16:creationId xmlns:a16="http://schemas.microsoft.com/office/drawing/2014/main" id="{9A6A86FF-C646-4CA8-B7CD-2A1394EB293B}"/>
              </a:ext>
            </a:extLst>
          </p:cNvPr>
          <p:cNvSpPr txBox="1">
            <a:spLocks/>
          </p:cNvSpPr>
          <p:nvPr/>
        </p:nvSpPr>
        <p:spPr>
          <a:xfrm>
            <a:off x="487362" y="847951"/>
            <a:ext cx="8328552"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1400" b="1" dirty="0">
                <a:solidFill>
                  <a:schemeClr val="accent4"/>
                </a:solidFill>
                <a:latin typeface="Arial" panose="020B0604020202020204" pitchFamily="34" charset="0"/>
                <a:cs typeface="Arial" panose="020B0604020202020204" pitchFamily="34" charset="0"/>
              </a:rPr>
              <a:t>Persona</a:t>
            </a:r>
          </a:p>
        </p:txBody>
      </p:sp>
      <p:sp>
        <p:nvSpPr>
          <p:cNvPr id="15" name="TextBox 14">
            <a:extLst>
              <a:ext uri="{FF2B5EF4-FFF2-40B4-BE49-F238E27FC236}">
                <a16:creationId xmlns:a16="http://schemas.microsoft.com/office/drawing/2014/main" id="{351118E1-5EA8-47D7-8F77-87091BC941D1}"/>
              </a:ext>
            </a:extLst>
          </p:cNvPr>
          <p:cNvSpPr txBox="1">
            <a:spLocks/>
          </p:cNvSpPr>
          <p:nvPr>
            <p:custDataLst>
              <p:tags r:id="rId4"/>
            </p:custDataLst>
          </p:nvPr>
        </p:nvSpPr>
        <p:spPr>
          <a:xfrm>
            <a:off x="487362" y="1121318"/>
            <a:ext cx="8328552" cy="196977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defTabSz="914400">
              <a:buClrTx/>
            </a:pPr>
            <a:r>
              <a:rPr lang="de-DE" sz="1400" dirty="0">
                <a:solidFill>
                  <a:srgbClr val="000000"/>
                </a:solidFill>
                <a:latin typeface="Arial" panose="020B0604020202020204" pitchFamily="34" charset="0"/>
                <a:cs typeface="Arial" panose="020B0604020202020204" pitchFamily="34" charset="0"/>
              </a:rPr>
              <a:t>Eine wesentliche Voraussetzung zur nutzerzentrierten Arbeit ist die Identifikation und Beschreibung idealtypischer Nutzerinnen und Nutzer, sogenannter Personas. Nach der Ermittlung der idealtypischen Nutzerinnen und Nutzer, durch bspw. Nutzerzahlen einer Leistung, wird der Hintergrund der Personas analysiert. </a:t>
            </a:r>
          </a:p>
          <a:p>
            <a:pPr defTabSz="914400">
              <a:buClrTx/>
            </a:pPr>
            <a:r>
              <a:rPr lang="de-DE" sz="1400" dirty="0">
                <a:solidFill>
                  <a:srgbClr val="000000"/>
                </a:solidFill>
                <a:latin typeface="Arial" panose="020B0604020202020204" pitchFamily="34" charset="0"/>
                <a:cs typeface="Arial" panose="020B0604020202020204" pitchFamily="34" charset="0"/>
              </a:rPr>
              <a:t>Ziel ist es, die Personas und deren Bedürfnisse besser zu verstehen.</a:t>
            </a:r>
          </a:p>
          <a:p>
            <a:pPr defTabSz="914400">
              <a:buClrTx/>
            </a:pPr>
            <a:endParaRPr lang="de-DE" sz="1400" dirty="0">
              <a:solidFill>
                <a:srgbClr val="000000"/>
              </a:solidFill>
              <a:latin typeface="Arial" panose="020B0604020202020204" pitchFamily="34" charset="0"/>
              <a:cs typeface="Arial" panose="020B0604020202020204" pitchFamily="34" charset="0"/>
            </a:endParaRPr>
          </a:p>
          <a:p>
            <a:pPr lvl="0" defTabSz="914400">
              <a:buClrTx/>
            </a:pPr>
            <a:r>
              <a:rPr lang="de-DE" sz="1400" dirty="0">
                <a:solidFill>
                  <a:srgbClr val="000000"/>
                </a:solidFill>
                <a:latin typeface="Arial" panose="020B0604020202020204" pitchFamily="34" charset="0"/>
                <a:cs typeface="Arial" panose="020B0604020202020204" pitchFamily="34" charset="0"/>
              </a:rPr>
              <a:t>Die nachfolgende Unterlage unterstützt bei der Erstellung einer Persona. Die Vorlage kann individuell angepasst werden und soll als Beispiel dienen.</a:t>
            </a:r>
          </a:p>
          <a:p>
            <a:pPr defTabSz="914400">
              <a:buClrTx/>
            </a:pPr>
            <a:endParaRPr lang="de-DE" dirty="0">
              <a:solidFill>
                <a:srgbClr val="000000"/>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04776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E919D9B-F049-48C1-B08A-081571DAAE01}"/>
              </a:ext>
            </a:extLst>
          </p:cNvPr>
          <p:cNvGraphicFramePr>
            <a:graphicFrameLocks noChangeAspect="1"/>
          </p:cNvGraphicFramePr>
          <p:nvPr>
            <p:custDataLst>
              <p:tags r:id="rId2"/>
            </p:custDataLst>
            <p:extLst>
              <p:ext uri="{D42A27DB-BD31-4B8C-83A1-F6EECF244321}">
                <p14:modId xmlns:p14="http://schemas.microsoft.com/office/powerpoint/2010/main" val="3799757150"/>
              </p:ext>
            </p:extLst>
          </p:nvPr>
        </p:nvGraphicFramePr>
        <p:xfrm>
          <a:off x="1656" y="1627"/>
          <a:ext cx="1587" cy="1587"/>
        </p:xfrm>
        <a:graphic>
          <a:graphicData uri="http://schemas.openxmlformats.org/presentationml/2006/ole">
            <mc:AlternateContent xmlns:mc="http://schemas.openxmlformats.org/markup-compatibility/2006">
              <mc:Choice xmlns:v="urn:schemas-microsoft-com:vml" Requires="v">
                <p:oleObj name="think-cell Slide" r:id="rId5" imgW="524" imgH="526" progId="TCLayout.ActiveDocument.1">
                  <p:embed/>
                </p:oleObj>
              </mc:Choice>
              <mc:Fallback>
                <p:oleObj name="think-cell Slide" r:id="rId5" imgW="524" imgH="526" progId="TCLayout.ActiveDocument.1">
                  <p:embed/>
                  <p:pic>
                    <p:nvPicPr>
                      <p:cNvPr id="5" name="Object 4" hidden="1">
                        <a:extLst>
                          <a:ext uri="{FF2B5EF4-FFF2-40B4-BE49-F238E27FC236}">
                            <a16:creationId xmlns:a16="http://schemas.microsoft.com/office/drawing/2014/main" id="{4E919D9B-F049-48C1-B08A-081571DAAE01}"/>
                          </a:ext>
                        </a:extLst>
                      </p:cNvPr>
                      <p:cNvPicPr/>
                      <p:nvPr/>
                    </p:nvPicPr>
                    <p:blipFill>
                      <a:blip r:embed="rId6"/>
                      <a:stretch>
                        <a:fillRect/>
                      </a:stretch>
                    </p:blipFill>
                    <p:spPr>
                      <a:xfrm>
                        <a:off x="1656" y="1627"/>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5DC38FD-E0EB-41E6-BCB7-0991BA1261DA}"/>
              </a:ext>
            </a:extLst>
          </p:cNvPr>
          <p:cNvSpPr/>
          <p:nvPr>
            <p:custDataLst>
              <p:tags r:id="rId3"/>
            </p:custDataLst>
          </p:nvPr>
        </p:nvSpPr>
        <p:spPr bwMode="auto">
          <a:xfrm>
            <a:off x="68" y="38"/>
            <a:ext cx="158748" cy="158748"/>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grpSp>
        <p:nvGrpSpPr>
          <p:cNvPr id="7" name="Group 6"/>
          <p:cNvGrpSpPr/>
          <p:nvPr/>
        </p:nvGrpSpPr>
        <p:grpSpPr>
          <a:xfrm>
            <a:off x="69" y="112868"/>
            <a:ext cx="9143865" cy="5030594"/>
            <a:chOff x="1" y="112833"/>
            <a:chExt cx="9144000" cy="5030668"/>
          </a:xfrm>
        </p:grpSpPr>
        <p:pic>
          <p:nvPicPr>
            <p:cNvPr id="6" name="Picture 5">
              <a:extLst>
                <a:ext uri="{FF2B5EF4-FFF2-40B4-BE49-F238E27FC236}">
                  <a16:creationId xmlns:a16="http://schemas.microsoft.com/office/drawing/2014/main" id="{1DA21D6B-24FD-4FE9-8909-7ED1D96E09C1}"/>
                </a:ext>
              </a:extLst>
            </p:cNvPr>
            <p:cNvPicPr>
              <a:picLocks/>
            </p:cNvPicPr>
            <p:nvPr/>
          </p:nvPicPr>
          <p:blipFill rotWithShape="1">
            <a:blip r:embed="rId7" cstate="print">
              <a:extLst>
                <a:ext uri="{28A0092B-C50C-407E-A947-70E740481C1C}">
                  <a14:useLocalDpi xmlns:a14="http://schemas.microsoft.com/office/drawing/2010/main"/>
                </a:ext>
              </a:extLst>
            </a:blip>
            <a:srcRect t="8802" b="8802"/>
            <a:stretch/>
          </p:blipFill>
          <p:spPr bwMode="gray">
            <a:xfrm flipH="1">
              <a:off x="1" y="112833"/>
              <a:ext cx="9144000" cy="5030668"/>
            </a:xfrm>
            <a:prstGeom prst="rect">
              <a:avLst/>
            </a:prstGeom>
          </p:spPr>
        </p:pic>
        <p:sp>
          <p:nvSpPr>
            <p:cNvPr id="12" name="Rectangle 11"/>
            <p:cNvSpPr>
              <a:spLocks/>
            </p:cNvSpPr>
            <p:nvPr/>
          </p:nvSpPr>
          <p:spPr>
            <a:xfrm>
              <a:off x="1" y="112833"/>
              <a:ext cx="1379381" cy="5030668"/>
            </a:xfrm>
            <a:prstGeom prst="rect">
              <a:avLst/>
            </a:prstGeom>
            <a:gradFill flip="none" rotWithShape="1">
              <a:gsLst>
                <a:gs pos="0">
                  <a:schemeClr val="bg1">
                    <a:alpha val="0"/>
                  </a:schemeClr>
                </a:gs>
                <a:gs pos="100000">
                  <a:schemeClr val="bg1"/>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err="1">
                <a:solidFill>
                  <a:schemeClr val="tx1"/>
                </a:solidFill>
              </a:endParaRPr>
            </a:p>
          </p:txBody>
        </p:sp>
      </p:grpSp>
      <p:sp>
        <p:nvSpPr>
          <p:cNvPr id="2" name="Title 1">
            <a:extLst>
              <a:ext uri="{FF2B5EF4-FFF2-40B4-BE49-F238E27FC236}">
                <a16:creationId xmlns:a16="http://schemas.microsoft.com/office/drawing/2014/main" id="{60B66A34-5B02-4D10-884A-78566FB87649}"/>
              </a:ext>
            </a:extLst>
          </p:cNvPr>
          <p:cNvSpPr>
            <a:spLocks noGrp="1"/>
          </p:cNvSpPr>
          <p:nvPr>
            <p:ph type="title"/>
          </p:nvPr>
        </p:nvSpPr>
        <p:spPr>
          <a:xfrm>
            <a:off x="487362" y="285784"/>
            <a:ext cx="8328552"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Persona</a:t>
            </a: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7B197379-020F-4985-AEC8-B6DE0B60E036}"/>
              </a:ext>
            </a:extLst>
          </p:cNvPr>
          <p:cNvSpPr/>
          <p:nvPr/>
        </p:nvSpPr>
        <p:spPr>
          <a:xfrm>
            <a:off x="68" y="2020539"/>
            <a:ext cx="9143865" cy="1533809"/>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bg1"/>
                </a:solidFill>
                <a:latin typeface="Arial" panose="020B0604020202020204" pitchFamily="34" charset="0"/>
                <a:cs typeface="Arial" panose="020B0604020202020204" pitchFamily="34" charset="0"/>
              </a:rPr>
              <a:t>Beispielhafte Befüllung der Vorlage</a:t>
            </a:r>
          </a:p>
        </p:txBody>
      </p:sp>
    </p:spTree>
    <p:custDataLst>
      <p:tags r:id="rId1"/>
    </p:custDataLst>
    <p:extLst>
      <p:ext uri="{BB962C8B-B14F-4D97-AF65-F5344CB8AC3E}">
        <p14:creationId xmlns:p14="http://schemas.microsoft.com/office/powerpoint/2010/main" val="75063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 name="Object 50" hidden="1">
            <a:extLst>
              <a:ext uri="{FF2B5EF4-FFF2-40B4-BE49-F238E27FC236}">
                <a16:creationId xmlns:a16="http://schemas.microsoft.com/office/drawing/2014/main" id="{877C1819-E1A7-40A1-894A-823AD6AB53A8}"/>
              </a:ext>
            </a:extLst>
          </p:cNvPr>
          <p:cNvGraphicFramePr>
            <a:graphicFrameLocks noChangeAspect="1"/>
          </p:cNvGraphicFramePr>
          <p:nvPr>
            <p:custDataLst>
              <p:tags r:id="rId1"/>
            </p:custDataLst>
            <p:extLst>
              <p:ext uri="{D42A27DB-BD31-4B8C-83A1-F6EECF244321}">
                <p14:modId xmlns:p14="http://schemas.microsoft.com/office/powerpoint/2010/main" val="3305269054"/>
              </p:ext>
            </p:extLst>
          </p:nvPr>
        </p:nvGraphicFramePr>
        <p:xfrm>
          <a:off x="2828" y="2085"/>
          <a:ext cx="1215" cy="1215"/>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51" name="Object 50" hidden="1">
                        <a:extLst>
                          <a:ext uri="{FF2B5EF4-FFF2-40B4-BE49-F238E27FC236}">
                            <a16:creationId xmlns:a16="http://schemas.microsoft.com/office/drawing/2014/main" id="{877C1819-E1A7-40A1-894A-823AD6AB53A8}"/>
                          </a:ext>
                        </a:extLst>
                      </p:cNvPr>
                      <p:cNvPicPr/>
                      <p:nvPr/>
                    </p:nvPicPr>
                    <p:blipFill>
                      <a:blip r:embed="rId5"/>
                      <a:stretch>
                        <a:fillRect/>
                      </a:stretch>
                    </p:blipFill>
                    <p:spPr>
                      <a:xfrm>
                        <a:off x="2828" y="2085"/>
                        <a:ext cx="1215" cy="1215"/>
                      </a:xfrm>
                      <a:prstGeom prst="rect">
                        <a:avLst/>
                      </a:prstGeom>
                    </p:spPr>
                  </p:pic>
                </p:oleObj>
              </mc:Fallback>
            </mc:AlternateContent>
          </a:graphicData>
        </a:graphic>
      </p:graphicFrame>
      <p:sp>
        <p:nvSpPr>
          <p:cNvPr id="50" name="Rectangle 49" hidden="1">
            <a:extLst>
              <a:ext uri="{FF2B5EF4-FFF2-40B4-BE49-F238E27FC236}">
                <a16:creationId xmlns:a16="http://schemas.microsoft.com/office/drawing/2014/main" id="{1F17DF7A-66B0-422E-9156-DC161E37D627}"/>
              </a:ext>
            </a:extLst>
          </p:cNvPr>
          <p:cNvSpPr/>
          <p:nvPr>
            <p:custDataLst>
              <p:tags r:id="rId2"/>
            </p:custDataLst>
          </p:nvPr>
        </p:nvSpPr>
        <p:spPr>
          <a:xfrm>
            <a:off x="1614" y="870"/>
            <a:ext cx="121440" cy="12144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539"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
        <p:nvSpPr>
          <p:cNvPr id="3" name="Titel 2">
            <a:extLst>
              <a:ext uri="{FF2B5EF4-FFF2-40B4-BE49-F238E27FC236}">
                <a16:creationId xmlns:a16="http://schemas.microsoft.com/office/drawing/2014/main" id="{19FA52FD-BD07-BC45-9EE4-5C39A4266ED8}"/>
              </a:ext>
            </a:extLst>
          </p:cNvPr>
          <p:cNvSpPr>
            <a:spLocks noGrp="1"/>
          </p:cNvSpPr>
          <p:nvPr>
            <p:ph type="title"/>
          </p:nvPr>
        </p:nvSpPr>
        <p:spPr>
          <a:xfrm>
            <a:off x="1497274" y="258073"/>
            <a:ext cx="7418329" cy="236860"/>
          </a:xfrm>
        </p:spPr>
        <p:txBody>
          <a:bodyPr/>
          <a:lstStyle/>
          <a:p>
            <a:r>
              <a:rPr lang="de-DE" sz="1539" dirty="0">
                <a:latin typeface="Arial" panose="020B0604020202020204" pitchFamily="34" charset="0"/>
                <a:cs typeface="Arial" panose="020B0604020202020204" pitchFamily="34" charset="0"/>
              </a:rPr>
              <a:t>Name: Uwe </a:t>
            </a:r>
            <a:endParaRPr lang="de-DE" dirty="0"/>
          </a:p>
        </p:txBody>
      </p:sp>
      <p:sp>
        <p:nvSpPr>
          <p:cNvPr id="146" name="TextBox 7">
            <a:extLst>
              <a:ext uri="{FF2B5EF4-FFF2-40B4-BE49-F238E27FC236}">
                <a16:creationId xmlns:a16="http://schemas.microsoft.com/office/drawing/2014/main" id="{0E95CF5E-2CF8-684D-97E1-622EE5BB411A}"/>
              </a:ext>
            </a:extLst>
          </p:cNvPr>
          <p:cNvSpPr txBox="1"/>
          <p:nvPr/>
        </p:nvSpPr>
        <p:spPr>
          <a:xfrm>
            <a:off x="1498362" y="545394"/>
            <a:ext cx="2515850" cy="164532"/>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69" dirty="0">
                <a:latin typeface="Arial" panose="020B0604020202020204" pitchFamily="34" charset="0"/>
                <a:cs typeface="Arial" panose="020B0604020202020204" pitchFamily="34" charset="0"/>
              </a:rPr>
              <a:t>63, erwerbsunfähig seit 10 Monaten</a:t>
            </a:r>
          </a:p>
        </p:txBody>
      </p:sp>
      <p:sp>
        <p:nvSpPr>
          <p:cNvPr id="201" name="TextBox 67">
            <a:extLst>
              <a:ext uri="{FF2B5EF4-FFF2-40B4-BE49-F238E27FC236}">
                <a16:creationId xmlns:a16="http://schemas.microsoft.com/office/drawing/2014/main" id="{9C88D471-6064-804F-B162-67573A1E842A}"/>
              </a:ext>
            </a:extLst>
          </p:cNvPr>
          <p:cNvSpPr txBox="1"/>
          <p:nvPr/>
        </p:nvSpPr>
        <p:spPr>
          <a:xfrm>
            <a:off x="1497274" y="720709"/>
            <a:ext cx="2998373" cy="263149"/>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855" i="1" dirty="0">
                <a:latin typeface="Arial" panose="020B0604020202020204" pitchFamily="34" charset="0"/>
                <a:cs typeface="Arial" panose="020B0604020202020204" pitchFamily="34" charset="0"/>
              </a:rPr>
              <a:t>„Ich habe Angst, dass mir das Geld ausgeht, weil ich die komplizierten Prozesse nicht verstehe.“</a:t>
            </a:r>
          </a:p>
        </p:txBody>
      </p:sp>
      <p:pic>
        <p:nvPicPr>
          <p:cNvPr id="203" name="Picture 71">
            <a:extLst>
              <a:ext uri="{FF2B5EF4-FFF2-40B4-BE49-F238E27FC236}">
                <a16:creationId xmlns:a16="http://schemas.microsoft.com/office/drawing/2014/main" id="{7134601C-A94B-E243-A220-A6AAAEEFACAA}"/>
              </a:ext>
            </a:extLst>
          </p:cNvPr>
          <p:cNvPicPr>
            <a:picLocks/>
          </p:cNvPicPr>
          <p:nvPr/>
        </p:nvPicPr>
        <p:blipFill rotWithShape="1">
          <a:blip r:embed="rId6" cstate="email">
            <a:extLst>
              <a:ext uri="{28A0092B-C50C-407E-A947-70E740481C1C}">
                <a14:useLocalDpi xmlns:a14="http://schemas.microsoft.com/office/drawing/2010/main"/>
              </a:ext>
            </a:extLst>
          </a:blip>
          <a:srcRect/>
          <a:stretch/>
        </p:blipFill>
        <p:spPr>
          <a:xfrm>
            <a:off x="163975" y="307737"/>
            <a:ext cx="1242404" cy="914297"/>
          </a:xfrm>
          <a:prstGeom prst="rect">
            <a:avLst/>
          </a:prstGeom>
        </p:spPr>
      </p:pic>
      <p:grpSp>
        <p:nvGrpSpPr>
          <p:cNvPr id="10" name="Gruppieren 9">
            <a:extLst>
              <a:ext uri="{FF2B5EF4-FFF2-40B4-BE49-F238E27FC236}">
                <a16:creationId xmlns:a16="http://schemas.microsoft.com/office/drawing/2014/main" id="{ACFDFF80-75F9-3D4F-A016-B1CDDFFC3671}"/>
              </a:ext>
            </a:extLst>
          </p:cNvPr>
          <p:cNvGrpSpPr/>
          <p:nvPr/>
        </p:nvGrpSpPr>
        <p:grpSpPr>
          <a:xfrm>
            <a:off x="6043714" y="464280"/>
            <a:ext cx="2871889" cy="439907"/>
            <a:chOff x="14136624" y="1428135"/>
            <a:chExt cx="6717529" cy="1028971"/>
          </a:xfrm>
        </p:grpSpPr>
        <p:sp>
          <p:nvSpPr>
            <p:cNvPr id="147" name="TextBox 9">
              <a:extLst>
                <a:ext uri="{FF2B5EF4-FFF2-40B4-BE49-F238E27FC236}">
                  <a16:creationId xmlns:a16="http://schemas.microsoft.com/office/drawing/2014/main" id="{0B553ACD-781E-884A-B97E-6E238E3E43D0}"/>
                </a:ext>
              </a:extLst>
            </p:cNvPr>
            <p:cNvSpPr txBox="1"/>
            <p:nvPr/>
          </p:nvSpPr>
          <p:spPr>
            <a:xfrm>
              <a:off x="14136624" y="1512788"/>
              <a:ext cx="3425380" cy="38485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r"/>
              <a:r>
                <a:rPr lang="de-DE" sz="1069" b="1" dirty="0">
                  <a:latin typeface="Arial" panose="020B0604020202020204" pitchFamily="34" charset="0"/>
                  <a:cs typeface="Arial" panose="020B0604020202020204" pitchFamily="34" charset="0"/>
                </a:rPr>
                <a:t>Digitale Affinität</a:t>
              </a:r>
            </a:p>
          </p:txBody>
        </p:sp>
        <p:sp>
          <p:nvSpPr>
            <p:cNvPr id="164" name="TextBox 10">
              <a:extLst>
                <a:ext uri="{FF2B5EF4-FFF2-40B4-BE49-F238E27FC236}">
                  <a16:creationId xmlns:a16="http://schemas.microsoft.com/office/drawing/2014/main" id="{30707DD4-6471-8A43-ADCD-E83774504667}"/>
                </a:ext>
              </a:extLst>
            </p:cNvPr>
            <p:cNvSpPr txBox="1"/>
            <p:nvPr/>
          </p:nvSpPr>
          <p:spPr>
            <a:xfrm>
              <a:off x="14764931" y="2072255"/>
              <a:ext cx="2797072" cy="38485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r"/>
              <a:r>
                <a:rPr lang="de-DE" sz="1069" b="1" dirty="0">
                  <a:latin typeface="Arial" panose="020B0604020202020204" pitchFamily="34" charset="0"/>
                  <a:cs typeface="Arial" panose="020B0604020202020204" pitchFamily="34" charset="0"/>
                </a:rPr>
                <a:t>Endgeräte:</a:t>
              </a:r>
            </a:p>
          </p:txBody>
        </p:sp>
        <p:sp>
          <p:nvSpPr>
            <p:cNvPr id="202" name="TextBox 10">
              <a:extLst>
                <a:ext uri="{FF2B5EF4-FFF2-40B4-BE49-F238E27FC236}">
                  <a16:creationId xmlns:a16="http://schemas.microsoft.com/office/drawing/2014/main" id="{99D0757B-FE6E-9C43-881A-0CC93D9EC405}"/>
                </a:ext>
              </a:extLst>
            </p:cNvPr>
            <p:cNvSpPr txBox="1"/>
            <p:nvPr/>
          </p:nvSpPr>
          <p:spPr>
            <a:xfrm>
              <a:off x="17738940" y="2072255"/>
              <a:ext cx="2797072" cy="38485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69">
                  <a:latin typeface="Arial" panose="020B0604020202020204" pitchFamily="34" charset="0"/>
                  <a:cs typeface="Arial" panose="020B0604020202020204" pitchFamily="34" charset="0"/>
                </a:rPr>
                <a:t>Handy, Laptop</a:t>
              </a:r>
            </a:p>
          </p:txBody>
        </p:sp>
        <p:cxnSp>
          <p:nvCxnSpPr>
            <p:cNvPr id="204" name="Straight Connector 20">
              <a:extLst>
                <a:ext uri="{FF2B5EF4-FFF2-40B4-BE49-F238E27FC236}">
                  <a16:creationId xmlns:a16="http://schemas.microsoft.com/office/drawing/2014/main" id="{FE077E4F-F3E6-3048-804B-28274C169358}"/>
                </a:ext>
              </a:extLst>
            </p:cNvPr>
            <p:cNvCxnSpPr/>
            <p:nvPr/>
          </p:nvCxnSpPr>
          <p:spPr>
            <a:xfrm>
              <a:off x="17874460" y="1673954"/>
              <a:ext cx="2748029"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05" name="Group 32">
              <a:extLst>
                <a:ext uri="{FF2B5EF4-FFF2-40B4-BE49-F238E27FC236}">
                  <a16:creationId xmlns:a16="http://schemas.microsoft.com/office/drawing/2014/main" id="{60748CF6-5B39-7946-B4AD-6C11E986C9F3}"/>
                </a:ext>
              </a:extLst>
            </p:cNvPr>
            <p:cNvGrpSpPr/>
            <p:nvPr/>
          </p:nvGrpSpPr>
          <p:grpSpPr>
            <a:xfrm>
              <a:off x="20580069" y="1527408"/>
              <a:ext cx="274084" cy="293063"/>
              <a:chOff x="11323726" y="729416"/>
              <a:chExt cx="201470" cy="215422"/>
            </a:xfrm>
          </p:grpSpPr>
          <p:sp>
            <p:nvSpPr>
              <p:cNvPr id="206" name="Oval 205">
                <a:extLst>
                  <a:ext uri="{FF2B5EF4-FFF2-40B4-BE49-F238E27FC236}">
                    <a16:creationId xmlns:a16="http://schemas.microsoft.com/office/drawing/2014/main" id="{3A9EA3C3-6436-B842-931B-704B6407A826}"/>
                  </a:ext>
                </a:extLst>
              </p:cNvPr>
              <p:cNvSpPr/>
              <p:nvPr/>
            </p:nvSpPr>
            <p:spPr>
              <a:xfrm flipH="1">
                <a:off x="11323726" y="736403"/>
                <a:ext cx="201470" cy="201470"/>
              </a:xfrm>
              <a:prstGeom prst="ellipse">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61">
                  <a:solidFill>
                    <a:schemeClr val="accent4"/>
                  </a:solidFill>
                  <a:latin typeface="Arial" panose="020B0604020202020204" pitchFamily="34" charset="0"/>
                  <a:cs typeface="Arial" panose="020B0604020202020204" pitchFamily="34" charset="0"/>
                </a:endParaRPr>
              </a:p>
            </p:txBody>
          </p:sp>
          <p:sp>
            <p:nvSpPr>
              <p:cNvPr id="207" name="TextBox 24">
                <a:extLst>
                  <a:ext uri="{FF2B5EF4-FFF2-40B4-BE49-F238E27FC236}">
                    <a16:creationId xmlns:a16="http://schemas.microsoft.com/office/drawing/2014/main" id="{3A695CC8-936A-3C44-A6D2-254A7D88CA41}"/>
                  </a:ext>
                </a:extLst>
              </p:cNvPr>
              <p:cNvSpPr txBox="1"/>
              <p:nvPr/>
            </p:nvSpPr>
            <p:spPr>
              <a:xfrm>
                <a:off x="11348586" y="729416"/>
                <a:ext cx="151792" cy="215422"/>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ctr"/>
                <a:r>
                  <a:rPr lang="de-DE" sz="814">
                    <a:solidFill>
                      <a:schemeClr val="accent4"/>
                    </a:solidFill>
                    <a:latin typeface="Arial" panose="020B0604020202020204" pitchFamily="34" charset="0"/>
                    <a:cs typeface="Arial" panose="020B0604020202020204" pitchFamily="34" charset="0"/>
                  </a:rPr>
                  <a:t>+</a:t>
                </a:r>
              </a:p>
            </p:txBody>
          </p:sp>
        </p:grpSp>
        <p:grpSp>
          <p:nvGrpSpPr>
            <p:cNvPr id="208" name="Group 33">
              <a:extLst>
                <a:ext uri="{FF2B5EF4-FFF2-40B4-BE49-F238E27FC236}">
                  <a16:creationId xmlns:a16="http://schemas.microsoft.com/office/drawing/2014/main" id="{A1307EFF-E616-DE49-B2BF-B89B09B3709D}"/>
                </a:ext>
              </a:extLst>
            </p:cNvPr>
            <p:cNvGrpSpPr/>
            <p:nvPr/>
          </p:nvGrpSpPr>
          <p:grpSpPr>
            <a:xfrm>
              <a:off x="17738940" y="1527408"/>
              <a:ext cx="274083" cy="293063"/>
              <a:chOff x="6860185" y="1024001"/>
              <a:chExt cx="201470" cy="215422"/>
            </a:xfrm>
          </p:grpSpPr>
          <p:sp>
            <p:nvSpPr>
              <p:cNvPr id="209" name="Oval 208">
                <a:extLst>
                  <a:ext uri="{FF2B5EF4-FFF2-40B4-BE49-F238E27FC236}">
                    <a16:creationId xmlns:a16="http://schemas.microsoft.com/office/drawing/2014/main" id="{85680CEA-9195-FC41-9DB8-C8F09E784A92}"/>
                  </a:ext>
                </a:extLst>
              </p:cNvPr>
              <p:cNvSpPr/>
              <p:nvPr/>
            </p:nvSpPr>
            <p:spPr>
              <a:xfrm flipH="1">
                <a:off x="6860185" y="1030988"/>
                <a:ext cx="201470" cy="201470"/>
              </a:xfrm>
              <a:prstGeom prst="ellipse">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61">
                  <a:solidFill>
                    <a:schemeClr val="accent4"/>
                  </a:solidFill>
                  <a:latin typeface="Arial" panose="020B0604020202020204" pitchFamily="34" charset="0"/>
                  <a:cs typeface="Arial" panose="020B0604020202020204" pitchFamily="34" charset="0"/>
                </a:endParaRPr>
              </a:p>
            </p:txBody>
          </p:sp>
          <p:sp>
            <p:nvSpPr>
              <p:cNvPr id="210" name="TextBox 26">
                <a:extLst>
                  <a:ext uri="{FF2B5EF4-FFF2-40B4-BE49-F238E27FC236}">
                    <a16:creationId xmlns:a16="http://schemas.microsoft.com/office/drawing/2014/main" id="{A6952417-9288-CD4D-84E0-53AB01B5336D}"/>
                  </a:ext>
                </a:extLst>
              </p:cNvPr>
              <p:cNvSpPr txBox="1"/>
              <p:nvPr/>
            </p:nvSpPr>
            <p:spPr>
              <a:xfrm>
                <a:off x="6885023" y="1024001"/>
                <a:ext cx="151794" cy="215422"/>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ctr"/>
                <a:endParaRPr lang="de-DE" sz="814">
                  <a:solidFill>
                    <a:schemeClr val="accent4"/>
                  </a:solidFill>
                  <a:latin typeface="Arial" panose="020B0604020202020204" pitchFamily="34" charset="0"/>
                  <a:cs typeface="Arial" panose="020B0604020202020204" pitchFamily="34" charset="0"/>
                </a:endParaRPr>
              </a:p>
            </p:txBody>
          </p:sp>
        </p:grpSp>
        <p:sp>
          <p:nvSpPr>
            <p:cNvPr id="211" name="Oval 210">
              <a:extLst>
                <a:ext uri="{FF2B5EF4-FFF2-40B4-BE49-F238E27FC236}">
                  <a16:creationId xmlns:a16="http://schemas.microsoft.com/office/drawing/2014/main" id="{C9E86F55-2D31-A040-8585-AC9FDCC3BB8D}"/>
                </a:ext>
              </a:extLst>
            </p:cNvPr>
            <p:cNvSpPr/>
            <p:nvPr/>
          </p:nvSpPr>
          <p:spPr>
            <a:xfrm flipH="1">
              <a:off x="18634271" y="1527407"/>
              <a:ext cx="274083" cy="274083"/>
            </a:xfrm>
            <a:prstGeom prst="ellipse">
              <a:avLst/>
            </a:prstGeom>
            <a:solidFill>
              <a:schemeClr val="accent4"/>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14">
                <a:solidFill>
                  <a:schemeClr val="bg1"/>
                </a:solidFill>
                <a:latin typeface="Arial" panose="020B0604020202020204" pitchFamily="34" charset="0"/>
                <a:cs typeface="Arial" panose="020B0604020202020204" pitchFamily="34" charset="0"/>
              </a:endParaRPr>
            </a:p>
          </p:txBody>
        </p:sp>
        <p:sp>
          <p:nvSpPr>
            <p:cNvPr id="212" name="TextBox 2">
              <a:extLst>
                <a:ext uri="{FF2B5EF4-FFF2-40B4-BE49-F238E27FC236}">
                  <a16:creationId xmlns:a16="http://schemas.microsoft.com/office/drawing/2014/main" id="{F057B76F-FBBF-204A-8AB3-558DCBD0536A}"/>
                </a:ext>
              </a:extLst>
            </p:cNvPr>
            <p:cNvSpPr txBox="1"/>
            <p:nvPr/>
          </p:nvSpPr>
          <p:spPr>
            <a:xfrm>
              <a:off x="17803664" y="1428135"/>
              <a:ext cx="132150" cy="418599"/>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ctr"/>
              <a:r>
                <a:rPr lang="de-DE" sz="1163">
                  <a:solidFill>
                    <a:schemeClr val="accent4"/>
                  </a:solidFill>
                  <a:latin typeface="Arial" panose="020B0604020202020204" pitchFamily="34" charset="0"/>
                  <a:cs typeface="Arial" panose="020B0604020202020204" pitchFamily="34" charset="0"/>
                </a:rPr>
                <a:t>-</a:t>
              </a:r>
            </a:p>
          </p:txBody>
        </p:sp>
      </p:grpSp>
      <p:sp>
        <p:nvSpPr>
          <p:cNvPr id="227" name="TextBox 8">
            <a:extLst>
              <a:ext uri="{FF2B5EF4-FFF2-40B4-BE49-F238E27FC236}">
                <a16:creationId xmlns:a16="http://schemas.microsoft.com/office/drawing/2014/main" id="{7E7FCD2B-05B2-DD4F-B9DB-4EFB417F3238}"/>
              </a:ext>
            </a:extLst>
          </p:cNvPr>
          <p:cNvSpPr txBox="1"/>
          <p:nvPr/>
        </p:nvSpPr>
        <p:spPr>
          <a:xfrm>
            <a:off x="163975" y="1422283"/>
            <a:ext cx="4113370"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dirty="0">
                <a:solidFill>
                  <a:schemeClr val="tx2"/>
                </a:solidFill>
                <a:latin typeface="Arial" panose="020B0604020202020204" pitchFamily="34" charset="0"/>
                <a:cs typeface="Arial" panose="020B0604020202020204" pitchFamily="34" charset="0"/>
              </a:rPr>
              <a:t>Persönlicher Hintergrund</a:t>
            </a:r>
          </a:p>
        </p:txBody>
      </p:sp>
      <p:sp>
        <p:nvSpPr>
          <p:cNvPr id="228" name="TextBox 11">
            <a:extLst>
              <a:ext uri="{FF2B5EF4-FFF2-40B4-BE49-F238E27FC236}">
                <a16:creationId xmlns:a16="http://schemas.microsoft.com/office/drawing/2014/main" id="{B6A00D0F-76E6-324F-BA23-E4F7CE29C8FC}"/>
              </a:ext>
            </a:extLst>
          </p:cNvPr>
          <p:cNvSpPr txBox="1"/>
          <p:nvPr/>
        </p:nvSpPr>
        <p:spPr>
          <a:xfrm>
            <a:off x="4758191" y="3021833"/>
            <a:ext cx="2392744"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a:solidFill>
                  <a:schemeClr val="tx2"/>
                </a:solidFill>
                <a:latin typeface="Arial" panose="020B0604020202020204" pitchFamily="34" charset="0"/>
                <a:cs typeface="Arial" panose="020B0604020202020204" pitchFamily="34" charset="0"/>
              </a:rPr>
              <a:t>Ziele</a:t>
            </a:r>
          </a:p>
        </p:txBody>
      </p:sp>
      <p:sp>
        <p:nvSpPr>
          <p:cNvPr id="229" name="TextBox 12">
            <a:extLst>
              <a:ext uri="{FF2B5EF4-FFF2-40B4-BE49-F238E27FC236}">
                <a16:creationId xmlns:a16="http://schemas.microsoft.com/office/drawing/2014/main" id="{0D37EB7F-E9BF-5E40-922D-00C53BE7EB89}"/>
              </a:ext>
            </a:extLst>
          </p:cNvPr>
          <p:cNvSpPr txBox="1"/>
          <p:nvPr/>
        </p:nvSpPr>
        <p:spPr>
          <a:xfrm>
            <a:off x="163975" y="3021833"/>
            <a:ext cx="2507684"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dirty="0">
                <a:solidFill>
                  <a:schemeClr val="tx2"/>
                </a:solidFill>
                <a:latin typeface="Arial" panose="020B0604020202020204" pitchFamily="34" charset="0"/>
                <a:cs typeface="Arial" panose="020B0604020202020204" pitchFamily="34" charset="0"/>
              </a:rPr>
              <a:t>Weitere Informationen</a:t>
            </a:r>
          </a:p>
        </p:txBody>
      </p:sp>
      <p:sp>
        <p:nvSpPr>
          <p:cNvPr id="230" name="TextBox 16">
            <a:extLst>
              <a:ext uri="{FF2B5EF4-FFF2-40B4-BE49-F238E27FC236}">
                <a16:creationId xmlns:a16="http://schemas.microsoft.com/office/drawing/2014/main" id="{428DAB1E-E18E-DC4F-848B-80F761A046D4}"/>
              </a:ext>
            </a:extLst>
          </p:cNvPr>
          <p:cNvSpPr txBox="1"/>
          <p:nvPr/>
        </p:nvSpPr>
        <p:spPr>
          <a:xfrm>
            <a:off x="163975" y="1660264"/>
            <a:ext cx="4113370" cy="1378642"/>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69" dirty="0">
                <a:solidFill>
                  <a:schemeClr val="bg1">
                    <a:lumMod val="50000"/>
                  </a:schemeClr>
                </a:solidFill>
                <a:latin typeface="Arial" panose="020B0604020202020204" pitchFamily="34" charset="0"/>
                <a:cs typeface="Arial" panose="020B0604020202020204" pitchFamily="34" charset="0"/>
              </a:rPr>
              <a:t>Ich war arbeitssuchend und bin durch einen Unfall erwerbsunfähig geworden. Zunächst sagte der medizinische Dienst des Rententrägers mir, ich könne nach 6 Monaten wieder arbeiten. Jetzt steht aber fest, dass ich das komplette Jahr ausfalle. Nun hat mir das Jobcenter mitgeteilt, dass ich dort bald keine Leistung mehr beziehen kann und zum Sozialamt gehen soll.</a:t>
            </a:r>
          </a:p>
        </p:txBody>
      </p:sp>
      <p:sp>
        <p:nvSpPr>
          <p:cNvPr id="231" name="TextBox 58">
            <a:extLst>
              <a:ext uri="{FF2B5EF4-FFF2-40B4-BE49-F238E27FC236}">
                <a16:creationId xmlns:a16="http://schemas.microsoft.com/office/drawing/2014/main" id="{5F00F64C-61D1-1F44-9EF1-06BE74E68955}"/>
              </a:ext>
            </a:extLst>
          </p:cNvPr>
          <p:cNvSpPr txBox="1"/>
          <p:nvPr/>
        </p:nvSpPr>
        <p:spPr>
          <a:xfrm>
            <a:off x="4758191" y="1422283"/>
            <a:ext cx="2496585"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dirty="0">
                <a:solidFill>
                  <a:schemeClr val="tx2"/>
                </a:solidFill>
                <a:latin typeface="Arial" panose="020B0604020202020204" pitchFamily="34" charset="0"/>
                <a:cs typeface="Arial" panose="020B0604020202020204" pitchFamily="34" charset="0"/>
              </a:rPr>
              <a:t>Schmerzpunkte/Frustration</a:t>
            </a:r>
          </a:p>
        </p:txBody>
      </p:sp>
      <p:sp>
        <p:nvSpPr>
          <p:cNvPr id="232" name="TextBox 59">
            <a:extLst>
              <a:ext uri="{FF2B5EF4-FFF2-40B4-BE49-F238E27FC236}">
                <a16:creationId xmlns:a16="http://schemas.microsoft.com/office/drawing/2014/main" id="{79F30A8C-E9FC-3A43-8AE7-81C12D4DDC01}"/>
              </a:ext>
            </a:extLst>
          </p:cNvPr>
          <p:cNvSpPr txBox="1"/>
          <p:nvPr/>
        </p:nvSpPr>
        <p:spPr>
          <a:xfrm>
            <a:off x="4802233" y="3261316"/>
            <a:ext cx="4113370" cy="1378642"/>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1"/>
            <a:r>
              <a:rPr lang="de-DE" sz="1069" dirty="0">
                <a:solidFill>
                  <a:schemeClr val="bg1">
                    <a:lumMod val="50000"/>
                  </a:schemeClr>
                </a:solidFill>
                <a:latin typeface="Arial" panose="020B0604020202020204" pitchFamily="34" charset="0"/>
                <a:cs typeface="Arial" panose="020B0604020202020204" pitchFamily="34" charset="0"/>
              </a:rPr>
              <a:t>Ich möchte wieder gesund werden und arbeiten. Ohne Arbeit fühle ich mich überflüssig und das Rumsitzen belastet mich sehr.</a:t>
            </a:r>
          </a:p>
          <a:p>
            <a:pPr lvl="1"/>
            <a:r>
              <a:rPr lang="de-DE" sz="1069" dirty="0">
                <a:solidFill>
                  <a:schemeClr val="bg1">
                    <a:lumMod val="50000"/>
                  </a:schemeClr>
                </a:solidFill>
                <a:latin typeface="Arial" panose="020B0604020202020204" pitchFamily="34" charset="0"/>
                <a:cs typeface="Arial" panose="020B0604020202020204" pitchFamily="34" charset="0"/>
              </a:rPr>
              <a:t>Ich muss irgendwie an Geld kommen – und zwar schnell. Ich habe keine Ersparnisse und weiß nicht, wie ich sonst die Miete zahlen soll.</a:t>
            </a:r>
          </a:p>
          <a:p>
            <a:pPr lvl="1"/>
            <a:r>
              <a:rPr lang="de-DE" sz="1069" dirty="0">
                <a:solidFill>
                  <a:schemeClr val="bg1">
                    <a:lumMod val="50000"/>
                  </a:schemeClr>
                </a:solidFill>
                <a:latin typeface="Arial" panose="020B0604020202020204" pitchFamily="34" charset="0"/>
                <a:cs typeface="Arial" panose="020B0604020202020204" pitchFamily="34" charset="0"/>
              </a:rPr>
              <a:t>Ich will mir wieder einen minimalen Lebensstandard ermöglichen können. Die Erwerbsminderungsrente reicht hinten und vorne nicht.</a:t>
            </a:r>
          </a:p>
          <a:p>
            <a:pPr lvl="1" algn="l"/>
            <a:endParaRPr lang="de-DE" sz="1069" dirty="0">
              <a:solidFill>
                <a:schemeClr val="bg1">
                  <a:lumMod val="50000"/>
                </a:schemeClr>
              </a:solidFill>
            </a:endParaRPr>
          </a:p>
        </p:txBody>
      </p:sp>
      <p:sp>
        <p:nvSpPr>
          <p:cNvPr id="233" name="TextBox 61">
            <a:extLst>
              <a:ext uri="{FF2B5EF4-FFF2-40B4-BE49-F238E27FC236}">
                <a16:creationId xmlns:a16="http://schemas.microsoft.com/office/drawing/2014/main" id="{53379C56-1258-5344-BF00-4A8FA6EEB215}"/>
              </a:ext>
            </a:extLst>
          </p:cNvPr>
          <p:cNvSpPr txBox="1"/>
          <p:nvPr/>
        </p:nvSpPr>
        <p:spPr>
          <a:xfrm>
            <a:off x="163975" y="3269511"/>
            <a:ext cx="3907701" cy="375993"/>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1" algn="l"/>
            <a:r>
              <a:rPr lang="de-DE" sz="1069" dirty="0">
                <a:solidFill>
                  <a:schemeClr val="bg1">
                    <a:lumMod val="50000"/>
                  </a:schemeClr>
                </a:solidFill>
                <a:latin typeface="Arial" panose="020B0604020202020204" pitchFamily="34" charset="0"/>
                <a:cs typeface="Arial" panose="020B0604020202020204" pitchFamily="34" charset="0"/>
              </a:rPr>
              <a:t>Größe der Bedarfsgemeinschaft: 1 Person </a:t>
            </a:r>
          </a:p>
          <a:p>
            <a:pPr lvl="1" algn="l"/>
            <a:r>
              <a:rPr lang="de-DE" sz="1069" dirty="0">
                <a:solidFill>
                  <a:schemeClr val="bg1">
                    <a:lumMod val="50000"/>
                  </a:schemeClr>
                </a:solidFill>
                <a:latin typeface="Arial" panose="020B0604020202020204" pitchFamily="34" charset="0"/>
                <a:cs typeface="Arial" panose="020B0604020202020204" pitchFamily="34" charset="0"/>
              </a:rPr>
              <a:t>Beruflicher Kontext (Erwerbsposition): erwerbsunfähig seit</a:t>
            </a:r>
            <a:br>
              <a:rPr lang="de-DE" sz="1069" dirty="0">
                <a:solidFill>
                  <a:schemeClr val="bg1">
                    <a:lumMod val="50000"/>
                  </a:schemeClr>
                </a:solidFill>
                <a:latin typeface="Arial" panose="020B0604020202020204" pitchFamily="34" charset="0"/>
                <a:cs typeface="Arial" panose="020B0604020202020204" pitchFamily="34" charset="0"/>
              </a:rPr>
            </a:br>
            <a:r>
              <a:rPr lang="de-DE" sz="1069" dirty="0">
                <a:solidFill>
                  <a:schemeClr val="bg1">
                    <a:lumMod val="50000"/>
                  </a:schemeClr>
                </a:solidFill>
                <a:latin typeface="Arial" panose="020B0604020202020204" pitchFamily="34" charset="0"/>
                <a:cs typeface="Arial" panose="020B0604020202020204" pitchFamily="34" charset="0"/>
              </a:rPr>
              <a:t>10 Monaten</a:t>
            </a:r>
          </a:p>
          <a:p>
            <a:pPr lvl="1" algn="l"/>
            <a:r>
              <a:rPr lang="de-DE" sz="1069" dirty="0">
                <a:solidFill>
                  <a:schemeClr val="bg1">
                    <a:lumMod val="50000"/>
                  </a:schemeClr>
                </a:solidFill>
                <a:latin typeface="Arial" panose="020B0604020202020204" pitchFamily="34" charset="0"/>
                <a:cs typeface="Arial" panose="020B0604020202020204" pitchFamily="34" charset="0"/>
              </a:rPr>
              <a:t>Verheiratet, 2 Kinder</a:t>
            </a:r>
          </a:p>
        </p:txBody>
      </p:sp>
      <p:sp>
        <p:nvSpPr>
          <p:cNvPr id="234" name="TextBox 62">
            <a:extLst>
              <a:ext uri="{FF2B5EF4-FFF2-40B4-BE49-F238E27FC236}">
                <a16:creationId xmlns:a16="http://schemas.microsoft.com/office/drawing/2014/main" id="{9FC3F66F-EB31-4344-B715-27F0674F1C7D}"/>
              </a:ext>
            </a:extLst>
          </p:cNvPr>
          <p:cNvSpPr txBox="1"/>
          <p:nvPr/>
        </p:nvSpPr>
        <p:spPr>
          <a:xfrm>
            <a:off x="4758191" y="1660713"/>
            <a:ext cx="4113370" cy="751986"/>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1" algn="l"/>
            <a:r>
              <a:rPr lang="de-DE" sz="1069" dirty="0">
                <a:solidFill>
                  <a:schemeClr val="bg1">
                    <a:lumMod val="50000"/>
                  </a:schemeClr>
                </a:solidFill>
                <a:latin typeface="Arial" panose="020B0604020202020204" pitchFamily="34" charset="0"/>
                <a:cs typeface="Arial" panose="020B0604020202020204" pitchFamily="34" charset="0"/>
              </a:rPr>
              <a:t>Das Sozialamt hat mir gesagt, welche Nachweise sie von mir benötigen. Ich habe keine Ahnung, wo ich die Nachweise bekomme.</a:t>
            </a:r>
          </a:p>
          <a:p>
            <a:pPr lvl="1" algn="l"/>
            <a:r>
              <a:rPr lang="de-DE" sz="1069" dirty="0">
                <a:solidFill>
                  <a:schemeClr val="bg1">
                    <a:lumMod val="50000"/>
                  </a:schemeClr>
                </a:solidFill>
                <a:latin typeface="Arial" panose="020B0604020202020204" pitchFamily="34" charset="0"/>
                <a:cs typeface="Arial" panose="020B0604020202020204" pitchFamily="34" charset="0"/>
              </a:rPr>
              <a:t>Ich verstehe nicht, was die Behörden von mir wollen, weil die Behördensprache so kompliziert ist.</a:t>
            </a:r>
          </a:p>
          <a:p>
            <a:pPr lvl="1" algn="l"/>
            <a:r>
              <a:rPr lang="de-DE" sz="1069" dirty="0">
                <a:solidFill>
                  <a:schemeClr val="bg1">
                    <a:lumMod val="50000"/>
                  </a:schemeClr>
                </a:solidFill>
                <a:latin typeface="Arial" panose="020B0604020202020204" pitchFamily="34" charset="0"/>
                <a:cs typeface="Arial" panose="020B0604020202020204" pitchFamily="34" charset="0"/>
              </a:rPr>
              <a:t>Ich kann nicht selbst zum Amt gehen, daher brauche ich meinen Betreuer, der das für mich erledigt.</a:t>
            </a:r>
          </a:p>
        </p:txBody>
      </p:sp>
      <p:sp>
        <p:nvSpPr>
          <p:cNvPr id="235" name="Title 1">
            <a:extLst>
              <a:ext uri="{FF2B5EF4-FFF2-40B4-BE49-F238E27FC236}">
                <a16:creationId xmlns:a16="http://schemas.microsoft.com/office/drawing/2014/main" id="{2B6730D2-0504-3948-B6BF-5581ACB5066A}"/>
              </a:ext>
            </a:extLst>
          </p:cNvPr>
          <p:cNvSpPr txBox="1">
            <a:spLocks/>
          </p:cNvSpPr>
          <p:nvPr/>
        </p:nvSpPr>
        <p:spPr bwMode="gray">
          <a:xfrm>
            <a:off x="163975" y="51310"/>
            <a:ext cx="3763217"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193860" rtl="0" eaLnBrk="1" fontAlgn="base" hangingPunct="1">
              <a:spcBef>
                <a:spcPct val="0"/>
              </a:spcBef>
              <a:spcAft>
                <a:spcPct val="0"/>
              </a:spcAft>
              <a:tabLst>
                <a:tab pos="359851" algn="l"/>
              </a:tabLst>
              <a:defRPr sz="2000" b="0" baseline="0">
                <a:solidFill>
                  <a:schemeClr val="tx2"/>
                </a:solidFill>
                <a:latin typeface="+mj-lt"/>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r>
              <a:rPr lang="de-DE" sz="700" kern="0" dirty="0">
                <a:solidFill>
                  <a:schemeClr val="bg1">
                    <a:lumMod val="65000"/>
                  </a:schemeClr>
                </a:solidFill>
                <a:latin typeface="Arial" panose="020B0604020202020204" pitchFamily="34" charset="0"/>
                <a:cs typeface="Arial" panose="020B0604020202020204" pitchFamily="34" charset="0"/>
              </a:rPr>
              <a:t>Beispiel aus dem Themenfeld Arbeit &amp; Ruhestand</a:t>
            </a:r>
          </a:p>
        </p:txBody>
      </p:sp>
    </p:spTree>
    <p:extLst>
      <p:ext uri="{BB962C8B-B14F-4D97-AF65-F5344CB8AC3E}">
        <p14:creationId xmlns:p14="http://schemas.microsoft.com/office/powerpoint/2010/main" val="287474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E919D9B-F049-48C1-B08A-081571DAAE01}"/>
              </a:ext>
            </a:extLst>
          </p:cNvPr>
          <p:cNvGraphicFramePr>
            <a:graphicFrameLocks noChangeAspect="1"/>
          </p:cNvGraphicFramePr>
          <p:nvPr>
            <p:custDataLst>
              <p:tags r:id="rId2"/>
            </p:custDataLst>
            <p:extLst>
              <p:ext uri="{D42A27DB-BD31-4B8C-83A1-F6EECF244321}">
                <p14:modId xmlns:p14="http://schemas.microsoft.com/office/powerpoint/2010/main" val="3395994820"/>
              </p:ext>
            </p:extLst>
          </p:nvPr>
        </p:nvGraphicFramePr>
        <p:xfrm>
          <a:off x="1656" y="1627"/>
          <a:ext cx="1587" cy="1587"/>
        </p:xfrm>
        <a:graphic>
          <a:graphicData uri="http://schemas.openxmlformats.org/presentationml/2006/ole">
            <mc:AlternateContent xmlns:mc="http://schemas.openxmlformats.org/markup-compatibility/2006">
              <mc:Choice xmlns:v="urn:schemas-microsoft-com:vml" Requires="v">
                <p:oleObj name="think-cell Slide" r:id="rId5" imgW="524" imgH="526" progId="TCLayout.ActiveDocument.1">
                  <p:embed/>
                </p:oleObj>
              </mc:Choice>
              <mc:Fallback>
                <p:oleObj name="think-cell Slide" r:id="rId5" imgW="524" imgH="526" progId="TCLayout.ActiveDocument.1">
                  <p:embed/>
                  <p:pic>
                    <p:nvPicPr>
                      <p:cNvPr id="5" name="Object 4" hidden="1">
                        <a:extLst>
                          <a:ext uri="{FF2B5EF4-FFF2-40B4-BE49-F238E27FC236}">
                            <a16:creationId xmlns:a16="http://schemas.microsoft.com/office/drawing/2014/main" id="{4E919D9B-F049-48C1-B08A-081571DAAE01}"/>
                          </a:ext>
                        </a:extLst>
                      </p:cNvPr>
                      <p:cNvPicPr/>
                      <p:nvPr/>
                    </p:nvPicPr>
                    <p:blipFill>
                      <a:blip r:embed="rId6"/>
                      <a:stretch>
                        <a:fillRect/>
                      </a:stretch>
                    </p:blipFill>
                    <p:spPr>
                      <a:xfrm>
                        <a:off x="1656" y="1627"/>
                        <a:ext cx="1587"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5DC38FD-E0EB-41E6-BCB7-0991BA1261DA}"/>
              </a:ext>
            </a:extLst>
          </p:cNvPr>
          <p:cNvSpPr/>
          <p:nvPr>
            <p:custDataLst>
              <p:tags r:id="rId3"/>
            </p:custDataLst>
          </p:nvPr>
        </p:nvSpPr>
        <p:spPr bwMode="auto">
          <a:xfrm>
            <a:off x="68" y="38"/>
            <a:ext cx="158748" cy="158748"/>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2400"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grpSp>
        <p:nvGrpSpPr>
          <p:cNvPr id="7" name="Group 6"/>
          <p:cNvGrpSpPr/>
          <p:nvPr/>
        </p:nvGrpSpPr>
        <p:grpSpPr>
          <a:xfrm>
            <a:off x="69" y="112868"/>
            <a:ext cx="9143865" cy="5030594"/>
            <a:chOff x="1" y="112833"/>
            <a:chExt cx="9144000" cy="5030668"/>
          </a:xfrm>
        </p:grpSpPr>
        <p:pic>
          <p:nvPicPr>
            <p:cNvPr id="6" name="Picture 5">
              <a:extLst>
                <a:ext uri="{FF2B5EF4-FFF2-40B4-BE49-F238E27FC236}">
                  <a16:creationId xmlns:a16="http://schemas.microsoft.com/office/drawing/2014/main" id="{1DA21D6B-24FD-4FE9-8909-7ED1D96E09C1}"/>
                </a:ext>
              </a:extLst>
            </p:cNvPr>
            <p:cNvPicPr>
              <a:picLocks/>
            </p:cNvPicPr>
            <p:nvPr/>
          </p:nvPicPr>
          <p:blipFill rotWithShape="1">
            <a:blip r:embed="rId7" cstate="print">
              <a:extLst>
                <a:ext uri="{28A0092B-C50C-407E-A947-70E740481C1C}">
                  <a14:useLocalDpi xmlns:a14="http://schemas.microsoft.com/office/drawing/2010/main"/>
                </a:ext>
              </a:extLst>
            </a:blip>
            <a:srcRect t="8802" b="8802"/>
            <a:stretch/>
          </p:blipFill>
          <p:spPr bwMode="gray">
            <a:xfrm flipH="1">
              <a:off x="1" y="112833"/>
              <a:ext cx="9144000" cy="5030668"/>
            </a:xfrm>
            <a:prstGeom prst="rect">
              <a:avLst/>
            </a:prstGeom>
          </p:spPr>
        </p:pic>
        <p:sp>
          <p:nvSpPr>
            <p:cNvPr id="12" name="Rectangle 11"/>
            <p:cNvSpPr>
              <a:spLocks/>
            </p:cNvSpPr>
            <p:nvPr/>
          </p:nvSpPr>
          <p:spPr>
            <a:xfrm>
              <a:off x="1" y="112833"/>
              <a:ext cx="1379381" cy="5030668"/>
            </a:xfrm>
            <a:prstGeom prst="rect">
              <a:avLst/>
            </a:prstGeom>
            <a:gradFill flip="none" rotWithShape="1">
              <a:gsLst>
                <a:gs pos="0">
                  <a:schemeClr val="bg1">
                    <a:alpha val="0"/>
                  </a:schemeClr>
                </a:gs>
                <a:gs pos="100000">
                  <a:schemeClr val="bg1"/>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err="1">
                <a:solidFill>
                  <a:schemeClr val="tx1"/>
                </a:solidFill>
              </a:endParaRPr>
            </a:p>
          </p:txBody>
        </p:sp>
      </p:grpSp>
      <p:sp>
        <p:nvSpPr>
          <p:cNvPr id="2" name="Title 1">
            <a:extLst>
              <a:ext uri="{FF2B5EF4-FFF2-40B4-BE49-F238E27FC236}">
                <a16:creationId xmlns:a16="http://schemas.microsoft.com/office/drawing/2014/main" id="{60B66A34-5B02-4D10-884A-78566FB87649}"/>
              </a:ext>
            </a:extLst>
          </p:cNvPr>
          <p:cNvSpPr>
            <a:spLocks noGrp="1"/>
          </p:cNvSpPr>
          <p:nvPr>
            <p:ph type="title"/>
          </p:nvPr>
        </p:nvSpPr>
        <p:spPr>
          <a:xfrm>
            <a:off x="487362" y="285784"/>
            <a:ext cx="8328552"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de-DE" dirty="0">
                <a:latin typeface="Arial" panose="020B0604020202020204" pitchFamily="34" charset="0"/>
                <a:cs typeface="Arial" panose="020B0604020202020204" pitchFamily="34" charset="0"/>
              </a:rPr>
              <a:t>Vorlage Persona</a:t>
            </a: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4681F651-A9CF-44DF-8423-A78F16E31F5C}"/>
              </a:ext>
            </a:extLst>
          </p:cNvPr>
          <p:cNvSpPr/>
          <p:nvPr/>
        </p:nvSpPr>
        <p:spPr>
          <a:xfrm>
            <a:off x="68" y="2020539"/>
            <a:ext cx="9143865" cy="1533809"/>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bg1"/>
                </a:solidFill>
                <a:latin typeface="Arial" panose="020B0604020202020204" pitchFamily="34" charset="0"/>
                <a:cs typeface="Arial" panose="020B0604020202020204" pitchFamily="34" charset="0"/>
              </a:rPr>
              <a:t>Erstellung einer Persona - Vorlage</a:t>
            </a:r>
          </a:p>
        </p:txBody>
      </p:sp>
    </p:spTree>
    <p:custDataLst>
      <p:tags r:id="rId1"/>
    </p:custDataLst>
    <p:extLst>
      <p:ext uri="{BB962C8B-B14F-4D97-AF65-F5344CB8AC3E}">
        <p14:creationId xmlns:p14="http://schemas.microsoft.com/office/powerpoint/2010/main" val="341475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760C460-0C21-5C40-A676-E562D08F83DB}"/>
              </a:ext>
            </a:extLst>
          </p:cNvPr>
          <p:cNvSpPr/>
          <p:nvPr/>
        </p:nvSpPr>
        <p:spPr>
          <a:xfrm>
            <a:off x="163975" y="226623"/>
            <a:ext cx="1242404" cy="914297"/>
          </a:xfrm>
          <a:prstGeom prst="rect">
            <a:avLst/>
          </a:prstGeom>
          <a:solidFill>
            <a:srgbClr val="BBE0E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98" dirty="0" err="1">
              <a:solidFill>
                <a:schemeClr val="tx1"/>
              </a:solidFill>
            </a:endParaRPr>
          </a:p>
        </p:txBody>
      </p:sp>
      <p:graphicFrame>
        <p:nvGraphicFramePr>
          <p:cNvPr id="51" name="Object 50" hidden="1">
            <a:extLst>
              <a:ext uri="{FF2B5EF4-FFF2-40B4-BE49-F238E27FC236}">
                <a16:creationId xmlns:a16="http://schemas.microsoft.com/office/drawing/2014/main" id="{877C1819-E1A7-40A1-894A-823AD6AB53A8}"/>
              </a:ext>
            </a:extLst>
          </p:cNvPr>
          <p:cNvGraphicFramePr>
            <a:graphicFrameLocks noChangeAspect="1"/>
          </p:cNvGraphicFramePr>
          <p:nvPr>
            <p:custDataLst>
              <p:tags r:id="rId1"/>
            </p:custDataLst>
            <p:extLst>
              <p:ext uri="{D42A27DB-BD31-4B8C-83A1-F6EECF244321}">
                <p14:modId xmlns:p14="http://schemas.microsoft.com/office/powerpoint/2010/main" val="3098126080"/>
              </p:ext>
            </p:extLst>
          </p:nvPr>
        </p:nvGraphicFramePr>
        <p:xfrm>
          <a:off x="2828" y="2085"/>
          <a:ext cx="1215" cy="1215"/>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51" name="Object 50" hidden="1">
                        <a:extLst>
                          <a:ext uri="{FF2B5EF4-FFF2-40B4-BE49-F238E27FC236}">
                            <a16:creationId xmlns:a16="http://schemas.microsoft.com/office/drawing/2014/main" id="{877C1819-E1A7-40A1-894A-823AD6AB53A8}"/>
                          </a:ext>
                        </a:extLst>
                      </p:cNvPr>
                      <p:cNvPicPr/>
                      <p:nvPr/>
                    </p:nvPicPr>
                    <p:blipFill>
                      <a:blip r:embed="rId5"/>
                      <a:stretch>
                        <a:fillRect/>
                      </a:stretch>
                    </p:blipFill>
                    <p:spPr>
                      <a:xfrm>
                        <a:off x="2828" y="2085"/>
                        <a:ext cx="1215" cy="1215"/>
                      </a:xfrm>
                      <a:prstGeom prst="rect">
                        <a:avLst/>
                      </a:prstGeom>
                    </p:spPr>
                  </p:pic>
                </p:oleObj>
              </mc:Fallback>
            </mc:AlternateContent>
          </a:graphicData>
        </a:graphic>
      </p:graphicFrame>
      <p:sp>
        <p:nvSpPr>
          <p:cNvPr id="50" name="Rectangle 49" hidden="1">
            <a:extLst>
              <a:ext uri="{FF2B5EF4-FFF2-40B4-BE49-F238E27FC236}">
                <a16:creationId xmlns:a16="http://schemas.microsoft.com/office/drawing/2014/main" id="{1F17DF7A-66B0-422E-9156-DC161E37D627}"/>
              </a:ext>
            </a:extLst>
          </p:cNvPr>
          <p:cNvSpPr/>
          <p:nvPr>
            <p:custDataLst>
              <p:tags r:id="rId2"/>
            </p:custDataLst>
          </p:nvPr>
        </p:nvSpPr>
        <p:spPr>
          <a:xfrm>
            <a:off x="1614" y="870"/>
            <a:ext cx="121440" cy="12144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539"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
        <p:nvSpPr>
          <p:cNvPr id="3" name="Titel 2">
            <a:extLst>
              <a:ext uri="{FF2B5EF4-FFF2-40B4-BE49-F238E27FC236}">
                <a16:creationId xmlns:a16="http://schemas.microsoft.com/office/drawing/2014/main" id="{19FA52FD-BD07-BC45-9EE4-5C39A4266ED8}"/>
              </a:ext>
            </a:extLst>
          </p:cNvPr>
          <p:cNvSpPr>
            <a:spLocks noGrp="1"/>
          </p:cNvSpPr>
          <p:nvPr>
            <p:ph type="title"/>
          </p:nvPr>
        </p:nvSpPr>
        <p:spPr>
          <a:xfrm>
            <a:off x="1497274" y="176959"/>
            <a:ext cx="7418329" cy="236860"/>
          </a:xfrm>
        </p:spPr>
        <p:txBody>
          <a:bodyPr/>
          <a:lstStyle/>
          <a:p>
            <a:r>
              <a:rPr lang="de-DE" sz="1539" dirty="0">
                <a:latin typeface="Arial" panose="020B0604020202020204" pitchFamily="34" charset="0"/>
                <a:cs typeface="Arial" panose="020B0604020202020204" pitchFamily="34" charset="0"/>
              </a:rPr>
              <a:t>Name: </a:t>
            </a:r>
            <a:endParaRPr lang="de-DE" dirty="0"/>
          </a:p>
        </p:txBody>
      </p:sp>
      <p:sp>
        <p:nvSpPr>
          <p:cNvPr id="146" name="TextBox 7">
            <a:extLst>
              <a:ext uri="{FF2B5EF4-FFF2-40B4-BE49-F238E27FC236}">
                <a16:creationId xmlns:a16="http://schemas.microsoft.com/office/drawing/2014/main" id="{0E95CF5E-2CF8-684D-97E1-622EE5BB411A}"/>
              </a:ext>
            </a:extLst>
          </p:cNvPr>
          <p:cNvSpPr txBox="1"/>
          <p:nvPr/>
        </p:nvSpPr>
        <p:spPr>
          <a:xfrm>
            <a:off x="1498362" y="464280"/>
            <a:ext cx="2515850" cy="164532"/>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69" i="1" dirty="0">
                <a:latin typeface="Arial" panose="020B0604020202020204" pitchFamily="34" charset="0"/>
                <a:cs typeface="Arial" panose="020B0604020202020204" pitchFamily="34" charset="0"/>
              </a:rPr>
              <a:t>&lt;Alter, Lebenssituation&gt;</a:t>
            </a:r>
          </a:p>
        </p:txBody>
      </p:sp>
      <p:sp>
        <p:nvSpPr>
          <p:cNvPr id="201" name="TextBox 67">
            <a:extLst>
              <a:ext uri="{FF2B5EF4-FFF2-40B4-BE49-F238E27FC236}">
                <a16:creationId xmlns:a16="http://schemas.microsoft.com/office/drawing/2014/main" id="{9C88D471-6064-804F-B162-67573A1E842A}"/>
              </a:ext>
            </a:extLst>
          </p:cNvPr>
          <p:cNvSpPr txBox="1"/>
          <p:nvPr/>
        </p:nvSpPr>
        <p:spPr>
          <a:xfrm>
            <a:off x="1497274" y="639595"/>
            <a:ext cx="2998373" cy="13157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855" i="1" dirty="0">
                <a:latin typeface="Arial" panose="020B0604020202020204" pitchFamily="34" charset="0"/>
                <a:cs typeface="Arial" panose="020B0604020202020204" pitchFamily="34" charset="0"/>
              </a:rPr>
              <a:t>&lt;Zitat der Persona&gt;</a:t>
            </a:r>
          </a:p>
        </p:txBody>
      </p:sp>
      <p:grpSp>
        <p:nvGrpSpPr>
          <p:cNvPr id="2" name="Gruppieren 1">
            <a:extLst>
              <a:ext uri="{FF2B5EF4-FFF2-40B4-BE49-F238E27FC236}">
                <a16:creationId xmlns:a16="http://schemas.microsoft.com/office/drawing/2014/main" id="{8753F59A-A4FA-7549-874F-0577F68B2C04}"/>
              </a:ext>
            </a:extLst>
          </p:cNvPr>
          <p:cNvGrpSpPr/>
          <p:nvPr/>
        </p:nvGrpSpPr>
        <p:grpSpPr>
          <a:xfrm>
            <a:off x="5871706" y="464280"/>
            <a:ext cx="3043897" cy="439907"/>
            <a:chOff x="13734288" y="1428135"/>
            <a:chExt cx="7119865" cy="1028971"/>
          </a:xfrm>
        </p:grpSpPr>
        <p:sp>
          <p:nvSpPr>
            <p:cNvPr id="147" name="TextBox 9">
              <a:extLst>
                <a:ext uri="{FF2B5EF4-FFF2-40B4-BE49-F238E27FC236}">
                  <a16:creationId xmlns:a16="http://schemas.microsoft.com/office/drawing/2014/main" id="{0B553ACD-781E-884A-B97E-6E238E3E43D0}"/>
                </a:ext>
              </a:extLst>
            </p:cNvPr>
            <p:cNvSpPr txBox="1"/>
            <p:nvPr/>
          </p:nvSpPr>
          <p:spPr>
            <a:xfrm>
              <a:off x="14136623" y="1512788"/>
              <a:ext cx="3425381" cy="38485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r"/>
              <a:r>
                <a:rPr lang="de-DE" sz="1069" b="1" dirty="0">
                  <a:latin typeface="Arial" panose="020B0604020202020204" pitchFamily="34" charset="0"/>
                  <a:cs typeface="Arial" panose="020B0604020202020204" pitchFamily="34" charset="0"/>
                </a:rPr>
                <a:t>Digitale Affinität</a:t>
              </a:r>
            </a:p>
          </p:txBody>
        </p:sp>
        <p:sp>
          <p:nvSpPr>
            <p:cNvPr id="164" name="TextBox 10">
              <a:extLst>
                <a:ext uri="{FF2B5EF4-FFF2-40B4-BE49-F238E27FC236}">
                  <a16:creationId xmlns:a16="http://schemas.microsoft.com/office/drawing/2014/main" id="{30707DD4-6471-8A43-ADCD-E83774504667}"/>
                </a:ext>
              </a:extLst>
            </p:cNvPr>
            <p:cNvSpPr txBox="1"/>
            <p:nvPr/>
          </p:nvSpPr>
          <p:spPr>
            <a:xfrm>
              <a:off x="13734288" y="2072255"/>
              <a:ext cx="3827717" cy="38485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r"/>
              <a:r>
                <a:rPr lang="de-DE" sz="1069" b="1" dirty="0">
                  <a:latin typeface="Arial" panose="020B0604020202020204" pitchFamily="34" charset="0"/>
                  <a:cs typeface="Arial" panose="020B0604020202020204" pitchFamily="34" charset="0"/>
                </a:rPr>
                <a:t>Endgeräte :</a:t>
              </a:r>
            </a:p>
          </p:txBody>
        </p:sp>
        <p:cxnSp>
          <p:nvCxnSpPr>
            <p:cNvPr id="204" name="Straight Connector 20">
              <a:extLst>
                <a:ext uri="{FF2B5EF4-FFF2-40B4-BE49-F238E27FC236}">
                  <a16:creationId xmlns:a16="http://schemas.microsoft.com/office/drawing/2014/main" id="{FE077E4F-F3E6-3048-804B-28274C169358}"/>
                </a:ext>
              </a:extLst>
            </p:cNvPr>
            <p:cNvCxnSpPr/>
            <p:nvPr/>
          </p:nvCxnSpPr>
          <p:spPr>
            <a:xfrm>
              <a:off x="17874460" y="1673954"/>
              <a:ext cx="2748029"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05" name="Group 32">
              <a:extLst>
                <a:ext uri="{FF2B5EF4-FFF2-40B4-BE49-F238E27FC236}">
                  <a16:creationId xmlns:a16="http://schemas.microsoft.com/office/drawing/2014/main" id="{60748CF6-5B39-7946-B4AD-6C11E986C9F3}"/>
                </a:ext>
              </a:extLst>
            </p:cNvPr>
            <p:cNvGrpSpPr/>
            <p:nvPr/>
          </p:nvGrpSpPr>
          <p:grpSpPr>
            <a:xfrm>
              <a:off x="20580069" y="1527408"/>
              <a:ext cx="274084" cy="293063"/>
              <a:chOff x="11323726" y="729416"/>
              <a:chExt cx="201470" cy="215422"/>
            </a:xfrm>
          </p:grpSpPr>
          <p:sp>
            <p:nvSpPr>
              <p:cNvPr id="206" name="Oval 205">
                <a:extLst>
                  <a:ext uri="{FF2B5EF4-FFF2-40B4-BE49-F238E27FC236}">
                    <a16:creationId xmlns:a16="http://schemas.microsoft.com/office/drawing/2014/main" id="{3A9EA3C3-6436-B842-931B-704B6407A826}"/>
                  </a:ext>
                </a:extLst>
              </p:cNvPr>
              <p:cNvSpPr/>
              <p:nvPr/>
            </p:nvSpPr>
            <p:spPr>
              <a:xfrm flipH="1">
                <a:off x="11323726" y="736403"/>
                <a:ext cx="201470" cy="201470"/>
              </a:xfrm>
              <a:prstGeom prst="ellipse">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61">
                  <a:solidFill>
                    <a:schemeClr val="accent4"/>
                  </a:solidFill>
                  <a:latin typeface="Arial" panose="020B0604020202020204" pitchFamily="34" charset="0"/>
                  <a:cs typeface="Arial" panose="020B0604020202020204" pitchFamily="34" charset="0"/>
                </a:endParaRPr>
              </a:p>
            </p:txBody>
          </p:sp>
          <p:sp>
            <p:nvSpPr>
              <p:cNvPr id="207" name="TextBox 24">
                <a:extLst>
                  <a:ext uri="{FF2B5EF4-FFF2-40B4-BE49-F238E27FC236}">
                    <a16:creationId xmlns:a16="http://schemas.microsoft.com/office/drawing/2014/main" id="{3A695CC8-936A-3C44-A6D2-254A7D88CA41}"/>
                  </a:ext>
                </a:extLst>
              </p:cNvPr>
              <p:cNvSpPr txBox="1"/>
              <p:nvPr/>
            </p:nvSpPr>
            <p:spPr>
              <a:xfrm>
                <a:off x="11348586" y="729416"/>
                <a:ext cx="151792" cy="215422"/>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ctr"/>
                <a:r>
                  <a:rPr lang="de-DE" sz="814">
                    <a:solidFill>
                      <a:schemeClr val="accent4"/>
                    </a:solidFill>
                    <a:latin typeface="Arial" panose="020B0604020202020204" pitchFamily="34" charset="0"/>
                    <a:cs typeface="Arial" panose="020B0604020202020204" pitchFamily="34" charset="0"/>
                  </a:rPr>
                  <a:t>+</a:t>
                </a:r>
              </a:p>
            </p:txBody>
          </p:sp>
        </p:grpSp>
        <p:grpSp>
          <p:nvGrpSpPr>
            <p:cNvPr id="208" name="Group 33">
              <a:extLst>
                <a:ext uri="{FF2B5EF4-FFF2-40B4-BE49-F238E27FC236}">
                  <a16:creationId xmlns:a16="http://schemas.microsoft.com/office/drawing/2014/main" id="{A1307EFF-E616-DE49-B2BF-B89B09B3709D}"/>
                </a:ext>
              </a:extLst>
            </p:cNvPr>
            <p:cNvGrpSpPr/>
            <p:nvPr/>
          </p:nvGrpSpPr>
          <p:grpSpPr>
            <a:xfrm>
              <a:off x="17738940" y="1527408"/>
              <a:ext cx="274083" cy="293063"/>
              <a:chOff x="6860185" y="1024001"/>
              <a:chExt cx="201470" cy="215422"/>
            </a:xfrm>
          </p:grpSpPr>
          <p:sp>
            <p:nvSpPr>
              <p:cNvPr id="209" name="Oval 208">
                <a:extLst>
                  <a:ext uri="{FF2B5EF4-FFF2-40B4-BE49-F238E27FC236}">
                    <a16:creationId xmlns:a16="http://schemas.microsoft.com/office/drawing/2014/main" id="{85680CEA-9195-FC41-9DB8-C8F09E784A92}"/>
                  </a:ext>
                </a:extLst>
              </p:cNvPr>
              <p:cNvSpPr/>
              <p:nvPr/>
            </p:nvSpPr>
            <p:spPr>
              <a:xfrm flipH="1">
                <a:off x="6860185" y="1030988"/>
                <a:ext cx="201470" cy="201470"/>
              </a:xfrm>
              <a:prstGeom prst="ellipse">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61">
                  <a:solidFill>
                    <a:schemeClr val="accent4"/>
                  </a:solidFill>
                  <a:latin typeface="Arial" panose="020B0604020202020204" pitchFamily="34" charset="0"/>
                  <a:cs typeface="Arial" panose="020B0604020202020204" pitchFamily="34" charset="0"/>
                </a:endParaRPr>
              </a:p>
            </p:txBody>
          </p:sp>
          <p:sp>
            <p:nvSpPr>
              <p:cNvPr id="210" name="TextBox 26">
                <a:extLst>
                  <a:ext uri="{FF2B5EF4-FFF2-40B4-BE49-F238E27FC236}">
                    <a16:creationId xmlns:a16="http://schemas.microsoft.com/office/drawing/2014/main" id="{A6952417-9288-CD4D-84E0-53AB01B5336D}"/>
                  </a:ext>
                </a:extLst>
              </p:cNvPr>
              <p:cNvSpPr txBox="1"/>
              <p:nvPr/>
            </p:nvSpPr>
            <p:spPr>
              <a:xfrm>
                <a:off x="6885023" y="1024001"/>
                <a:ext cx="151794" cy="215422"/>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ctr"/>
                <a:endParaRPr lang="de-DE" sz="814">
                  <a:solidFill>
                    <a:schemeClr val="accent4"/>
                  </a:solidFill>
                  <a:latin typeface="Arial" panose="020B0604020202020204" pitchFamily="34" charset="0"/>
                  <a:cs typeface="Arial" panose="020B0604020202020204" pitchFamily="34" charset="0"/>
                </a:endParaRPr>
              </a:p>
            </p:txBody>
          </p:sp>
        </p:grpSp>
        <p:sp>
          <p:nvSpPr>
            <p:cNvPr id="212" name="TextBox 2">
              <a:extLst>
                <a:ext uri="{FF2B5EF4-FFF2-40B4-BE49-F238E27FC236}">
                  <a16:creationId xmlns:a16="http://schemas.microsoft.com/office/drawing/2014/main" id="{F057B76F-FBBF-204A-8AB3-558DCBD0536A}"/>
                </a:ext>
              </a:extLst>
            </p:cNvPr>
            <p:cNvSpPr txBox="1"/>
            <p:nvPr/>
          </p:nvSpPr>
          <p:spPr>
            <a:xfrm>
              <a:off x="17803665" y="1428135"/>
              <a:ext cx="132150" cy="418599"/>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ctr"/>
              <a:r>
                <a:rPr lang="de-DE" sz="1163">
                  <a:solidFill>
                    <a:schemeClr val="accent4"/>
                  </a:solidFill>
                  <a:latin typeface="Arial" panose="020B0604020202020204" pitchFamily="34" charset="0"/>
                  <a:cs typeface="Arial" panose="020B0604020202020204" pitchFamily="34" charset="0"/>
                </a:rPr>
                <a:t>-</a:t>
              </a:r>
            </a:p>
          </p:txBody>
        </p:sp>
      </p:grpSp>
      <p:sp>
        <p:nvSpPr>
          <p:cNvPr id="227" name="TextBox 8">
            <a:extLst>
              <a:ext uri="{FF2B5EF4-FFF2-40B4-BE49-F238E27FC236}">
                <a16:creationId xmlns:a16="http://schemas.microsoft.com/office/drawing/2014/main" id="{7E7FCD2B-05B2-DD4F-B9DB-4EFB417F3238}"/>
              </a:ext>
            </a:extLst>
          </p:cNvPr>
          <p:cNvSpPr txBox="1"/>
          <p:nvPr/>
        </p:nvSpPr>
        <p:spPr>
          <a:xfrm>
            <a:off x="163975" y="1422283"/>
            <a:ext cx="4113370"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a:solidFill>
                  <a:schemeClr val="tx2"/>
                </a:solidFill>
                <a:latin typeface="Arial" panose="020B0604020202020204" pitchFamily="34" charset="0"/>
                <a:cs typeface="Arial" panose="020B0604020202020204" pitchFamily="34" charset="0"/>
              </a:rPr>
              <a:t>Persönlicher Hintergrund</a:t>
            </a:r>
          </a:p>
        </p:txBody>
      </p:sp>
      <p:sp>
        <p:nvSpPr>
          <p:cNvPr id="228" name="TextBox 11">
            <a:extLst>
              <a:ext uri="{FF2B5EF4-FFF2-40B4-BE49-F238E27FC236}">
                <a16:creationId xmlns:a16="http://schemas.microsoft.com/office/drawing/2014/main" id="{B6A00D0F-76E6-324F-BA23-E4F7CE29C8FC}"/>
              </a:ext>
            </a:extLst>
          </p:cNvPr>
          <p:cNvSpPr txBox="1"/>
          <p:nvPr/>
        </p:nvSpPr>
        <p:spPr>
          <a:xfrm>
            <a:off x="4758191" y="3021833"/>
            <a:ext cx="2392744"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a:solidFill>
                  <a:schemeClr val="tx2"/>
                </a:solidFill>
                <a:latin typeface="Arial" panose="020B0604020202020204" pitchFamily="34" charset="0"/>
                <a:cs typeface="Arial" panose="020B0604020202020204" pitchFamily="34" charset="0"/>
              </a:rPr>
              <a:t>Ziele</a:t>
            </a:r>
          </a:p>
        </p:txBody>
      </p:sp>
      <p:sp>
        <p:nvSpPr>
          <p:cNvPr id="229" name="TextBox 12">
            <a:extLst>
              <a:ext uri="{FF2B5EF4-FFF2-40B4-BE49-F238E27FC236}">
                <a16:creationId xmlns:a16="http://schemas.microsoft.com/office/drawing/2014/main" id="{0D37EB7F-E9BF-5E40-922D-00C53BE7EB89}"/>
              </a:ext>
            </a:extLst>
          </p:cNvPr>
          <p:cNvSpPr txBox="1"/>
          <p:nvPr/>
        </p:nvSpPr>
        <p:spPr>
          <a:xfrm>
            <a:off x="163975" y="3021833"/>
            <a:ext cx="2507684"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dirty="0">
                <a:solidFill>
                  <a:schemeClr val="tx2"/>
                </a:solidFill>
                <a:latin typeface="Arial" panose="020B0604020202020204" pitchFamily="34" charset="0"/>
                <a:cs typeface="Arial" panose="020B0604020202020204" pitchFamily="34" charset="0"/>
              </a:rPr>
              <a:t>Weitere Informationen</a:t>
            </a:r>
          </a:p>
        </p:txBody>
      </p:sp>
      <p:sp>
        <p:nvSpPr>
          <p:cNvPr id="230" name="TextBox 16">
            <a:extLst>
              <a:ext uri="{FF2B5EF4-FFF2-40B4-BE49-F238E27FC236}">
                <a16:creationId xmlns:a16="http://schemas.microsoft.com/office/drawing/2014/main" id="{428DAB1E-E18E-DC4F-848B-80F761A046D4}"/>
              </a:ext>
            </a:extLst>
          </p:cNvPr>
          <p:cNvSpPr txBox="1"/>
          <p:nvPr/>
        </p:nvSpPr>
        <p:spPr>
          <a:xfrm>
            <a:off x="163975" y="1660264"/>
            <a:ext cx="4113370" cy="1378642"/>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endParaRPr lang="de-DE" sz="1069" dirty="0">
              <a:solidFill>
                <a:schemeClr val="bg1">
                  <a:lumMod val="50000"/>
                </a:schemeClr>
              </a:solidFill>
              <a:latin typeface="Arial" panose="020B0604020202020204" pitchFamily="34" charset="0"/>
              <a:cs typeface="Arial" panose="020B0604020202020204" pitchFamily="34" charset="0"/>
            </a:endParaRPr>
          </a:p>
        </p:txBody>
      </p:sp>
      <p:sp>
        <p:nvSpPr>
          <p:cNvPr id="231" name="TextBox 58">
            <a:extLst>
              <a:ext uri="{FF2B5EF4-FFF2-40B4-BE49-F238E27FC236}">
                <a16:creationId xmlns:a16="http://schemas.microsoft.com/office/drawing/2014/main" id="{5F00F64C-61D1-1F44-9EF1-06BE74E68955}"/>
              </a:ext>
            </a:extLst>
          </p:cNvPr>
          <p:cNvSpPr txBox="1"/>
          <p:nvPr/>
        </p:nvSpPr>
        <p:spPr>
          <a:xfrm>
            <a:off x="4758191" y="1422283"/>
            <a:ext cx="2496585" cy="16113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algn="l"/>
            <a:r>
              <a:rPr lang="de-DE" sz="1047" b="1" dirty="0">
                <a:solidFill>
                  <a:schemeClr val="tx2"/>
                </a:solidFill>
                <a:latin typeface="Arial" panose="020B0604020202020204" pitchFamily="34" charset="0"/>
                <a:cs typeface="Arial" panose="020B0604020202020204" pitchFamily="34" charset="0"/>
              </a:rPr>
              <a:t>Schmerzpunkte/Frustration</a:t>
            </a:r>
          </a:p>
        </p:txBody>
      </p:sp>
      <p:sp>
        <p:nvSpPr>
          <p:cNvPr id="232" name="TextBox 59">
            <a:extLst>
              <a:ext uri="{FF2B5EF4-FFF2-40B4-BE49-F238E27FC236}">
                <a16:creationId xmlns:a16="http://schemas.microsoft.com/office/drawing/2014/main" id="{79F30A8C-E9FC-3A43-8AE7-81C12D4DDC01}"/>
              </a:ext>
            </a:extLst>
          </p:cNvPr>
          <p:cNvSpPr txBox="1"/>
          <p:nvPr/>
        </p:nvSpPr>
        <p:spPr>
          <a:xfrm>
            <a:off x="4802233" y="3261316"/>
            <a:ext cx="4113370" cy="1378642"/>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1" algn="l"/>
            <a:endParaRPr lang="de-DE" sz="1069" dirty="0">
              <a:solidFill>
                <a:schemeClr val="bg1">
                  <a:lumMod val="50000"/>
                </a:schemeClr>
              </a:solidFill>
            </a:endParaRPr>
          </a:p>
        </p:txBody>
      </p:sp>
      <p:sp>
        <p:nvSpPr>
          <p:cNvPr id="233" name="TextBox 61">
            <a:extLst>
              <a:ext uri="{FF2B5EF4-FFF2-40B4-BE49-F238E27FC236}">
                <a16:creationId xmlns:a16="http://schemas.microsoft.com/office/drawing/2014/main" id="{53379C56-1258-5344-BF00-4A8FA6EEB215}"/>
              </a:ext>
            </a:extLst>
          </p:cNvPr>
          <p:cNvSpPr txBox="1"/>
          <p:nvPr/>
        </p:nvSpPr>
        <p:spPr>
          <a:xfrm>
            <a:off x="163975" y="3269511"/>
            <a:ext cx="3907701" cy="375993"/>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1" algn="l"/>
            <a:endParaRPr lang="de-DE" sz="1069" dirty="0">
              <a:solidFill>
                <a:schemeClr val="bg1">
                  <a:lumMod val="50000"/>
                </a:schemeClr>
              </a:solidFill>
              <a:latin typeface="Arial" panose="020B0604020202020204" pitchFamily="34" charset="0"/>
              <a:cs typeface="Arial" panose="020B0604020202020204" pitchFamily="34" charset="0"/>
            </a:endParaRPr>
          </a:p>
        </p:txBody>
      </p:sp>
      <p:sp>
        <p:nvSpPr>
          <p:cNvPr id="234" name="TextBox 62">
            <a:extLst>
              <a:ext uri="{FF2B5EF4-FFF2-40B4-BE49-F238E27FC236}">
                <a16:creationId xmlns:a16="http://schemas.microsoft.com/office/drawing/2014/main" id="{9FC3F66F-EB31-4344-B715-27F0674F1C7D}"/>
              </a:ext>
            </a:extLst>
          </p:cNvPr>
          <p:cNvSpPr txBox="1"/>
          <p:nvPr/>
        </p:nvSpPr>
        <p:spPr>
          <a:xfrm>
            <a:off x="4758191" y="1660713"/>
            <a:ext cx="4113370" cy="751986"/>
          </a:xfrm>
          <a:prstGeom prst="rect">
            <a:avLst/>
          </a:prstGeom>
        </p:spPr>
        <p:txBody>
          <a:bodyPr vert="horz" wrap="square" lIns="0" tIns="0" rIns="0" bIns="0" rtlCol="0">
            <a:noAutofit/>
          </a:bodyPr>
          <a:lstStyle>
            <a:lvl1pPr marL="0" lvl="0" indent="0" defTabSz="895350" eaLnBrk="1" latinLnBrk="0" hangingPunct="1">
              <a:buClr>
                <a:schemeClr val="tx2"/>
              </a:buClr>
              <a:buSzPct val="100000"/>
              <a:defRPr lang="en-US" baseline="0" dirty="0">
                <a:latin typeface="+mn-lt"/>
              </a:defRPr>
            </a:lvl1pPr>
            <a:lvl2pPr marL="194400" lvl="1" indent="-190800" defTabSz="895350" eaLnBrk="1" latinLnBrk="0" hangingPunct="1">
              <a:buClr>
                <a:schemeClr val="tx2"/>
              </a:buClr>
              <a:buSzPct val="125000"/>
              <a:buFont typeface="Arial" charset="0"/>
              <a:buChar char="▪"/>
              <a:defRPr lang="en-US" baseline="0" dirty="0">
                <a:latin typeface="+mn-lt"/>
              </a:defRPr>
            </a:lvl2pPr>
            <a:lvl3pPr marL="446400" lvl="2" indent="-248400" defTabSz="895350" eaLnBrk="1" latinLnBrk="0" hangingPunct="1">
              <a:buClr>
                <a:schemeClr val="tx2"/>
              </a:buClr>
              <a:buSzPct val="120000"/>
              <a:buFont typeface="Arial" charset="0"/>
              <a:buChar char="–"/>
              <a:defRPr lang="en-US" baseline="0" dirty="0">
                <a:latin typeface="+mn-lt"/>
              </a:defRPr>
            </a:lvl3pPr>
            <a:lvl4pPr marL="615600" lvl="3" indent="-154800" defTabSz="895350" eaLnBrk="1" latinLnBrk="0" hangingPunct="1">
              <a:buClr>
                <a:schemeClr val="tx2"/>
              </a:buClr>
              <a:buSzPct val="120000"/>
              <a:buFont typeface="Arial" charset="0"/>
              <a:buChar char="▫"/>
              <a:defRPr lang="en-US" baseline="0" dirty="0">
                <a:latin typeface="+mn-lt"/>
              </a:defRPr>
            </a:lvl4pPr>
            <a:lvl5pPr marL="748800" lvl="4" indent="-129600" defTabSz="895350" eaLnBrk="1" latinLnBrk="0" hangingPunct="1">
              <a:buClr>
                <a:schemeClr val="tx2"/>
              </a:buClr>
              <a:buSzPct val="89000"/>
              <a:buFont typeface="Arial" charset="0"/>
              <a:buChar char="-"/>
              <a:defRPr lang="en-US" baseline="0" dirty="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1" algn="l"/>
            <a:endParaRPr lang="de-DE" sz="1069"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57311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VIOUSNAME" val="C:\Users\Simon Pfeiffer\Box Sync\Digitalisierungsprogramm OZG\1 Working docs\7 Themenfelder\02_Ein &amp; Auswanderung\12 Endprodukte\04 Meilenstein IV\20190212 Meilenstein 4_0.01.pptx"/>
  <p:tag name="THINKCELLPRESENTATIONDONOTDELETE" val="&lt;?xml version=&quot;1.0&quot; encoding=&quot;UTF-16&quot; standalone=&quot;yes&quot;?&gt;&lt;root reqver=&quot;25060&quot;&gt;&lt;version val=&quot;2797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1-%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1&quot;&gt;&lt;elem m_fUsage=&quot;1.00000000000000000000E+00&quot;&gt;&lt;m_msothmcolidx val=&quot;0&quot;/&gt;&lt;m_rgb r=&quot;C8&quot; g=&quot;C8&quot; b=&quot;C8&quot;/&gt;&lt;m_nBrightness endver=&quot;26206&quot; val=&quot;0&quot;/&gt;&lt;/elem&gt;&lt;/m_vecMRU&gt;&lt;/m_mruColor&gt;&lt;m_eweekdayFirstOfWeek val=&quot;2&quot;/&gt;&lt;m_eweekdayFirstOfWorkweek val=&quot;2&quot;/&gt;&lt;m_eweekdayFirstOfWeekend val=&quot;7&quot;/&gt;&lt;/CPresentation&gt;&lt;/root&gt;"/>
  <p:tag name="MTBTACCENT" val="Accent4ColorBoldTex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SingleBoat"/>
</p:tagLst>
</file>

<file path=ppt/tags/tag100.xml><?xml version="1.0" encoding="utf-8"?>
<p:tagLst xmlns:a="http://schemas.openxmlformats.org/drawingml/2006/main" xmlns:r="http://schemas.openxmlformats.org/officeDocument/2006/relationships" xmlns:p="http://schemas.openxmlformats.org/presentationml/2006/main">
  <p:tag name="NAME" val="Moon"/>
</p:tagLst>
</file>

<file path=ppt/tags/tag101.xml><?xml version="1.0" encoding="utf-8"?>
<p:tagLst xmlns:a="http://schemas.openxmlformats.org/drawingml/2006/main" xmlns:r="http://schemas.openxmlformats.org/officeDocument/2006/relationships" xmlns:p="http://schemas.openxmlformats.org/presentationml/2006/main">
  <p:tag name="NAME" val="Oval"/>
</p:tagLst>
</file>

<file path=ppt/tags/tag102.xml><?xml version="1.0" encoding="utf-8"?>
<p:tagLst xmlns:a="http://schemas.openxmlformats.org/drawingml/2006/main" xmlns:r="http://schemas.openxmlformats.org/officeDocument/2006/relationships" xmlns:p="http://schemas.openxmlformats.org/presentationml/2006/main">
  <p:tag name="NAME" val="Rectangle"/>
</p:tagLst>
</file>

<file path=ppt/tags/tag103.xml><?xml version="1.0" encoding="utf-8"?>
<p:tagLst xmlns:a="http://schemas.openxmlformats.org/drawingml/2006/main" xmlns:r="http://schemas.openxmlformats.org/officeDocument/2006/relationships" xmlns:p="http://schemas.openxmlformats.org/presentationml/2006/main">
  <p:tag name="NAME" val="RoundedRectangle"/>
</p:tagLst>
</file>

<file path=ppt/tags/tag104.xml><?xml version="1.0" encoding="utf-8"?>
<p:tagLst xmlns:a="http://schemas.openxmlformats.org/drawingml/2006/main" xmlns:r="http://schemas.openxmlformats.org/officeDocument/2006/relationships" xmlns:p="http://schemas.openxmlformats.org/presentationml/2006/main">
  <p:tag name="NAME" val="Arrow"/>
</p:tagLst>
</file>

<file path=ppt/tags/tag105.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06.xml><?xml version="1.0" encoding="utf-8"?>
<p:tagLst xmlns:a="http://schemas.openxmlformats.org/drawingml/2006/main" xmlns:r="http://schemas.openxmlformats.org/officeDocument/2006/relationships" xmlns:p="http://schemas.openxmlformats.org/presentationml/2006/main">
  <p:tag name="NAME" val="Bracket"/>
</p:tagLst>
</file>

<file path=ppt/tags/tag107.xml><?xml version="1.0" encoding="utf-8"?>
<p:tagLst xmlns:a="http://schemas.openxmlformats.org/drawingml/2006/main" xmlns:r="http://schemas.openxmlformats.org/officeDocument/2006/relationships" xmlns:p="http://schemas.openxmlformats.org/presentationml/2006/main">
  <p:tag name="NAME" val="SingleBoat"/>
</p:tagLst>
</file>

<file path=ppt/tags/tag108.xml><?xml version="1.0" encoding="utf-8"?>
<p:tagLst xmlns:a="http://schemas.openxmlformats.org/drawingml/2006/main" xmlns:r="http://schemas.openxmlformats.org/officeDocument/2006/relationships" xmlns:p="http://schemas.openxmlformats.org/presentationml/2006/main">
  <p:tag name="NAME" val="1DoubleBoat"/>
</p:tagLst>
</file>

<file path=ppt/tags/tag109.xml><?xml version="1.0" encoding="utf-8"?>
<p:tagLst xmlns:a="http://schemas.openxmlformats.org/drawingml/2006/main" xmlns:r="http://schemas.openxmlformats.org/officeDocument/2006/relationships" xmlns:p="http://schemas.openxmlformats.org/presentationml/2006/main">
  <p:tag name="NAME" val="1BoatTopShape"/>
</p:tagLst>
</file>

<file path=ppt/tags/tag11.xml><?xml version="1.0" encoding="utf-8"?>
<p:tagLst xmlns:a="http://schemas.openxmlformats.org/drawingml/2006/main" xmlns:r="http://schemas.openxmlformats.org/officeDocument/2006/relationships" xmlns:p="http://schemas.openxmlformats.org/presentationml/2006/main">
  <p:tag name="NAME" val="1DoubleBoat"/>
</p:tagLst>
</file>

<file path=ppt/tags/tag110.xml><?xml version="1.0" encoding="utf-8"?>
<p:tagLst xmlns:a="http://schemas.openxmlformats.org/drawingml/2006/main" xmlns:r="http://schemas.openxmlformats.org/officeDocument/2006/relationships" xmlns:p="http://schemas.openxmlformats.org/presentationml/2006/main">
  <p:tag name="NAME" val="1BoatTopText"/>
</p:tagLst>
</file>

<file path=ppt/tags/tag111.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12.xml><?xml version="1.0" encoding="utf-8"?>
<p:tagLst xmlns:a="http://schemas.openxmlformats.org/drawingml/2006/main" xmlns:r="http://schemas.openxmlformats.org/officeDocument/2006/relationships" xmlns:p="http://schemas.openxmlformats.org/presentationml/2006/main">
  <p:tag name="NAME" val="1BoatBottomText"/>
</p:tagLst>
</file>

<file path=ppt/tags/tag113.xml><?xml version="1.0" encoding="utf-8"?>
<p:tagLst xmlns:a="http://schemas.openxmlformats.org/drawingml/2006/main" xmlns:r="http://schemas.openxmlformats.org/officeDocument/2006/relationships" xmlns:p="http://schemas.openxmlformats.org/presentationml/2006/main">
  <p:tag name="NAME" val="SingleBoatShape"/>
</p:tagLst>
</file>

<file path=ppt/tags/tag114.xml><?xml version="1.0" encoding="utf-8"?>
<p:tagLst xmlns:a="http://schemas.openxmlformats.org/drawingml/2006/main" xmlns:r="http://schemas.openxmlformats.org/officeDocument/2006/relationships" xmlns:p="http://schemas.openxmlformats.org/presentationml/2006/main">
  <p:tag name="NAME" val="SingleBoatText"/>
</p:tagLst>
</file>

<file path=ppt/tags/tag115.xml><?xml version="1.0" encoding="utf-8"?>
<p:tagLst xmlns:a="http://schemas.openxmlformats.org/drawingml/2006/main" xmlns:r="http://schemas.openxmlformats.org/officeDocument/2006/relationships" xmlns:p="http://schemas.openxmlformats.org/presentationml/2006/main">
  <p:tag name="NAME" val="Moon"/>
</p:tagLst>
</file>

<file path=ppt/tags/tag116.xml><?xml version="1.0" encoding="utf-8"?>
<p:tagLst xmlns:a="http://schemas.openxmlformats.org/drawingml/2006/main" xmlns:r="http://schemas.openxmlformats.org/officeDocument/2006/relationships" xmlns:p="http://schemas.openxmlformats.org/presentationml/2006/main">
  <p:tag name="NAME" val="Moon"/>
</p:tagLst>
</file>

<file path=ppt/tags/tag117.xml><?xml version="1.0" encoding="utf-8"?>
<p:tagLst xmlns:a="http://schemas.openxmlformats.org/drawingml/2006/main" xmlns:r="http://schemas.openxmlformats.org/officeDocument/2006/relationships" xmlns:p="http://schemas.openxmlformats.org/presentationml/2006/main">
  <p:tag name="NAME" val="Moon"/>
</p:tagLst>
</file>

<file path=ppt/tags/tag118.xml><?xml version="1.0" encoding="utf-8"?>
<p:tagLst xmlns:a="http://schemas.openxmlformats.org/drawingml/2006/main" xmlns:r="http://schemas.openxmlformats.org/officeDocument/2006/relationships" xmlns:p="http://schemas.openxmlformats.org/presentationml/2006/main">
  <p:tag name="NAME" val="Moon"/>
</p:tagLst>
</file>

<file path=ppt/tags/tag119.xml><?xml version="1.0" encoding="utf-8"?>
<p:tagLst xmlns:a="http://schemas.openxmlformats.org/drawingml/2006/main" xmlns:r="http://schemas.openxmlformats.org/officeDocument/2006/relationships" xmlns:p="http://schemas.openxmlformats.org/presentationml/2006/main">
  <p:tag name="NAME" val="Moon"/>
</p:tagLst>
</file>

<file path=ppt/tags/tag12.xml><?xml version="1.0" encoding="utf-8"?>
<p:tagLst xmlns:a="http://schemas.openxmlformats.org/drawingml/2006/main" xmlns:r="http://schemas.openxmlformats.org/officeDocument/2006/relationships" xmlns:p="http://schemas.openxmlformats.org/presentationml/2006/main">
  <p:tag name="NAME" val="1BoatTopShape"/>
</p:tagLst>
</file>

<file path=ppt/tags/tag12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2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2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2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3.xml><?xml version="1.0" encoding="utf-8"?>
<p:tagLst xmlns:a="http://schemas.openxmlformats.org/drawingml/2006/main" xmlns:r="http://schemas.openxmlformats.org/officeDocument/2006/relationships" xmlns:p="http://schemas.openxmlformats.org/presentationml/2006/main">
  <p:tag name="NAME" val="1BoatTopText"/>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2Y_rNgIZSQKgz5zAu75Oo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5eb_EQa1QIG4GDuyRfDxo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B9c5FoZGTt60AxeB2_I_a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jXqYKl4mQ4qS_gyFbMBWc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Rq4Z01XRTtCfqhekxCP29w"/>
</p:tagLst>
</file>

<file path=ppt/tags/tag14.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40.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41.xml><?xml version="1.0" encoding="utf-8"?>
<p:tagLst xmlns:a="http://schemas.openxmlformats.org/drawingml/2006/main" xmlns:r="http://schemas.openxmlformats.org/officeDocument/2006/relationships" xmlns:p="http://schemas.openxmlformats.org/presentationml/2006/main">
  <p:tag name="NAME" val="Bracket"/>
</p:tagLst>
</file>

<file path=ppt/tags/tag142.xml><?xml version="1.0" encoding="utf-8"?>
<p:tagLst xmlns:a="http://schemas.openxmlformats.org/drawingml/2006/main" xmlns:r="http://schemas.openxmlformats.org/officeDocument/2006/relationships" xmlns:p="http://schemas.openxmlformats.org/presentationml/2006/main">
  <p:tag name="NAME" val="SingleBoat"/>
</p:tagLst>
</file>

<file path=ppt/tags/tag143.xml><?xml version="1.0" encoding="utf-8"?>
<p:tagLst xmlns:a="http://schemas.openxmlformats.org/drawingml/2006/main" xmlns:r="http://schemas.openxmlformats.org/officeDocument/2006/relationships" xmlns:p="http://schemas.openxmlformats.org/presentationml/2006/main">
  <p:tag name="NAME" val="1DoubleBoat"/>
</p:tagLst>
</file>

<file path=ppt/tags/tag144.xml><?xml version="1.0" encoding="utf-8"?>
<p:tagLst xmlns:a="http://schemas.openxmlformats.org/drawingml/2006/main" xmlns:r="http://schemas.openxmlformats.org/officeDocument/2006/relationships" xmlns:p="http://schemas.openxmlformats.org/presentationml/2006/main">
  <p:tag name="NAME" val="1BoatTopShape"/>
</p:tagLst>
</file>

<file path=ppt/tags/tag145.xml><?xml version="1.0" encoding="utf-8"?>
<p:tagLst xmlns:a="http://schemas.openxmlformats.org/drawingml/2006/main" xmlns:r="http://schemas.openxmlformats.org/officeDocument/2006/relationships" xmlns:p="http://schemas.openxmlformats.org/presentationml/2006/main">
  <p:tag name="NAME" val="1BoatTopText"/>
</p:tagLst>
</file>

<file path=ppt/tags/tag146.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47.xml><?xml version="1.0" encoding="utf-8"?>
<p:tagLst xmlns:a="http://schemas.openxmlformats.org/drawingml/2006/main" xmlns:r="http://schemas.openxmlformats.org/officeDocument/2006/relationships" xmlns:p="http://schemas.openxmlformats.org/presentationml/2006/main">
  <p:tag name="NAME" val="1BoatBottomText"/>
</p:tagLst>
</file>

<file path=ppt/tags/tag148.xml><?xml version="1.0" encoding="utf-8"?>
<p:tagLst xmlns:a="http://schemas.openxmlformats.org/drawingml/2006/main" xmlns:r="http://schemas.openxmlformats.org/officeDocument/2006/relationships" xmlns:p="http://schemas.openxmlformats.org/presentationml/2006/main">
  <p:tag name="NAME" val="SingleBoatShape"/>
</p:tagLst>
</file>

<file path=ppt/tags/tag149.xml><?xml version="1.0" encoding="utf-8"?>
<p:tagLst xmlns:a="http://schemas.openxmlformats.org/drawingml/2006/main" xmlns:r="http://schemas.openxmlformats.org/officeDocument/2006/relationships" xmlns:p="http://schemas.openxmlformats.org/presentationml/2006/main">
  <p:tag name="NAME" val="SingleBoatText"/>
</p:tagLst>
</file>

<file path=ppt/tags/tag15.xml><?xml version="1.0" encoding="utf-8"?>
<p:tagLst xmlns:a="http://schemas.openxmlformats.org/drawingml/2006/main" xmlns:r="http://schemas.openxmlformats.org/officeDocument/2006/relationships" xmlns:p="http://schemas.openxmlformats.org/presentationml/2006/main">
  <p:tag name="NAME" val="1BoatBottomText"/>
</p:tagLst>
</file>

<file path=ppt/tags/tag150.xml><?xml version="1.0" encoding="utf-8"?>
<p:tagLst xmlns:a="http://schemas.openxmlformats.org/drawingml/2006/main" xmlns:r="http://schemas.openxmlformats.org/officeDocument/2006/relationships" xmlns:p="http://schemas.openxmlformats.org/presentationml/2006/main">
  <p:tag name="NAME" val="Moon"/>
</p:tagLst>
</file>

<file path=ppt/tags/tag151.xml><?xml version="1.0" encoding="utf-8"?>
<p:tagLst xmlns:a="http://schemas.openxmlformats.org/drawingml/2006/main" xmlns:r="http://schemas.openxmlformats.org/officeDocument/2006/relationships" xmlns:p="http://schemas.openxmlformats.org/presentationml/2006/main">
  <p:tag name="NAME" val="Moon"/>
</p:tagLst>
</file>

<file path=ppt/tags/tag152.xml><?xml version="1.0" encoding="utf-8"?>
<p:tagLst xmlns:a="http://schemas.openxmlformats.org/drawingml/2006/main" xmlns:r="http://schemas.openxmlformats.org/officeDocument/2006/relationships" xmlns:p="http://schemas.openxmlformats.org/presentationml/2006/main">
  <p:tag name="NAME" val="Moon"/>
</p:tagLst>
</file>

<file path=ppt/tags/tag153.xml><?xml version="1.0" encoding="utf-8"?>
<p:tagLst xmlns:a="http://schemas.openxmlformats.org/drawingml/2006/main" xmlns:r="http://schemas.openxmlformats.org/officeDocument/2006/relationships" xmlns:p="http://schemas.openxmlformats.org/presentationml/2006/main">
  <p:tag name="NAME" val="Moon"/>
</p:tagLst>
</file>

<file path=ppt/tags/tag154.xml><?xml version="1.0" encoding="utf-8"?>
<p:tagLst xmlns:a="http://schemas.openxmlformats.org/drawingml/2006/main" xmlns:r="http://schemas.openxmlformats.org/officeDocument/2006/relationships" xmlns:p="http://schemas.openxmlformats.org/presentationml/2006/main">
  <p:tag name="NAME" val="Moon"/>
</p:tagLst>
</file>

<file path=ppt/tags/tag15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5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5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SingleBoatShape"/>
</p:tagLst>
</file>

<file path=ppt/tags/tag16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6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167.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68.xml><?xml version="1.0" encoding="utf-8"?>
<p:tagLst xmlns:a="http://schemas.openxmlformats.org/drawingml/2006/main" xmlns:r="http://schemas.openxmlformats.org/officeDocument/2006/relationships" xmlns:p="http://schemas.openxmlformats.org/presentationml/2006/main">
  <p:tag name="NAME" val="Bracket"/>
</p:tagLst>
</file>

<file path=ppt/tags/tag169.xml><?xml version="1.0" encoding="utf-8"?>
<p:tagLst xmlns:a="http://schemas.openxmlformats.org/drawingml/2006/main" xmlns:r="http://schemas.openxmlformats.org/officeDocument/2006/relationships" xmlns:p="http://schemas.openxmlformats.org/presentationml/2006/main">
  <p:tag name="NAME" val="SingleBoat"/>
</p:tagLst>
</file>

<file path=ppt/tags/tag17.xml><?xml version="1.0" encoding="utf-8"?>
<p:tagLst xmlns:a="http://schemas.openxmlformats.org/drawingml/2006/main" xmlns:r="http://schemas.openxmlformats.org/officeDocument/2006/relationships" xmlns:p="http://schemas.openxmlformats.org/presentationml/2006/main">
  <p:tag name="NAME" val="SingleBoatText"/>
</p:tagLst>
</file>

<file path=ppt/tags/tag170.xml><?xml version="1.0" encoding="utf-8"?>
<p:tagLst xmlns:a="http://schemas.openxmlformats.org/drawingml/2006/main" xmlns:r="http://schemas.openxmlformats.org/officeDocument/2006/relationships" xmlns:p="http://schemas.openxmlformats.org/presentationml/2006/main">
  <p:tag name="NAME" val="1DoubleBoat"/>
</p:tagLst>
</file>

<file path=ppt/tags/tag171.xml><?xml version="1.0" encoding="utf-8"?>
<p:tagLst xmlns:a="http://schemas.openxmlformats.org/drawingml/2006/main" xmlns:r="http://schemas.openxmlformats.org/officeDocument/2006/relationships" xmlns:p="http://schemas.openxmlformats.org/presentationml/2006/main">
  <p:tag name="NAME" val="1BoatTopShape"/>
</p:tagLst>
</file>

<file path=ppt/tags/tag172.xml><?xml version="1.0" encoding="utf-8"?>
<p:tagLst xmlns:a="http://schemas.openxmlformats.org/drawingml/2006/main" xmlns:r="http://schemas.openxmlformats.org/officeDocument/2006/relationships" xmlns:p="http://schemas.openxmlformats.org/presentationml/2006/main">
  <p:tag name="NAME" val="1BoatTopText"/>
</p:tagLst>
</file>

<file path=ppt/tags/tag173.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74.xml><?xml version="1.0" encoding="utf-8"?>
<p:tagLst xmlns:a="http://schemas.openxmlformats.org/drawingml/2006/main" xmlns:r="http://schemas.openxmlformats.org/officeDocument/2006/relationships" xmlns:p="http://schemas.openxmlformats.org/presentationml/2006/main">
  <p:tag name="NAME" val="1BoatBottomText"/>
</p:tagLst>
</file>

<file path=ppt/tags/tag175.xml><?xml version="1.0" encoding="utf-8"?>
<p:tagLst xmlns:a="http://schemas.openxmlformats.org/drawingml/2006/main" xmlns:r="http://schemas.openxmlformats.org/officeDocument/2006/relationships" xmlns:p="http://schemas.openxmlformats.org/presentationml/2006/main">
  <p:tag name="NAME" val="SingleBoatShape"/>
</p:tagLst>
</file>

<file path=ppt/tags/tag176.xml><?xml version="1.0" encoding="utf-8"?>
<p:tagLst xmlns:a="http://schemas.openxmlformats.org/drawingml/2006/main" xmlns:r="http://schemas.openxmlformats.org/officeDocument/2006/relationships" xmlns:p="http://schemas.openxmlformats.org/presentationml/2006/main">
  <p:tag name="NAME" val="SingleBoatText"/>
</p:tagLst>
</file>

<file path=ppt/tags/tag177.xml><?xml version="1.0" encoding="utf-8"?>
<p:tagLst xmlns:a="http://schemas.openxmlformats.org/drawingml/2006/main" xmlns:r="http://schemas.openxmlformats.org/officeDocument/2006/relationships" xmlns:p="http://schemas.openxmlformats.org/presentationml/2006/main">
  <p:tag name="NAME" val="Moon"/>
</p:tagLst>
</file>

<file path=ppt/tags/tag178.xml><?xml version="1.0" encoding="utf-8"?>
<p:tagLst xmlns:a="http://schemas.openxmlformats.org/drawingml/2006/main" xmlns:r="http://schemas.openxmlformats.org/officeDocument/2006/relationships" xmlns:p="http://schemas.openxmlformats.org/presentationml/2006/main">
  <p:tag name="NAME" val="Moon"/>
</p:tagLst>
</file>

<file path=ppt/tags/tag179.xml><?xml version="1.0" encoding="utf-8"?>
<p:tagLst xmlns:a="http://schemas.openxmlformats.org/drawingml/2006/main" xmlns:r="http://schemas.openxmlformats.org/officeDocument/2006/relationships" xmlns:p="http://schemas.openxmlformats.org/presentationml/2006/main">
  <p:tag name="NAME" val="Moon"/>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80.xml><?xml version="1.0" encoding="utf-8"?>
<p:tagLst xmlns:a="http://schemas.openxmlformats.org/drawingml/2006/main" xmlns:r="http://schemas.openxmlformats.org/officeDocument/2006/relationships" xmlns:p="http://schemas.openxmlformats.org/presentationml/2006/main">
  <p:tag name="NAME" val="Moon"/>
</p:tagLst>
</file>

<file path=ppt/tags/tag181.xml><?xml version="1.0" encoding="utf-8"?>
<p:tagLst xmlns:a="http://schemas.openxmlformats.org/drawingml/2006/main" xmlns:r="http://schemas.openxmlformats.org/officeDocument/2006/relationships" xmlns:p="http://schemas.openxmlformats.org/presentationml/2006/main">
  <p:tag name="NAME" val="Moon"/>
</p:tagLst>
</file>

<file path=ppt/tags/tag18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8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8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8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8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8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19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9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196.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197.xml><?xml version="1.0" encoding="utf-8"?>
<p:tagLst xmlns:a="http://schemas.openxmlformats.org/drawingml/2006/main" xmlns:r="http://schemas.openxmlformats.org/officeDocument/2006/relationships" xmlns:p="http://schemas.openxmlformats.org/presentationml/2006/main">
  <p:tag name="NAME" val="Bracket"/>
</p:tagLst>
</file>

<file path=ppt/tags/tag198.xml><?xml version="1.0" encoding="utf-8"?>
<p:tagLst xmlns:a="http://schemas.openxmlformats.org/drawingml/2006/main" xmlns:r="http://schemas.openxmlformats.org/officeDocument/2006/relationships" xmlns:p="http://schemas.openxmlformats.org/presentationml/2006/main">
  <p:tag name="NAME" val="SingleBoat"/>
</p:tagLst>
</file>

<file path=ppt/tags/tag199.xml><?xml version="1.0" encoding="utf-8"?>
<p:tagLst xmlns:a="http://schemas.openxmlformats.org/drawingml/2006/main" xmlns:r="http://schemas.openxmlformats.org/officeDocument/2006/relationships" xmlns:p="http://schemas.openxmlformats.org/presentationml/2006/main">
  <p:tag name="NAME" val="1DoubleBoa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00.xml><?xml version="1.0" encoding="utf-8"?>
<p:tagLst xmlns:a="http://schemas.openxmlformats.org/drawingml/2006/main" xmlns:r="http://schemas.openxmlformats.org/officeDocument/2006/relationships" xmlns:p="http://schemas.openxmlformats.org/presentationml/2006/main">
  <p:tag name="NAME" val="1BoatTopShape"/>
</p:tagLst>
</file>

<file path=ppt/tags/tag201.xml><?xml version="1.0" encoding="utf-8"?>
<p:tagLst xmlns:a="http://schemas.openxmlformats.org/drawingml/2006/main" xmlns:r="http://schemas.openxmlformats.org/officeDocument/2006/relationships" xmlns:p="http://schemas.openxmlformats.org/presentationml/2006/main">
  <p:tag name="NAME" val="1BoatTopText"/>
</p:tagLst>
</file>

<file path=ppt/tags/tag202.xml><?xml version="1.0" encoding="utf-8"?>
<p:tagLst xmlns:a="http://schemas.openxmlformats.org/drawingml/2006/main" xmlns:r="http://schemas.openxmlformats.org/officeDocument/2006/relationships" xmlns:p="http://schemas.openxmlformats.org/presentationml/2006/main">
  <p:tag name="NAME" val="1BoatBottomShape"/>
</p:tagLst>
</file>

<file path=ppt/tags/tag203.xml><?xml version="1.0" encoding="utf-8"?>
<p:tagLst xmlns:a="http://schemas.openxmlformats.org/drawingml/2006/main" xmlns:r="http://schemas.openxmlformats.org/officeDocument/2006/relationships" xmlns:p="http://schemas.openxmlformats.org/presentationml/2006/main">
  <p:tag name="NAME" val="1BoatBottomText"/>
</p:tagLst>
</file>

<file path=ppt/tags/tag204.xml><?xml version="1.0" encoding="utf-8"?>
<p:tagLst xmlns:a="http://schemas.openxmlformats.org/drawingml/2006/main" xmlns:r="http://schemas.openxmlformats.org/officeDocument/2006/relationships" xmlns:p="http://schemas.openxmlformats.org/presentationml/2006/main">
  <p:tag name="NAME" val="SingleBoatShape"/>
</p:tagLst>
</file>

<file path=ppt/tags/tag205.xml><?xml version="1.0" encoding="utf-8"?>
<p:tagLst xmlns:a="http://schemas.openxmlformats.org/drawingml/2006/main" xmlns:r="http://schemas.openxmlformats.org/officeDocument/2006/relationships" xmlns:p="http://schemas.openxmlformats.org/presentationml/2006/main">
  <p:tag name="NAME" val="SingleBoatText"/>
</p:tagLst>
</file>

<file path=ppt/tags/tag206.xml><?xml version="1.0" encoding="utf-8"?>
<p:tagLst xmlns:a="http://schemas.openxmlformats.org/drawingml/2006/main" xmlns:r="http://schemas.openxmlformats.org/officeDocument/2006/relationships" xmlns:p="http://schemas.openxmlformats.org/presentationml/2006/main">
  <p:tag name="NAME" val="Moon"/>
</p:tagLst>
</file>

<file path=ppt/tags/tag207.xml><?xml version="1.0" encoding="utf-8"?>
<p:tagLst xmlns:a="http://schemas.openxmlformats.org/drawingml/2006/main" xmlns:r="http://schemas.openxmlformats.org/officeDocument/2006/relationships" xmlns:p="http://schemas.openxmlformats.org/presentationml/2006/main">
  <p:tag name="NAME" val="Moon"/>
</p:tagLst>
</file>

<file path=ppt/tags/tag208.xml><?xml version="1.0" encoding="utf-8"?>
<p:tagLst xmlns:a="http://schemas.openxmlformats.org/drawingml/2006/main" xmlns:r="http://schemas.openxmlformats.org/officeDocument/2006/relationships" xmlns:p="http://schemas.openxmlformats.org/presentationml/2006/main">
  <p:tag name="NAME" val="Moon"/>
</p:tagLst>
</file>

<file path=ppt/tags/tag209.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10.xml><?xml version="1.0" encoding="utf-8"?>
<p:tagLst xmlns:a="http://schemas.openxmlformats.org/drawingml/2006/main" xmlns:r="http://schemas.openxmlformats.org/officeDocument/2006/relationships" xmlns:p="http://schemas.openxmlformats.org/presentationml/2006/main">
  <p:tag name="NAME" val="Moon"/>
</p:tagLst>
</file>

<file path=ppt/tags/tag21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1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1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1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1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1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20.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223.xml><?xml version="1.0" encoding="utf-8"?>
<p:tagLst xmlns:a="http://schemas.openxmlformats.org/drawingml/2006/main" xmlns:r="http://schemas.openxmlformats.org/officeDocument/2006/relationships" xmlns:p="http://schemas.openxmlformats.org/presentationml/2006/main">
  <p:tag name="SHP_MARVIN_VG_TB_SLIDE_IDENTIFIER" val="8730575288f26b146580d285c8794c05"/>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yYUbQ8ypSZK1rjhvBhxKYA"/>
</p:tagLst>
</file>

<file path=ppt/tags/tag226.xml><?xml version="1.0" encoding="utf-8"?>
<p:tagLst xmlns:a="http://schemas.openxmlformats.org/drawingml/2006/main" xmlns:r="http://schemas.openxmlformats.org/officeDocument/2006/relationships" xmlns:p="http://schemas.openxmlformats.org/presentationml/2006/main">
  <p:tag name="SHP_MARVIN_VG_TB_SLIDE_IDENTIFIER" val="bc7fbd0cdf076b8a894ccaf730fcd7df"/>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an3WObncSNOiSSNENVPeXw"/>
</p:tagLst>
</file>

<file path=ppt/tags/tag229.xml><?xml version="1.0" encoding="utf-8"?>
<p:tagLst xmlns:a="http://schemas.openxmlformats.org/drawingml/2006/main" xmlns:r="http://schemas.openxmlformats.org/officeDocument/2006/relationships" xmlns:p="http://schemas.openxmlformats.org/presentationml/2006/main">
  <p:tag name="SHP_MARVIN_VG_TB_SLIDE_IDENTIFIER" val="1d19917d26c117c09c8de3dc21aa68c2"/>
</p:tagLst>
</file>

<file path=ppt/tags/tag2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iHnceIixK_y8IbHX2WX9cQ"/>
</p:tagLst>
</file>

<file path=ppt/tags/tag232.xml><?xml version="1.0" encoding="utf-8"?>
<p:tagLst xmlns:a="http://schemas.openxmlformats.org/drawingml/2006/main" xmlns:r="http://schemas.openxmlformats.org/officeDocument/2006/relationships" xmlns:p="http://schemas.openxmlformats.org/presentationml/2006/main">
  <p:tag name="1LEVEL" val="8"/>
  <p:tag name="2LEVEL" val="4"/>
  <p:tag name="3LEVEL" val="2"/>
  <p:tag name="4LEVEL" val="1"/>
  <p:tag name="5LEVEL" val="0.5"/>
</p:tagLst>
</file>

<file path=ppt/tags/tag233.xml><?xml version="1.0" encoding="utf-8"?>
<p:tagLst xmlns:a="http://schemas.openxmlformats.org/drawingml/2006/main" xmlns:r="http://schemas.openxmlformats.org/officeDocument/2006/relationships" xmlns:p="http://schemas.openxmlformats.org/presentationml/2006/main">
  <p:tag name="SHP_MARVIN_VG_TB_SLIDE_IDENTIFIER" val="bc7fbd0cdf076b8a894ccaf730fcd7df"/>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an3WObncSNOiSSNENVPeXw"/>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zfxne3jFe8AkXJIzeA_vdg"/>
</p:tagLst>
</file>

<file path=ppt/tags/tag238.xml><?xml version="1.0" encoding="utf-8"?>
<p:tagLst xmlns:a="http://schemas.openxmlformats.org/drawingml/2006/main" xmlns:r="http://schemas.openxmlformats.org/officeDocument/2006/relationships" xmlns:p="http://schemas.openxmlformats.org/presentationml/2006/main">
  <p:tag name="SHP_MARVIN_VG_TB_SLIDE_IDENTIFIER" val="bc7fbd0cdf076b8a894ccaf730fcd7df"/>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tan3WObncSNOiSSNENVPeXw"/>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tzfxne3jFe8AkXJIzeA_vdg"/>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2Y_rNgIZSQKgz5zAu75O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5eb_EQa1QIG4GDuyRfDxo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B9c5FoZGTt60AxeB2_I_a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Oval"/>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jXqYKl4mQ4qS_gyFbMBWc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43.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44.xml><?xml version="1.0" encoding="utf-8"?>
<p:tagLst xmlns:a="http://schemas.openxmlformats.org/drawingml/2006/main" xmlns:r="http://schemas.openxmlformats.org/officeDocument/2006/relationships" xmlns:p="http://schemas.openxmlformats.org/presentationml/2006/main">
  <p:tag name="NAME" val="Bracket"/>
</p:tagLst>
</file>

<file path=ppt/tags/tag45.xml><?xml version="1.0" encoding="utf-8"?>
<p:tagLst xmlns:a="http://schemas.openxmlformats.org/drawingml/2006/main" xmlns:r="http://schemas.openxmlformats.org/officeDocument/2006/relationships" xmlns:p="http://schemas.openxmlformats.org/presentationml/2006/main">
  <p:tag name="NAME" val="SingleBoat"/>
</p:tagLst>
</file>

<file path=ppt/tags/tag46.xml><?xml version="1.0" encoding="utf-8"?>
<p:tagLst xmlns:a="http://schemas.openxmlformats.org/drawingml/2006/main" xmlns:r="http://schemas.openxmlformats.org/officeDocument/2006/relationships" xmlns:p="http://schemas.openxmlformats.org/presentationml/2006/main">
  <p:tag name="NAME" val="1DoubleBoat"/>
</p:tagLst>
</file>

<file path=ppt/tags/tag47.xml><?xml version="1.0" encoding="utf-8"?>
<p:tagLst xmlns:a="http://schemas.openxmlformats.org/drawingml/2006/main" xmlns:r="http://schemas.openxmlformats.org/officeDocument/2006/relationships" xmlns:p="http://schemas.openxmlformats.org/presentationml/2006/main">
  <p:tag name="NAME" val="1BoatTopShape"/>
</p:tagLst>
</file>

<file path=ppt/tags/tag48.xml><?xml version="1.0" encoding="utf-8"?>
<p:tagLst xmlns:a="http://schemas.openxmlformats.org/drawingml/2006/main" xmlns:r="http://schemas.openxmlformats.org/officeDocument/2006/relationships" xmlns:p="http://schemas.openxmlformats.org/presentationml/2006/main">
  <p:tag name="NAME" val="1BoatTopText"/>
</p:tagLst>
</file>

<file path=ppt/tags/tag49.xml><?xml version="1.0" encoding="utf-8"?>
<p:tagLst xmlns:a="http://schemas.openxmlformats.org/drawingml/2006/main" xmlns:r="http://schemas.openxmlformats.org/officeDocument/2006/relationships" xmlns:p="http://schemas.openxmlformats.org/presentationml/2006/main">
  <p:tag name="NAME" val="1BoatBottomShape"/>
</p:tagLst>
</file>

<file path=ppt/tags/tag5.xml><?xml version="1.0" encoding="utf-8"?>
<p:tagLst xmlns:a="http://schemas.openxmlformats.org/drawingml/2006/main" xmlns:r="http://schemas.openxmlformats.org/officeDocument/2006/relationships" xmlns:p="http://schemas.openxmlformats.org/presentationml/2006/main">
  <p:tag name="NAME" val="Rectangle"/>
</p:tagLst>
</file>

<file path=ppt/tags/tag50.xml><?xml version="1.0" encoding="utf-8"?>
<p:tagLst xmlns:a="http://schemas.openxmlformats.org/drawingml/2006/main" xmlns:r="http://schemas.openxmlformats.org/officeDocument/2006/relationships" xmlns:p="http://schemas.openxmlformats.org/presentationml/2006/main">
  <p:tag name="NAME" val="1BoatBottomText"/>
</p:tagLst>
</file>

<file path=ppt/tags/tag51.xml><?xml version="1.0" encoding="utf-8"?>
<p:tagLst xmlns:a="http://schemas.openxmlformats.org/drawingml/2006/main" xmlns:r="http://schemas.openxmlformats.org/officeDocument/2006/relationships" xmlns:p="http://schemas.openxmlformats.org/presentationml/2006/main">
  <p:tag name="NAME" val="SingleBoatShape"/>
</p:tagLst>
</file>

<file path=ppt/tags/tag52.xml><?xml version="1.0" encoding="utf-8"?>
<p:tagLst xmlns:a="http://schemas.openxmlformats.org/drawingml/2006/main" xmlns:r="http://schemas.openxmlformats.org/officeDocument/2006/relationships" xmlns:p="http://schemas.openxmlformats.org/presentationml/2006/main">
  <p:tag name="NAME" val="SingleBoatText"/>
</p:tagLst>
</file>

<file path=ppt/tags/tag53.xml><?xml version="1.0" encoding="utf-8"?>
<p:tagLst xmlns:a="http://schemas.openxmlformats.org/drawingml/2006/main" xmlns:r="http://schemas.openxmlformats.org/officeDocument/2006/relationships" xmlns:p="http://schemas.openxmlformats.org/presentationml/2006/main">
  <p:tag name="NAME" val="Moon"/>
</p:tagLst>
</file>

<file path=ppt/tags/tag54.xml><?xml version="1.0" encoding="utf-8"?>
<p:tagLst xmlns:a="http://schemas.openxmlformats.org/drawingml/2006/main" xmlns:r="http://schemas.openxmlformats.org/officeDocument/2006/relationships" xmlns:p="http://schemas.openxmlformats.org/presentationml/2006/main">
  <p:tag name="NAME" val="Moon"/>
</p:tagLst>
</file>

<file path=ppt/tags/tag55.xml><?xml version="1.0" encoding="utf-8"?>
<p:tagLst xmlns:a="http://schemas.openxmlformats.org/drawingml/2006/main" xmlns:r="http://schemas.openxmlformats.org/officeDocument/2006/relationships" xmlns:p="http://schemas.openxmlformats.org/presentationml/2006/main">
  <p:tag name="NAME" val="Moon"/>
</p:tagLst>
</file>

<file path=ppt/tags/tag56.xml><?xml version="1.0" encoding="utf-8"?>
<p:tagLst xmlns:a="http://schemas.openxmlformats.org/drawingml/2006/main" xmlns:r="http://schemas.openxmlformats.org/officeDocument/2006/relationships" xmlns:p="http://schemas.openxmlformats.org/presentationml/2006/main">
  <p:tag name="NAME" val="Moon"/>
</p:tagLst>
</file>

<file path=ppt/tags/tag57.xml><?xml version="1.0" encoding="utf-8"?>
<p:tagLst xmlns:a="http://schemas.openxmlformats.org/drawingml/2006/main" xmlns:r="http://schemas.openxmlformats.org/officeDocument/2006/relationships" xmlns:p="http://schemas.openxmlformats.org/presentationml/2006/main">
  <p:tag name="NAME" val="Moon"/>
</p:tagLst>
</file>

<file path=ppt/tags/tag5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5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xml><?xml version="1.0" encoding="utf-8"?>
<p:tagLst xmlns:a="http://schemas.openxmlformats.org/drawingml/2006/main" xmlns:r="http://schemas.openxmlformats.org/officeDocument/2006/relationships" xmlns:p="http://schemas.openxmlformats.org/presentationml/2006/main">
  <p:tag name="NAME" val="RoundedRectangle"/>
</p:tagLst>
</file>

<file path=ppt/tags/tag6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6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6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6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6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6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7.xml><?xml version="1.0" encoding="utf-8"?>
<p:tagLst xmlns:a="http://schemas.openxmlformats.org/drawingml/2006/main" xmlns:r="http://schemas.openxmlformats.org/officeDocument/2006/relationships" xmlns:p="http://schemas.openxmlformats.org/presentationml/2006/main">
  <p:tag name="NAME" val="Arro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7bOlHpxUSsWhuBFFcH5q9A"/>
</p:tagLst>
</file>

<file path=ppt/tags/tag72.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73.xml><?xml version="1.0" encoding="utf-8"?>
<p:tagLst xmlns:a="http://schemas.openxmlformats.org/drawingml/2006/main" xmlns:r="http://schemas.openxmlformats.org/officeDocument/2006/relationships" xmlns:p="http://schemas.openxmlformats.org/presentationml/2006/main">
  <p:tag name="NAME" val="Bracket"/>
</p:tagLst>
</file>

<file path=ppt/tags/tag74.xml><?xml version="1.0" encoding="utf-8"?>
<p:tagLst xmlns:a="http://schemas.openxmlformats.org/drawingml/2006/main" xmlns:r="http://schemas.openxmlformats.org/officeDocument/2006/relationships" xmlns:p="http://schemas.openxmlformats.org/presentationml/2006/main">
  <p:tag name="NAME" val="SingleBoat"/>
</p:tagLst>
</file>

<file path=ppt/tags/tag75.xml><?xml version="1.0" encoding="utf-8"?>
<p:tagLst xmlns:a="http://schemas.openxmlformats.org/drawingml/2006/main" xmlns:r="http://schemas.openxmlformats.org/officeDocument/2006/relationships" xmlns:p="http://schemas.openxmlformats.org/presentationml/2006/main">
  <p:tag name="NAME" val="1DoubleBoat"/>
</p:tagLst>
</file>

<file path=ppt/tags/tag76.xml><?xml version="1.0" encoding="utf-8"?>
<p:tagLst xmlns:a="http://schemas.openxmlformats.org/drawingml/2006/main" xmlns:r="http://schemas.openxmlformats.org/officeDocument/2006/relationships" xmlns:p="http://schemas.openxmlformats.org/presentationml/2006/main">
  <p:tag name="NAME" val="1BoatTopShape"/>
</p:tagLst>
</file>

<file path=ppt/tags/tag77.xml><?xml version="1.0" encoding="utf-8"?>
<p:tagLst xmlns:a="http://schemas.openxmlformats.org/drawingml/2006/main" xmlns:r="http://schemas.openxmlformats.org/officeDocument/2006/relationships" xmlns:p="http://schemas.openxmlformats.org/presentationml/2006/main">
  <p:tag name="NAME" val="1BoatTopText"/>
</p:tagLst>
</file>

<file path=ppt/tags/tag78.xml><?xml version="1.0" encoding="utf-8"?>
<p:tagLst xmlns:a="http://schemas.openxmlformats.org/drawingml/2006/main" xmlns:r="http://schemas.openxmlformats.org/officeDocument/2006/relationships" xmlns:p="http://schemas.openxmlformats.org/presentationml/2006/main">
  <p:tag name="NAME" val="1BoatBottomShape"/>
</p:tagLst>
</file>

<file path=ppt/tags/tag79.xml><?xml version="1.0" encoding="utf-8"?>
<p:tagLst xmlns:a="http://schemas.openxmlformats.org/drawingml/2006/main" xmlns:r="http://schemas.openxmlformats.org/officeDocument/2006/relationships" xmlns:p="http://schemas.openxmlformats.org/presentationml/2006/main">
  <p:tag name="NAME" val="1BoatBottomText"/>
</p:tagLst>
</file>

<file path=ppt/tags/tag8.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80.xml><?xml version="1.0" encoding="utf-8"?>
<p:tagLst xmlns:a="http://schemas.openxmlformats.org/drawingml/2006/main" xmlns:r="http://schemas.openxmlformats.org/officeDocument/2006/relationships" xmlns:p="http://schemas.openxmlformats.org/presentationml/2006/main">
  <p:tag name="NAME" val="SingleBoatShape"/>
</p:tagLst>
</file>

<file path=ppt/tags/tag81.xml><?xml version="1.0" encoding="utf-8"?>
<p:tagLst xmlns:a="http://schemas.openxmlformats.org/drawingml/2006/main" xmlns:r="http://schemas.openxmlformats.org/officeDocument/2006/relationships" xmlns:p="http://schemas.openxmlformats.org/presentationml/2006/main">
  <p:tag name="NAME" val="SingleBoatText"/>
</p:tagLst>
</file>

<file path=ppt/tags/tag82.xml><?xml version="1.0" encoding="utf-8"?>
<p:tagLst xmlns:a="http://schemas.openxmlformats.org/drawingml/2006/main" xmlns:r="http://schemas.openxmlformats.org/officeDocument/2006/relationships" xmlns:p="http://schemas.openxmlformats.org/presentationml/2006/main">
  <p:tag name="NAME" val="Moon"/>
</p:tagLst>
</file>

<file path=ppt/tags/tag83.xml><?xml version="1.0" encoding="utf-8"?>
<p:tagLst xmlns:a="http://schemas.openxmlformats.org/drawingml/2006/main" xmlns:r="http://schemas.openxmlformats.org/officeDocument/2006/relationships" xmlns:p="http://schemas.openxmlformats.org/presentationml/2006/main">
  <p:tag name="NAME" val="Moon"/>
</p:tagLst>
</file>

<file path=ppt/tags/tag84.xml><?xml version="1.0" encoding="utf-8"?>
<p:tagLst xmlns:a="http://schemas.openxmlformats.org/drawingml/2006/main" xmlns:r="http://schemas.openxmlformats.org/officeDocument/2006/relationships" xmlns:p="http://schemas.openxmlformats.org/presentationml/2006/main">
  <p:tag name="NAME" val="Moon"/>
</p:tagLst>
</file>

<file path=ppt/tags/tag85.xml><?xml version="1.0" encoding="utf-8"?>
<p:tagLst xmlns:a="http://schemas.openxmlformats.org/drawingml/2006/main" xmlns:r="http://schemas.openxmlformats.org/officeDocument/2006/relationships" xmlns:p="http://schemas.openxmlformats.org/presentationml/2006/main">
  <p:tag name="NAME" val="Moon"/>
</p:tagLst>
</file>

<file path=ppt/tags/tag86.xml><?xml version="1.0" encoding="utf-8"?>
<p:tagLst xmlns:a="http://schemas.openxmlformats.org/drawingml/2006/main" xmlns:r="http://schemas.openxmlformats.org/officeDocument/2006/relationships" xmlns:p="http://schemas.openxmlformats.org/presentationml/2006/main">
  <p:tag name="NAME" val="Moon"/>
</p:tagLst>
</file>

<file path=ppt/tags/tag8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xml><?xml version="1.0" encoding="utf-8"?>
<p:tagLst xmlns:a="http://schemas.openxmlformats.org/drawingml/2006/main" xmlns:r="http://schemas.openxmlformats.org/officeDocument/2006/relationships" xmlns:p="http://schemas.openxmlformats.org/presentationml/2006/main">
  <p:tag name="NAME" val="Bracket"/>
</p:tagLst>
</file>

<file path=ppt/tags/tag9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9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9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9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9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9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k.NUsD8GTwyOc.McFtIEZ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9_DE_BE1154_16x9_CF3">
  <a:themeElements>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506E78"/>
      </a:hlink>
      <a:folHlink>
        <a:srgbClr val="506E78"/>
      </a:folHlink>
    </a:clrScheme>
    <a:fontScheme name="Custom 9">
      <a:majorFont>
        <a:latin typeface="BundesSerif Office"/>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B45A"/>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defPPr>
      </a:lstStyle>
    </a:txDef>
  </a:objectDefaults>
  <a:extraClrSchemeLst>
    <a:extraClrScheme>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337299"/>
        </a:hlink>
        <a:folHlink>
          <a:srgbClr val="506E78"/>
        </a:folHlink>
      </a:clrScheme>
      <a:clrMap bg1="lt1" tx1="dk1" bg2="lt2" tx2="dk2" accent1="accent1" accent2="accent2" accent3="accent3" accent4="accent4" accent5="accent5" accent6="accent6" hlink="hlink" folHlink="folHlink"/>
    </a:extraClrScheme>
  </a:extraClrSchemeLst>
  <a:custClrLst>
    <a:custClr name="Custom Color 1">
      <a:srgbClr val="996633"/>
    </a:custClr>
    <a:custClr name="Custom Color 2">
      <a:srgbClr val="D24150"/>
    </a:custClr>
    <a:custClr name="Custom Color 3">
      <a:srgbClr val="004F80"/>
    </a:custClr>
    <a:custClr name="Custom Color 4">
      <a:srgbClr val="A8A8B9"/>
    </a:custClr>
    <a:custClr name="Custom Color 5">
      <a:srgbClr val="61A4D4"/>
    </a:custClr>
    <a:custClr name="Custom Color 6">
      <a:srgbClr val="BBE0E3"/>
    </a:custClr>
    <a:custClr name="Custom Color 7">
      <a:srgbClr val="333399"/>
    </a:custClr>
    <a:custClr name="Custom Color 8">
      <a:srgbClr val="DAEDEF"/>
    </a:custClr>
    <a:custClr name="Custom Color 9">
      <a:srgbClr val="2D2D8A"/>
    </a:custClr>
  </a:custClrLst>
  <a:extLst>
    <a:ext uri="{05A4C25C-085E-4340-85A3-A5531E510DB2}">
      <thm15:themeFamily xmlns:thm15="http://schemas.microsoft.com/office/thememl/2012/main" name="DE_BE1154_16x9_CF3.potx [Read-Only]" id="{13CEBAD3-9DD9-40C7-9904-FEC1EAD80033}" vid="{F2430F8C-F11F-4308-94A9-722AC0B6B02E}"/>
    </a:ext>
  </a:extLst>
</a:theme>
</file>

<file path=ppt/theme/theme2.xml><?xml version="1.0" encoding="utf-8"?>
<a:theme xmlns:a="http://schemas.openxmlformats.org/drawingml/2006/main" name="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3.xml><?xml version="1.0" encoding="utf-8"?>
<a:theme xmlns:a="http://schemas.openxmlformats.org/drawingml/2006/main" name="1_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4.xml><?xml version="1.0" encoding="utf-8"?>
<a:theme xmlns:a="http://schemas.openxmlformats.org/drawingml/2006/main" name="10_DE_BE1154_16x9_CF3">
  <a:themeElements>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506E78"/>
      </a:hlink>
      <a:folHlink>
        <a:srgbClr val="506E78"/>
      </a:folHlink>
    </a:clrScheme>
    <a:fontScheme name="Custom 9">
      <a:majorFont>
        <a:latin typeface="BundesSerif Office"/>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B45A"/>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defPPr>
      </a:lstStyle>
    </a:txDef>
  </a:objectDefaults>
  <a:extraClrSchemeLst>
    <a:extraClrScheme>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337299"/>
        </a:hlink>
        <a:folHlink>
          <a:srgbClr val="506E78"/>
        </a:folHlink>
      </a:clrScheme>
      <a:clrMap bg1="lt1" tx1="dk1" bg2="lt2" tx2="dk2" accent1="accent1" accent2="accent2" accent3="accent3" accent4="accent4" accent5="accent5" accent6="accent6" hlink="hlink" folHlink="folHlink"/>
    </a:extraClrScheme>
  </a:extraClrSchemeLst>
  <a:custClrLst>
    <a:custClr name="Custom Color 1">
      <a:srgbClr val="996633"/>
    </a:custClr>
    <a:custClr name="Custom Color 2">
      <a:srgbClr val="D24150"/>
    </a:custClr>
    <a:custClr name="Custom Color 3">
      <a:srgbClr val="004F80"/>
    </a:custClr>
    <a:custClr name="Custom Color 4">
      <a:srgbClr val="A8A8B9"/>
    </a:custClr>
    <a:custClr name="Custom Color 5">
      <a:srgbClr val="61A4D4"/>
    </a:custClr>
    <a:custClr name="Custom Color 6">
      <a:srgbClr val="BBE0E3"/>
    </a:custClr>
    <a:custClr name="Custom Color 7">
      <a:srgbClr val="333399"/>
    </a:custClr>
    <a:custClr name="Custom Color 8">
      <a:srgbClr val="DAEDEF"/>
    </a:custClr>
    <a:custClr name="Custom Color 9">
      <a:srgbClr val="2D2D8A"/>
    </a:custClr>
  </a:custClrLst>
  <a:extLst>
    <a:ext uri="{05A4C25C-085E-4340-85A3-A5531E510DB2}">
      <thm15:themeFamily xmlns:thm15="http://schemas.microsoft.com/office/thememl/2012/main" name="DE_BE1154_16x9_CF3.potx [Read-Only]" id="{13CEBAD3-9DD9-40C7-9904-FEC1EAD80033}" vid="{F2430F8C-F11F-4308-94A9-722AC0B6B02E}"/>
    </a:ext>
  </a:extLst>
</a:theme>
</file>

<file path=ppt/theme/theme5.xml><?xml version="1.0" encoding="utf-8"?>
<a:theme xmlns:a="http://schemas.openxmlformats.org/drawingml/2006/main" name="DE_A1_PORTRAIT">
  <a:themeElements>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fontScheme name="Custo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sz="2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A1_PORTRAIT.potx" id="{FA610E5E-B98D-4122-9129-F391CBA37DCC}" vid="{8AE9FAD0-2CD5-4C9E-B9C2-7539768E6A52}"/>
    </a:ext>
  </a:extLst>
</a:theme>
</file>

<file path=ppt/theme/theme6.xml><?xml version="1.0" encoding="utf-8"?>
<a:theme xmlns:a="http://schemas.openxmlformats.org/drawingml/2006/main" name="2_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7.xml><?xml version="1.0" encoding="utf-8"?>
<a:theme xmlns:a="http://schemas.openxmlformats.org/drawingml/2006/main" name="3_DE_0063EY_A1_Landscape">
  <a:themeElements>
    <a:clrScheme name="Custom 3">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909090"/>
      </a:hlink>
      <a:folHlink>
        <a:srgbClr val="606060"/>
      </a:folHlink>
    </a:clrScheme>
    <a:fontScheme name="Custom 1">
      <a:majorFont>
        <a:latin typeface="BundesSans Regular"/>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7299"/>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buClr>
            <a:schemeClr val="bg1"/>
          </a:buClr>
          <a:defRPr sz="28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stom">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EF4632"/>
        </a:accent5>
        <a:accent6>
          <a:srgbClr val="333333"/>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0063EY_A1_Landscape.potx" id="{5A574DF3-9B99-4782-9BF7-436904F93272}" vid="{16BC430E-073E-4255-909B-844FE8520CF9}"/>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8546A4AF1F724D91228A90C30352C2" ma:contentTypeVersion="3" ma:contentTypeDescription="Ein neues Dokument erstellen." ma:contentTypeScope="" ma:versionID="02ea261bf1a3ca7ede0e68f3be0e40f5">
  <xsd:schema xmlns:xsd="http://www.w3.org/2001/XMLSchema" xmlns:xs="http://www.w3.org/2001/XMLSchema" xmlns:p="http://schemas.microsoft.com/office/2006/metadata/properties" xmlns:ns2="09f97250-d555-4864-ab89-5348b200635b" targetNamespace="http://schemas.microsoft.com/office/2006/metadata/properties" ma:root="true" ma:fieldsID="cb3ffed867d1c2f3db50b66530aac66f" ns2:_="">
    <xsd:import namespace="09f97250-d555-4864-ab89-5348b200635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f97250-d555-4864-ab89-5348b200635b"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09f97250-d555-4864-ab89-5348b200635b">7H4U3DPS5V2F-1806042254-491</_dlc_DocId>
    <_dlc_DocIdUrl xmlns="09f97250-d555-4864-ab89-5348b200635b">
      <Url>https://portal.init.de/project/OZG_Grundlagen_Tools/_layouts/15/DocIdRedir.aspx?ID=7H4U3DPS5V2F-1806042254-491</Url>
      <Description>7H4U3DPS5V2F-1806042254-491</Description>
    </_dlc_DocIdUrl>
  </documentManagement>
</p:properties>
</file>

<file path=customXml/itemProps1.xml><?xml version="1.0" encoding="utf-8"?>
<ds:datastoreItem xmlns:ds="http://schemas.openxmlformats.org/officeDocument/2006/customXml" ds:itemID="{2A898281-9DD4-4772-BFFB-B8C3310AD6CC}"/>
</file>

<file path=customXml/itemProps2.xml><?xml version="1.0" encoding="utf-8"?>
<ds:datastoreItem xmlns:ds="http://schemas.openxmlformats.org/officeDocument/2006/customXml" ds:itemID="{98C1AA8E-082F-46A3-A952-FB9F9C9981F6}"/>
</file>

<file path=customXml/itemProps3.xml><?xml version="1.0" encoding="utf-8"?>
<ds:datastoreItem xmlns:ds="http://schemas.openxmlformats.org/officeDocument/2006/customXml" ds:itemID="{016A268C-6E33-4617-8078-727DF9E0C67D}"/>
</file>

<file path=customXml/itemProps4.xml><?xml version="1.0" encoding="utf-8"?>
<ds:datastoreItem xmlns:ds="http://schemas.openxmlformats.org/officeDocument/2006/customXml" ds:itemID="{1EA5DB85-3A93-4007-B8DA-826267887B31}"/>
</file>

<file path=docProps/app.xml><?xml version="1.0" encoding="utf-8"?>
<Properties xmlns="http://schemas.openxmlformats.org/officeDocument/2006/extended-properties" xmlns:vt="http://schemas.openxmlformats.org/officeDocument/2006/docPropsVTypes">
  <Template/>
  <TotalTime>0</TotalTime>
  <Words>400</Words>
  <Application>Microsoft Office PowerPoint</Application>
  <PresentationFormat>Bildschirmpräsentation (16:9)</PresentationFormat>
  <Paragraphs>49</Paragraphs>
  <Slides>7</Slides>
  <Notes>1</Notes>
  <HiddenSlides>0</HiddenSlides>
  <MMClips>0</MMClips>
  <ScaleCrop>false</ScaleCrop>
  <HeadingPairs>
    <vt:vector size="8" baseType="variant">
      <vt:variant>
        <vt:lpstr>Verwendete Schriftarten</vt:lpstr>
      </vt:variant>
      <vt:variant>
        <vt:i4>4</vt:i4>
      </vt:variant>
      <vt:variant>
        <vt:lpstr>Design</vt:lpstr>
      </vt:variant>
      <vt:variant>
        <vt:i4>7</vt:i4>
      </vt:variant>
      <vt:variant>
        <vt:lpstr>Eingebettete OLE-Server</vt:lpstr>
      </vt:variant>
      <vt:variant>
        <vt:i4>1</vt:i4>
      </vt:variant>
      <vt:variant>
        <vt:lpstr>Folientitel</vt:lpstr>
      </vt:variant>
      <vt:variant>
        <vt:i4>7</vt:i4>
      </vt:variant>
    </vt:vector>
  </HeadingPairs>
  <TitlesOfParts>
    <vt:vector size="19" baseType="lpstr">
      <vt:lpstr>Arial</vt:lpstr>
      <vt:lpstr>BundesSans Regular</vt:lpstr>
      <vt:lpstr>BundesSerif Office</vt:lpstr>
      <vt:lpstr>Calibri</vt:lpstr>
      <vt:lpstr>9_DE_BE1154_16x9_CF3</vt:lpstr>
      <vt:lpstr>DE_0063EY_A1_Landscape</vt:lpstr>
      <vt:lpstr>1_DE_0063EY_A1_Landscape</vt:lpstr>
      <vt:lpstr>10_DE_BE1154_16x9_CF3</vt:lpstr>
      <vt:lpstr>DE_A1_PORTRAIT</vt:lpstr>
      <vt:lpstr>2_DE_0063EY_A1_Landscape</vt:lpstr>
      <vt:lpstr>3_DE_0063EY_A1_Landscape</vt:lpstr>
      <vt:lpstr>think-cell Slide</vt:lpstr>
      <vt:lpstr>Vorlage für die Erstellung einer Persona</vt:lpstr>
      <vt:lpstr>Vorlage Persona</vt:lpstr>
      <vt:lpstr>Zielsetzung der Unterlage</vt:lpstr>
      <vt:lpstr>Vorlage Persona</vt:lpstr>
      <vt:lpstr>Name: Uwe </vt:lpstr>
      <vt:lpstr>Vorlage Persona</vt:lpstr>
      <vt:lpstr>Name: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2023-02-07T09:33:27Z</dcterms:created>
  <dcterms:modified xsi:type="dcterms:W3CDTF">2023-02-07T09:33:31Z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0x0101008C8546A4AF1F724D91228A90C30352C2</vt:lpwstr>
  </property>
  <property fmtid="{D5CDD505-2E9C-101B-9397-08002B2CF9AE}" pid="3" name="_dlc_DocIdItemGuid">
    <vt:lpwstr>948ab36f-c755-4ada-b85b-fe2986ff4644</vt:lpwstr>
  </property>
</Properties>
</file>