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entation.xml" ContentType="application/vnd.openxmlformats-officedocument.presentationml.presentation.main+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1.xml" ContentType="application/vnd.openxmlformats-officedocument.presentationml.notesSlid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5.xml" ContentType="application/vnd.openxmlformats-officedocument.presentationml.notesSlide+xml"/>
  <Override PartName="/ppt/notesSlides/notesSlide9.xml" ContentType="application/vnd.openxmlformats-officedocument.presentationml.notesSlide+xml"/>
  <Override PartName="/ppt/slideLayouts/slideLayout1.xml" ContentType="application/vnd.openxmlformats-officedocument.presentationml.slideLayout+xml"/>
  <Override PartName="/ppt/notesSlides/notesSlide23.xml" ContentType="application/vnd.openxmlformats-officedocument.presentationml.notesSlide+xml"/>
  <Override PartName="/ppt/notesSlides/notesSlide8.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7.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6.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slideLayouts/slideLayout2.xml" ContentType="application/vnd.openxmlformats-officedocument.presentationml.slideLayout+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28.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27.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32.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226.xml" ContentType="application/vnd.openxmlformats-officedocument.presentationml.tags+xml"/>
  <Override PartName="/ppt/tags/tag244.xml" ContentType="application/vnd.openxmlformats-officedocument.presentationml.tags+xml"/>
  <Override PartName="/ppt/tags/tag255.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22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224.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31.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22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22.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221.xml" ContentType="application/vnd.openxmlformats-officedocument.presentationml.tags+xml"/>
  <Override PartName="/ppt/tags/tag241.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220.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219.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218.xml" ContentType="application/vnd.openxmlformats-officedocument.presentationml.tags+xml"/>
  <Override PartName="/ppt/tags/tag230.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33.xml" ContentType="application/vnd.openxmlformats-officedocument.presentationml.tags+xml"/>
  <Override PartName="/ppt/tags/tag242.xml" ContentType="application/vnd.openxmlformats-officedocument.presentationml.tags+xml"/>
  <Override PartName="/ppt/tags/tag376.xml" ContentType="application/vnd.openxmlformats-officedocument.presentationml.tags+xml"/>
  <Override PartName="/ppt/tags/tag217.xml" ContentType="application/vnd.openxmlformats-officedocument.presentationml.tags+xml"/>
  <Override PartName="/ppt/tags/tag243.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216.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215.xml" ContentType="application/vnd.openxmlformats-officedocument.presentationml.tags+xml"/>
  <Override PartName="/ppt/tags/tag279.xml" ContentType="application/vnd.openxmlformats-officedocument.presentationml.tags+xml"/>
  <Override PartName="/ppt/tags/tag229.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80.xml" ContentType="application/vnd.openxmlformats-officedocument.presentationml.tags+xml"/>
  <Override PartName="/ppt/tags/tag171.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214.xml" ContentType="application/vnd.openxmlformats-officedocument.presentationml.tags+xml"/>
  <Override PartName="/ppt/tags/tag213.xml" ContentType="application/vnd.openxmlformats-officedocument.presentationml.tags+xml"/>
  <Override PartName="/ppt/tags/tag212.xml" ContentType="application/vnd.openxmlformats-officedocument.presentationml.tags+xml"/>
  <Override PartName="/ppt/tags/tag211.xml" ContentType="application/vnd.openxmlformats-officedocument.presentationml.tags+xml"/>
  <Override PartName="/ppt/tags/tag210.xml" ContentType="application/vnd.openxmlformats-officedocument.presentationml.tags+xml"/>
  <Override PartName="/ppt/tags/tag209.xml" ContentType="application/vnd.openxmlformats-officedocument.presentationml.tags+xml"/>
  <Override PartName="/ppt/tags/tag208.xml" ContentType="application/vnd.openxmlformats-officedocument.presentationml.tags+xml"/>
  <Override PartName="/ppt/tags/tag207.xml" ContentType="application/vnd.openxmlformats-officedocument.presentationml.tags+xml"/>
  <Override PartName="/ppt/tags/tag206.xml" ContentType="application/vnd.openxmlformats-officedocument.presentationml.tags+xml"/>
  <Override PartName="/ppt/tags/tag205.xml" ContentType="application/vnd.openxmlformats-officedocument.presentationml.tags+xml"/>
  <Override PartName="/ppt/tags/tag204.xml" ContentType="application/vnd.openxmlformats-officedocument.presentationml.tags+xml"/>
  <Override PartName="/ppt/tags/tag203.xml" ContentType="application/vnd.openxmlformats-officedocument.presentationml.tags+xml"/>
  <Override PartName="/ppt/tags/tag202.xml" ContentType="application/vnd.openxmlformats-officedocument.presentationml.tags+xml"/>
  <Override PartName="/ppt/tags/tag201.xml" ContentType="application/vnd.openxmlformats-officedocument.presentationml.tags+xml"/>
  <Override PartName="/ppt/tags/tag200.xml" ContentType="application/vnd.openxmlformats-officedocument.presentationml.tags+xml"/>
  <Override PartName="/ppt/tags/tag199.xml" ContentType="application/vnd.openxmlformats-officedocument.presentationml.tags+xml"/>
  <Override PartName="/ppt/tags/tag198.xml" ContentType="application/vnd.openxmlformats-officedocument.presentationml.tags+xml"/>
  <Override PartName="/ppt/tags/tag197.xml" ContentType="application/vnd.openxmlformats-officedocument.presentationml.tags+xml"/>
  <Override PartName="/ppt/tags/tag196.xml" ContentType="application/vnd.openxmlformats-officedocument.presentationml.tags+xml"/>
  <Override PartName="/ppt/tags/tag195.xml" ContentType="application/vnd.openxmlformats-officedocument.presentationml.tags+xml"/>
  <Override PartName="/ppt/tags/tag194.xml" ContentType="application/vnd.openxmlformats-officedocument.presentationml.tags+xml"/>
  <Override PartName="/ppt/tags/tag193.xml" ContentType="application/vnd.openxmlformats-officedocument.presentationml.tags+xml"/>
  <Override PartName="/ppt/tags/tag192.xml" ContentType="application/vnd.openxmlformats-officedocument.presentationml.tags+xml"/>
  <Override PartName="/ppt/tags/tag191.xml" ContentType="application/vnd.openxmlformats-officedocument.presentationml.tags+xml"/>
  <Override PartName="/ppt/tags/tag190.xml" ContentType="application/vnd.openxmlformats-officedocument.presentationml.tags+xml"/>
  <Override PartName="/ppt/tags/tag189.xml" ContentType="application/vnd.openxmlformats-officedocument.presentationml.tags+xml"/>
  <Override PartName="/ppt/tags/tag188.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187.xml" ContentType="application/vnd.openxmlformats-officedocument.presentationml.tags+xml"/>
  <Override PartName="/ppt/tags/tag186.xml" ContentType="application/vnd.openxmlformats-officedocument.presentationml.tags+xml"/>
  <Override PartName="/ppt/tags/tag185.xml" ContentType="application/vnd.openxmlformats-officedocument.presentationml.tags+xml"/>
  <Override PartName="/ppt/tags/tag184.xml" ContentType="application/vnd.openxmlformats-officedocument.presentationml.tags+xml"/>
  <Override PartName="/ppt/tags/tag183.xml" ContentType="application/vnd.openxmlformats-officedocument.presentationml.tags+xml"/>
  <Override PartName="/ppt/tags/tag182.xml" ContentType="application/vnd.openxmlformats-officedocument.presentationml.tags+xml"/>
  <Override PartName="/ppt/tags/tag181.xml" ContentType="application/vnd.openxmlformats-officedocument.presentationml.tags+xml"/>
  <Override PartName="/ppt/tags/tag180.xml" ContentType="application/vnd.openxmlformats-officedocument.presentationml.tags+xml"/>
  <Override PartName="/ppt/tags/tag179.xml" ContentType="application/vnd.openxmlformats-officedocument.presentationml.tags+xml"/>
  <Override PartName="/ppt/tags/tag178.xml" ContentType="application/vnd.openxmlformats-officedocument.presentationml.tags+xml"/>
  <Override PartName="/ppt/tags/tag177.xml" ContentType="application/vnd.openxmlformats-officedocument.presentationml.tags+xml"/>
  <Override PartName="/ppt/tags/tag176.xml" ContentType="application/vnd.openxmlformats-officedocument.presentationml.tags+xml"/>
  <Override PartName="/ppt/tags/tag175.xml" ContentType="application/vnd.openxmlformats-officedocument.presentationml.tags+xml"/>
  <Override PartName="/ppt/tags/tag174.xml" ContentType="application/vnd.openxmlformats-officedocument.presentationml.tags+xml"/>
  <Override PartName="/ppt/tags/tag173.xml" ContentType="application/vnd.openxmlformats-officedocument.presentationml.tags+xml"/>
  <Override PartName="/ppt/tags/tag172.xml" ContentType="application/vnd.openxmlformats-officedocument.presentationml.tags+xml"/>
  <Override PartName="/ppt/tags/tag170.xml" ContentType="application/vnd.openxmlformats-officedocument.presentationml.tags+xml"/>
  <Override PartName="/ppt/tags/tag169.xml" ContentType="application/vnd.openxmlformats-officedocument.presentationml.tags+xml"/>
  <Override PartName="/ppt/tags/tag168.xml" ContentType="application/vnd.openxmlformats-officedocument.presentationml.tags+xml"/>
  <Override PartName="/ppt/tags/tag167.xml" ContentType="application/vnd.openxmlformats-officedocument.presentationml.tags+xml"/>
  <Override PartName="/ppt/tags/tag166.xml" ContentType="application/vnd.openxmlformats-officedocument.presentationml.tags+xml"/>
  <Override PartName="/ppt/tags/tag165.xml" ContentType="application/vnd.openxmlformats-officedocument.presentationml.tags+xml"/>
  <Override PartName="/ppt/tags/tag164.xml" ContentType="application/vnd.openxmlformats-officedocument.presentationml.tags+xml"/>
  <Override PartName="/ppt/tags/tag163.xml" ContentType="application/vnd.openxmlformats-officedocument.presentationml.tags+xml"/>
  <Override PartName="/ppt/tags/tag162.xml" ContentType="application/vnd.openxmlformats-officedocument.presentationml.tags+xml"/>
  <Override PartName="/ppt/tags/tag161.xml" ContentType="application/vnd.openxmlformats-officedocument.presentationml.tags+xml"/>
  <Override PartName="/ppt/tags/tag160.xml" ContentType="application/vnd.openxmlformats-officedocument.presentationml.tags+xml"/>
  <Override PartName="/ppt/tags/tag159.xml" ContentType="application/vnd.openxmlformats-officedocument.presentationml.tags+xml"/>
  <Override PartName="/ppt/tags/tag158.xml" ContentType="application/vnd.openxmlformats-officedocument.presentationml.tags+xml"/>
  <Override PartName="/ppt/tags/tag157.xml" ContentType="application/vnd.openxmlformats-officedocument.presentationml.tags+xml"/>
  <Override PartName="/ppt/tags/tag156.xml" ContentType="application/vnd.openxmlformats-officedocument.presentationml.tags+xml"/>
  <Override PartName="/ppt/tags/tag155.xml" ContentType="application/vnd.openxmlformats-officedocument.presentationml.tags+xml"/>
  <Override PartName="/ppt/tags/tag154.xml" ContentType="application/vnd.openxmlformats-officedocument.presentationml.tags+xml"/>
  <Override PartName="/ppt/tags/tag153.xml" ContentType="application/vnd.openxmlformats-officedocument.presentationml.tags+xml"/>
  <Override PartName="/ppt/tags/tag152.xml" ContentType="application/vnd.openxmlformats-officedocument.presentationml.tags+xml"/>
  <Override PartName="/ppt/tags/tag151.xml" ContentType="application/vnd.openxmlformats-officedocument.presentationml.tags+xml"/>
  <Override PartName="/ppt/tags/tag150.xml" ContentType="application/vnd.openxmlformats-officedocument.presentationml.tags+xml"/>
  <Override PartName="/ppt/tags/tag149.xml" ContentType="application/vnd.openxmlformats-officedocument.presentationml.tags+xml"/>
  <Override PartName="/ppt/tags/tag148.xml" ContentType="application/vnd.openxmlformats-officedocument.presentationml.tags+xml"/>
  <Override PartName="/ppt/tags/tag147.xml" ContentType="application/vnd.openxmlformats-officedocument.presentationml.tags+xml"/>
  <Override PartName="/ppt/tags/tag146.xml" ContentType="application/vnd.openxmlformats-officedocument.presentationml.tags+xml"/>
  <Override PartName="/ppt/tags/tag145.xml" ContentType="application/vnd.openxmlformats-officedocument.presentationml.tags+xml"/>
  <Override PartName="/ppt/tags/tag144.xml" ContentType="application/vnd.openxmlformats-officedocument.presentationml.tags+xml"/>
  <Override PartName="/ppt/tags/tag143.xml" ContentType="application/vnd.openxmlformats-officedocument.presentationml.tags+xml"/>
  <Override PartName="/ppt/tags/tag142.xml" ContentType="application/vnd.openxmlformats-officedocument.presentationml.tags+xml"/>
  <Override PartName="/ppt/tags/tag141.xml" ContentType="application/vnd.openxmlformats-officedocument.presentationml.tags+xml"/>
  <Override PartName="/ppt/tags/tag140.xml" ContentType="application/vnd.openxmlformats-officedocument.presentationml.tags+xml"/>
  <Override PartName="/ppt/tags/tag139.xml" ContentType="application/vnd.openxmlformats-officedocument.presentationml.tags+xml"/>
  <Override PartName="/ppt/tags/tag138.xml" ContentType="application/vnd.openxmlformats-officedocument.presentationml.tags+xml"/>
  <Override PartName="/ppt/tags/tag137.xml" ContentType="application/vnd.openxmlformats-officedocument.presentationml.tags+xml"/>
  <Override PartName="/ppt/tags/tag136.xml" ContentType="application/vnd.openxmlformats-officedocument.presentationml.tags+xml"/>
  <Override PartName="/ppt/tags/tag341.xml" ContentType="application/vnd.openxmlformats-officedocument.presentationml.tag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 id="2147483864" r:id="rId2"/>
  </p:sldMasterIdLst>
  <p:notesMasterIdLst>
    <p:notesMasterId r:id="rId26"/>
  </p:notesMasterIdLst>
  <p:handoutMasterIdLst>
    <p:handoutMasterId r:id="rId27"/>
  </p:handoutMasterIdLst>
  <p:sldIdLst>
    <p:sldId id="258" r:id="rId3"/>
    <p:sldId id="6552" r:id="rId4"/>
    <p:sldId id="6553" r:id="rId5"/>
    <p:sldId id="260" r:id="rId6"/>
    <p:sldId id="261" r:id="rId7"/>
    <p:sldId id="6555" r:id="rId8"/>
    <p:sldId id="6556" r:id="rId9"/>
    <p:sldId id="6557" r:id="rId10"/>
    <p:sldId id="6558" r:id="rId11"/>
    <p:sldId id="264" r:id="rId12"/>
    <p:sldId id="6567" r:id="rId13"/>
    <p:sldId id="6568" r:id="rId14"/>
    <p:sldId id="6569" r:id="rId15"/>
    <p:sldId id="6570" r:id="rId16"/>
    <p:sldId id="6561" r:id="rId17"/>
    <p:sldId id="6563" r:id="rId18"/>
    <p:sldId id="6564" r:id="rId19"/>
    <p:sldId id="6565" r:id="rId20"/>
    <p:sldId id="6566" r:id="rId21"/>
    <p:sldId id="6559" r:id="rId22"/>
    <p:sldId id="6543" r:id="rId23"/>
    <p:sldId id="6554" r:id="rId24"/>
    <p:sldId id="6562" r:id="rId25"/>
  </p:sldIdLst>
  <p:sldSz cx="12192000" cy="6858000"/>
  <p:notesSz cx="7102475" cy="9388475"/>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FCA1186-F0B7-427E-9D71-8912FA8FAEF4}">
          <p14:sldIdLst>
            <p14:sldId id="258"/>
            <p14:sldId id="6552"/>
            <p14:sldId id="6553"/>
            <p14:sldId id="260"/>
            <p14:sldId id="261"/>
            <p14:sldId id="6555"/>
            <p14:sldId id="6556"/>
            <p14:sldId id="6557"/>
            <p14:sldId id="6558"/>
            <p14:sldId id="264"/>
            <p14:sldId id="6567"/>
            <p14:sldId id="6568"/>
            <p14:sldId id="6569"/>
            <p14:sldId id="6570"/>
            <p14:sldId id="6561"/>
            <p14:sldId id="6563"/>
            <p14:sldId id="6564"/>
            <p14:sldId id="6565"/>
            <p14:sldId id="6566"/>
            <p14:sldId id="6559"/>
            <p14:sldId id="6543"/>
            <p14:sldId id="6554"/>
            <p14:sldId id="656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B896"/>
    <a:srgbClr val="D24150"/>
    <a:srgbClr val="64B490"/>
    <a:srgbClr val="F1FAFD"/>
    <a:srgbClr val="0000FF"/>
    <a:srgbClr val="800080"/>
    <a:srgbClr val="DDDDDD"/>
    <a:srgbClr val="DD8080"/>
    <a:srgbClr val="808080"/>
    <a:srgbClr val="80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12" autoAdjust="0"/>
    <p:restoredTop sz="94621" autoAdjust="0"/>
  </p:normalViewPr>
  <p:slideViewPr>
    <p:cSldViewPr snapToGrid="0" snapToObjects="1">
      <p:cViewPr varScale="1">
        <p:scale>
          <a:sx n="73" d="100"/>
          <a:sy n="73" d="100"/>
        </p:scale>
        <p:origin x="936" y="60"/>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78" d="100"/>
          <a:sy n="78" d="100"/>
        </p:scale>
        <p:origin x="3156"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customXml" Target="../customXml/item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37" Type="http://schemas.openxmlformats.org/officeDocument/2006/relationships/customXml" Target="../customXml/item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36"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4BC41E-EAC0-4D88-BA59-21A53C68F870}"/>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0B5C4BB-B13C-4942-8E14-023ED14A3DB8}"/>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A6BD5B6C-20AF-4F0F-889A-7AADC7535123}" type="datetime3">
              <a:rPr lang="en-US" smtClean="0"/>
              <a:t>14 February 2023</a:t>
            </a:fld>
            <a:endParaRPr lang="en-US" dirty="0"/>
          </a:p>
        </p:txBody>
      </p:sp>
      <p:sp>
        <p:nvSpPr>
          <p:cNvPr id="4" name="Footer Placeholder 3">
            <a:extLst>
              <a:ext uri="{FF2B5EF4-FFF2-40B4-BE49-F238E27FC236}">
                <a16:creationId xmlns:a16="http://schemas.microsoft.com/office/drawing/2014/main" id="{78221145-1027-4A39-B15A-DD84A26C2039}"/>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A147719-50F5-4089-8123-86F5AF9C8847}"/>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D2610F73-99D1-48E7-A408-B5EB5C8393F8}" type="slidenum">
              <a:rPr lang="en-US" smtClean="0"/>
              <a:t>‹Nr.›</a:t>
            </a:fld>
            <a:endParaRPr lang="en-US" dirty="0"/>
          </a:p>
        </p:txBody>
      </p:sp>
    </p:spTree>
    <p:extLst>
      <p:ext uri="{BB962C8B-B14F-4D97-AF65-F5344CB8AC3E}">
        <p14:creationId xmlns:p14="http://schemas.microsoft.com/office/powerpoint/2010/main" val="24731965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14400" tIns="47114" rIns="94229" bIns="47114" rtlCol="0"/>
          <a:lstStyle>
            <a:lvl1pPr marL="0" indent="0" algn="l">
              <a:defRPr sz="900">
                <a:latin typeface="+mn-lt"/>
                <a:cs typeface="Arial" panose="020B0604020202020204" pitchFamily="34" charset="0"/>
              </a:defRPr>
            </a:lvl1pPr>
          </a:lstStyle>
          <a:p>
            <a:endParaRPr lang="de-DE"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14400" bIns="47114" rtlCol="0"/>
          <a:lstStyle>
            <a:lvl1pPr algn="r">
              <a:defRPr sz="900">
                <a:latin typeface="+mn-lt"/>
                <a:cs typeface="Arial" panose="020B0604020202020204" pitchFamily="34" charset="0"/>
              </a:defRPr>
            </a:lvl1pPr>
          </a:lstStyle>
          <a:p>
            <a:fld id="{1DF34805-1F01-4BDA-A8CA-FCEA2B4BC8D0}" type="datetime3">
              <a:rPr lang="de-DE" smtClean="0"/>
              <a:pPr/>
              <a:t>14/02/23</a:t>
            </a:fld>
            <a:endParaRPr lang="de-DE" dirty="0"/>
          </a:p>
        </p:txBody>
      </p:sp>
      <p:sp>
        <p:nvSpPr>
          <p:cNvPr id="4" name="Slide Image Placeholder 3"/>
          <p:cNvSpPr>
            <a:spLocks noGrp="1" noRot="1" noChangeAspect="1"/>
          </p:cNvSpPr>
          <p:nvPr>
            <p:ph type="sldImg" idx="2"/>
          </p:nvPr>
        </p:nvSpPr>
        <p:spPr>
          <a:xfrm>
            <a:off x="735012" y="563563"/>
            <a:ext cx="5632450" cy="3168650"/>
          </a:xfrm>
          <a:prstGeom prst="rect">
            <a:avLst/>
          </a:prstGeom>
          <a:noFill/>
          <a:ln w="6350">
            <a:solidFill>
              <a:prstClr val="black"/>
            </a:solidFill>
          </a:ln>
        </p:spPr>
        <p:txBody>
          <a:bodyPr vert="horz" lIns="94229" tIns="47114" rIns="94229" bIns="47114" rtlCol="0" anchor="ctr"/>
          <a:lstStyle/>
          <a:p>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14400" tIns="47114" rIns="94229" bIns="47114" rtlCol="0" anchor="b"/>
          <a:lstStyle>
            <a:lvl1pPr algn="l">
              <a:defRPr sz="900">
                <a:latin typeface="+mn-lt"/>
                <a:cs typeface="Arial" panose="020B0604020202020204" pitchFamily="34" charset="0"/>
              </a:defRPr>
            </a:lvl1pPr>
          </a:lstStyle>
          <a:p>
            <a:endParaRPr lang="de-DE"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14400" bIns="47114" rtlCol="0" anchor="b"/>
          <a:lstStyle>
            <a:lvl1pPr algn="r">
              <a:defRPr sz="900">
                <a:latin typeface="+mn-lt"/>
                <a:cs typeface="Arial" panose="020B0604020202020204" pitchFamily="34" charset="0"/>
              </a:defRPr>
            </a:lvl1pPr>
          </a:lstStyle>
          <a:p>
            <a:fld id="{CF5EBCF4-26FC-4F76-8DA1-52FDDC328D44}" type="slidenum">
              <a:rPr lang="de-DE" smtClean="0"/>
              <a:pPr/>
              <a:t>‹Nr.›</a:t>
            </a:fld>
            <a:endParaRPr lang="de-DE" dirty="0"/>
          </a:p>
        </p:txBody>
      </p:sp>
      <p:sp>
        <p:nvSpPr>
          <p:cNvPr id="5" name="Notes Placeholder 4">
            <a:extLst>
              <a:ext uri="{FF2B5EF4-FFF2-40B4-BE49-F238E27FC236}">
                <a16:creationId xmlns:a16="http://schemas.microsoft.com/office/drawing/2014/main" id="{22FEA09E-B533-4D4E-953A-87FE390760BA}"/>
              </a:ext>
            </a:extLst>
          </p:cNvPr>
          <p:cNvSpPr>
            <a:spLocks noGrp="1"/>
          </p:cNvSpPr>
          <p:nvPr>
            <p:ph type="body" sz="quarter" idx="3"/>
          </p:nvPr>
        </p:nvSpPr>
        <p:spPr>
          <a:xfrm>
            <a:off x="735012" y="4518025"/>
            <a:ext cx="5632450" cy="1000274"/>
          </a:xfrm>
          <a:prstGeom prst="rect">
            <a:avLst/>
          </a:prstGeom>
        </p:spPr>
        <p:txBody>
          <a:bodyPr vert="horz" lIns="0" tIns="0" rIns="0" bIns="0" rtlCol="0">
            <a:spAutoFit/>
          </a:bodyPr>
          <a:lstStyle/>
          <a:p>
            <a:pPr lvl="0"/>
            <a:r>
              <a:rPr lang="de-DE" dirty="0"/>
              <a:t>Click to edit Master text styles</a:t>
            </a:r>
          </a:p>
          <a:p>
            <a:pPr lvl="1"/>
            <a:r>
              <a:rPr lang="de-DE" dirty="0"/>
              <a:t>Second level</a:t>
            </a:r>
          </a:p>
          <a:p>
            <a:pPr lvl="2"/>
            <a:r>
              <a:rPr lang="de-DE" dirty="0"/>
              <a:t>Third level</a:t>
            </a:r>
          </a:p>
          <a:p>
            <a:pPr lvl="3"/>
            <a:r>
              <a:rPr lang="de-DE" dirty="0"/>
              <a:t>Fourth level</a:t>
            </a:r>
          </a:p>
          <a:p>
            <a:pPr lvl="4"/>
            <a:r>
              <a:rPr lang="de-DE" dirty="0"/>
              <a:t>Fifth level</a:t>
            </a:r>
          </a:p>
        </p:txBody>
      </p:sp>
    </p:spTree>
    <p:extLst>
      <p:ext uri="{BB962C8B-B14F-4D97-AF65-F5344CB8AC3E}">
        <p14:creationId xmlns:p14="http://schemas.microsoft.com/office/powerpoint/2010/main" val="4280066646"/>
      </p:ext>
    </p:extLst>
  </p:cSld>
  <p:clrMap bg1="lt1" tx1="dk1" bg2="lt2" tx2="dk2" accent1="accent1" accent2="accent2" accent3="accent3" accent4="accent4" accent5="accent5" accent6="accent6" hlink="hlink" folHlink="folHlink"/>
  <p:hf hdr="0" ftr="0"/>
  <p:notesStyle>
    <a:lvl1pPr marL="0" algn="l" defTabSz="914400" rtl="0" eaLnBrk="1" latinLnBrk="0" hangingPunct="1">
      <a:lnSpc>
        <a:spcPct val="100000"/>
      </a:lnSpc>
      <a:spcBef>
        <a:spcPts val="300"/>
      </a:spcBef>
      <a:spcAft>
        <a:spcPts val="300"/>
      </a:spcAft>
      <a:defRPr lang="en-US" sz="1100" kern="1200">
        <a:solidFill>
          <a:schemeClr val="tx1"/>
        </a:solidFill>
        <a:latin typeface="+mn-lt"/>
        <a:ea typeface="+mn-ea"/>
        <a:cs typeface="Arial" panose="020B0604020202020204" pitchFamily="34" charset="0"/>
      </a:defRPr>
    </a:lvl1pPr>
    <a:lvl2pPr marL="144000" indent="-144000" algn="l" defTabSz="914400" rtl="0" eaLnBrk="1" latinLnBrk="0" hangingPunct="1">
      <a:spcAft>
        <a:spcPts val="300"/>
      </a:spcAft>
      <a:buSzPct val="110000"/>
      <a:buFont typeface="Wingdings" panose="05000000000000000000" pitchFamily="2" charset="2"/>
      <a:buChar char=""/>
      <a:defRPr lang="en-US" sz="1100" kern="1200">
        <a:solidFill>
          <a:schemeClr val="tx1"/>
        </a:solidFill>
        <a:latin typeface="+mn-lt"/>
        <a:ea typeface="+mn-ea"/>
        <a:cs typeface="+mn-cs"/>
      </a:defRPr>
    </a:lvl2pPr>
    <a:lvl3pPr marL="288000" indent="-144000" algn="l" defTabSz="914400" rtl="0" eaLnBrk="1" latinLnBrk="0" hangingPunct="1">
      <a:spcAft>
        <a:spcPts val="300"/>
      </a:spcAft>
      <a:buSzPct val="110000"/>
      <a:buFont typeface="Arial" panose="020B0604020202020204" pitchFamily="34" charset="0"/>
      <a:buChar char="‒"/>
      <a:defRPr lang="en-US" sz="1100" kern="1200">
        <a:solidFill>
          <a:schemeClr val="tx1"/>
        </a:solidFill>
        <a:latin typeface="+mn-lt"/>
        <a:ea typeface="+mn-ea"/>
        <a:cs typeface="+mn-cs"/>
      </a:defRPr>
    </a:lvl3pPr>
    <a:lvl4pPr marL="432000" indent="-144000" algn="l" defTabSz="914400" rtl="0" eaLnBrk="1" latinLnBrk="0" hangingPunct="1">
      <a:spcAft>
        <a:spcPts val="300"/>
      </a:spcAft>
      <a:buSzPct val="100000"/>
      <a:buFont typeface="Arial" panose="020B0604020202020204" pitchFamily="34" charset="0"/>
      <a:buChar char="•"/>
      <a:defRPr lang="en-US" sz="1100" kern="1200">
        <a:solidFill>
          <a:schemeClr val="tx1"/>
        </a:solidFill>
        <a:latin typeface="+mn-lt"/>
        <a:ea typeface="+mn-ea"/>
        <a:cs typeface="+mn-cs"/>
      </a:defRPr>
    </a:lvl4pPr>
    <a:lvl5pPr marL="576000" indent="-144000" algn="l" defTabSz="914400" rtl="0" eaLnBrk="1" latinLnBrk="0" hangingPunct="1">
      <a:spcAft>
        <a:spcPts val="300"/>
      </a:spcAft>
      <a:buFont typeface="Arial" panose="020B0604020202020204" pitchFamily="34" charset="0"/>
      <a:buChar char="̶"/>
      <a:defRPr lang="en-US"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
          </p:nvPr>
        </p:nvSpPr>
        <p:spPr/>
        <p:txBody>
          <a:bodyPr/>
          <a:lstStyle/>
          <a:p>
            <a:fld id="{1DF34805-1F01-4BDA-A8CA-FCEA2B4BC8D0}" type="datetime3">
              <a:rPr lang="de-DE" smtClean="0"/>
              <a:pPr/>
              <a:t>14/02/23</a:t>
            </a:fld>
            <a:endParaRPr lang="de-DE" dirty="0"/>
          </a:p>
        </p:txBody>
      </p:sp>
      <p:sp>
        <p:nvSpPr>
          <p:cNvPr id="5" name="Slide Number Placeholder 4"/>
          <p:cNvSpPr>
            <a:spLocks noGrp="1"/>
          </p:cNvSpPr>
          <p:nvPr>
            <p:ph type="sldNum" sz="quarter" idx="5"/>
          </p:nvPr>
        </p:nvSpPr>
        <p:spPr/>
        <p:txBody>
          <a:bodyPr/>
          <a:lstStyle/>
          <a:p>
            <a:fld id="{CF5EBCF4-26FC-4F76-8DA1-52FDDC328D44}" type="slidenum">
              <a:rPr lang="de-DE" smtClean="0"/>
              <a:pPr/>
              <a:t>1</a:t>
            </a:fld>
            <a:endParaRPr lang="de-DE" dirty="0"/>
          </a:p>
        </p:txBody>
      </p:sp>
      <p:sp>
        <p:nvSpPr>
          <p:cNvPr id="51" name="Slide Image Placeholder 50">
            <a:extLst>
              <a:ext uri="{FF2B5EF4-FFF2-40B4-BE49-F238E27FC236}">
                <a16:creationId xmlns:a16="http://schemas.microsoft.com/office/drawing/2014/main" id="{DCE3710F-2356-44F5-A47E-3DFCE8CD483E}"/>
              </a:ext>
            </a:extLst>
          </p:cNvPr>
          <p:cNvSpPr>
            <a:spLocks noGrp="1" noRot="1" noChangeAspect="1"/>
          </p:cNvSpPr>
          <p:nvPr>
            <p:ph type="sldImg"/>
          </p:nvPr>
        </p:nvSpPr>
        <p:spPr>
          <a:xfrm>
            <a:off x="735013" y="563563"/>
            <a:ext cx="5632450" cy="3168650"/>
          </a:xfrm>
        </p:spPr>
      </p:sp>
    </p:spTree>
    <p:extLst>
      <p:ext uri="{BB962C8B-B14F-4D97-AF65-F5344CB8AC3E}">
        <p14:creationId xmlns:p14="http://schemas.microsoft.com/office/powerpoint/2010/main" val="3910783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a:xfrm>
            <a:off x="735012" y="4518025"/>
            <a:ext cx="5632450" cy="169277"/>
          </a:xfrm>
        </p:spPr>
        <p:txBody>
          <a:bodyPr/>
          <a:lstStyle/>
          <a:p>
            <a:endParaRPr lang="de-DE" dirty="0"/>
          </a:p>
        </p:txBody>
      </p:sp>
      <p:sp>
        <p:nvSpPr>
          <p:cNvPr id="4" name="Date Placeholder 3"/>
          <p:cNvSpPr>
            <a:spLocks noGrp="1"/>
          </p:cNvSpPr>
          <p:nvPr>
            <p:ph type="dt" idx="1"/>
          </p:nvPr>
        </p:nvSpPr>
        <p:spPr/>
        <p:txBody>
          <a:bodyPr/>
          <a:lstStyle/>
          <a:p>
            <a:fld id="{1DF34805-1F01-4BDA-A8CA-FCEA2B4BC8D0}" type="datetime3">
              <a:rPr lang="de-DE" smtClean="0"/>
              <a:pPr/>
              <a:t>14/02/23</a:t>
            </a:fld>
            <a:endParaRPr lang="de-DE" dirty="0"/>
          </a:p>
        </p:txBody>
      </p:sp>
      <p:sp>
        <p:nvSpPr>
          <p:cNvPr id="5" name="Slide Number Placeholder 4"/>
          <p:cNvSpPr>
            <a:spLocks noGrp="1"/>
          </p:cNvSpPr>
          <p:nvPr>
            <p:ph type="sldNum" sz="quarter" idx="5"/>
          </p:nvPr>
        </p:nvSpPr>
        <p:spPr/>
        <p:txBody>
          <a:bodyPr/>
          <a:lstStyle/>
          <a:p>
            <a:fld id="{CF5EBCF4-26FC-4F76-8DA1-52FDDC328D44}" type="slidenum">
              <a:rPr lang="de-DE" smtClean="0"/>
              <a:pPr/>
              <a:t>10</a:t>
            </a:fld>
            <a:endParaRPr lang="de-DE" dirty="0"/>
          </a:p>
        </p:txBody>
      </p:sp>
    </p:spTree>
    <p:extLst>
      <p:ext uri="{BB962C8B-B14F-4D97-AF65-F5344CB8AC3E}">
        <p14:creationId xmlns:p14="http://schemas.microsoft.com/office/powerpoint/2010/main" val="2401770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a:xfrm>
            <a:off x="735012" y="4518025"/>
            <a:ext cx="5632450" cy="169277"/>
          </a:xfrm>
        </p:spPr>
        <p:txBody>
          <a:bodyPr/>
          <a:lstStyle/>
          <a:p>
            <a:endParaRPr lang="de-DE" dirty="0"/>
          </a:p>
        </p:txBody>
      </p:sp>
      <p:sp>
        <p:nvSpPr>
          <p:cNvPr id="4" name="Date Placeholder 3"/>
          <p:cNvSpPr>
            <a:spLocks noGrp="1"/>
          </p:cNvSpPr>
          <p:nvPr>
            <p:ph type="dt" idx="1"/>
          </p:nvPr>
        </p:nvSpPr>
        <p:spPr/>
        <p:txBody>
          <a:bodyPr/>
          <a:lstStyle/>
          <a:p>
            <a:fld id="{1DF34805-1F01-4BDA-A8CA-FCEA2B4BC8D0}" type="datetime3">
              <a:rPr lang="de-DE" smtClean="0"/>
              <a:pPr/>
              <a:t>14/02/23</a:t>
            </a:fld>
            <a:endParaRPr lang="de-DE" dirty="0"/>
          </a:p>
        </p:txBody>
      </p:sp>
      <p:sp>
        <p:nvSpPr>
          <p:cNvPr id="5" name="Slide Number Placeholder 4"/>
          <p:cNvSpPr>
            <a:spLocks noGrp="1"/>
          </p:cNvSpPr>
          <p:nvPr>
            <p:ph type="sldNum" sz="quarter" idx="5"/>
          </p:nvPr>
        </p:nvSpPr>
        <p:spPr/>
        <p:txBody>
          <a:bodyPr/>
          <a:lstStyle/>
          <a:p>
            <a:fld id="{CF5EBCF4-26FC-4F76-8DA1-52FDDC328D44}" type="slidenum">
              <a:rPr lang="de-DE" smtClean="0"/>
              <a:pPr/>
              <a:t>11</a:t>
            </a:fld>
            <a:endParaRPr lang="de-DE" dirty="0"/>
          </a:p>
        </p:txBody>
      </p:sp>
    </p:spTree>
    <p:extLst>
      <p:ext uri="{BB962C8B-B14F-4D97-AF65-F5344CB8AC3E}">
        <p14:creationId xmlns:p14="http://schemas.microsoft.com/office/powerpoint/2010/main" val="4098467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a:xfrm>
            <a:off x="735012" y="4518025"/>
            <a:ext cx="5632450" cy="169277"/>
          </a:xfrm>
        </p:spPr>
        <p:txBody>
          <a:bodyPr/>
          <a:lstStyle/>
          <a:p>
            <a:endParaRPr lang="de-DE" dirty="0"/>
          </a:p>
        </p:txBody>
      </p:sp>
      <p:sp>
        <p:nvSpPr>
          <p:cNvPr id="4" name="Date Placeholder 3"/>
          <p:cNvSpPr>
            <a:spLocks noGrp="1"/>
          </p:cNvSpPr>
          <p:nvPr>
            <p:ph type="dt" idx="1"/>
          </p:nvPr>
        </p:nvSpPr>
        <p:spPr/>
        <p:txBody>
          <a:bodyPr/>
          <a:lstStyle/>
          <a:p>
            <a:fld id="{1DF34805-1F01-4BDA-A8CA-FCEA2B4BC8D0}" type="datetime3">
              <a:rPr lang="de-DE" smtClean="0"/>
              <a:pPr/>
              <a:t>14/02/23</a:t>
            </a:fld>
            <a:endParaRPr lang="de-DE" dirty="0"/>
          </a:p>
        </p:txBody>
      </p:sp>
      <p:sp>
        <p:nvSpPr>
          <p:cNvPr id="5" name="Slide Number Placeholder 4"/>
          <p:cNvSpPr>
            <a:spLocks noGrp="1"/>
          </p:cNvSpPr>
          <p:nvPr>
            <p:ph type="sldNum" sz="quarter" idx="5"/>
          </p:nvPr>
        </p:nvSpPr>
        <p:spPr/>
        <p:txBody>
          <a:bodyPr/>
          <a:lstStyle/>
          <a:p>
            <a:fld id="{CF5EBCF4-26FC-4F76-8DA1-52FDDC328D44}" type="slidenum">
              <a:rPr lang="de-DE" smtClean="0"/>
              <a:pPr/>
              <a:t>12</a:t>
            </a:fld>
            <a:endParaRPr lang="de-DE" dirty="0"/>
          </a:p>
        </p:txBody>
      </p:sp>
    </p:spTree>
    <p:extLst>
      <p:ext uri="{BB962C8B-B14F-4D97-AF65-F5344CB8AC3E}">
        <p14:creationId xmlns:p14="http://schemas.microsoft.com/office/powerpoint/2010/main" val="4238338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a:xfrm>
            <a:off x="735012" y="4518025"/>
            <a:ext cx="5632450" cy="169277"/>
          </a:xfrm>
        </p:spPr>
        <p:txBody>
          <a:bodyPr/>
          <a:lstStyle/>
          <a:p>
            <a:endParaRPr lang="de-DE" dirty="0"/>
          </a:p>
        </p:txBody>
      </p:sp>
      <p:sp>
        <p:nvSpPr>
          <p:cNvPr id="4" name="Date Placeholder 3"/>
          <p:cNvSpPr>
            <a:spLocks noGrp="1"/>
          </p:cNvSpPr>
          <p:nvPr>
            <p:ph type="dt" idx="1"/>
          </p:nvPr>
        </p:nvSpPr>
        <p:spPr/>
        <p:txBody>
          <a:bodyPr/>
          <a:lstStyle/>
          <a:p>
            <a:fld id="{1DF34805-1F01-4BDA-A8CA-FCEA2B4BC8D0}" type="datetime3">
              <a:rPr lang="de-DE" smtClean="0"/>
              <a:pPr/>
              <a:t>14/02/23</a:t>
            </a:fld>
            <a:endParaRPr lang="de-DE" dirty="0"/>
          </a:p>
        </p:txBody>
      </p:sp>
      <p:sp>
        <p:nvSpPr>
          <p:cNvPr id="5" name="Slide Number Placeholder 4"/>
          <p:cNvSpPr>
            <a:spLocks noGrp="1"/>
          </p:cNvSpPr>
          <p:nvPr>
            <p:ph type="sldNum" sz="quarter" idx="5"/>
          </p:nvPr>
        </p:nvSpPr>
        <p:spPr/>
        <p:txBody>
          <a:bodyPr/>
          <a:lstStyle/>
          <a:p>
            <a:fld id="{CF5EBCF4-26FC-4F76-8DA1-52FDDC328D44}" type="slidenum">
              <a:rPr lang="de-DE" smtClean="0"/>
              <a:pPr/>
              <a:t>13</a:t>
            </a:fld>
            <a:endParaRPr lang="de-DE" dirty="0"/>
          </a:p>
        </p:txBody>
      </p:sp>
    </p:spTree>
    <p:extLst>
      <p:ext uri="{BB962C8B-B14F-4D97-AF65-F5344CB8AC3E}">
        <p14:creationId xmlns:p14="http://schemas.microsoft.com/office/powerpoint/2010/main" val="1606143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a:xfrm>
            <a:off x="735012" y="4518025"/>
            <a:ext cx="5632450" cy="169277"/>
          </a:xfrm>
        </p:spPr>
        <p:txBody>
          <a:bodyPr/>
          <a:lstStyle/>
          <a:p>
            <a:endParaRPr lang="de-DE" dirty="0"/>
          </a:p>
        </p:txBody>
      </p:sp>
      <p:sp>
        <p:nvSpPr>
          <p:cNvPr id="4" name="Date Placeholder 3"/>
          <p:cNvSpPr>
            <a:spLocks noGrp="1"/>
          </p:cNvSpPr>
          <p:nvPr>
            <p:ph type="dt" idx="1"/>
          </p:nvPr>
        </p:nvSpPr>
        <p:spPr/>
        <p:txBody>
          <a:bodyPr/>
          <a:lstStyle/>
          <a:p>
            <a:fld id="{1DF34805-1F01-4BDA-A8CA-FCEA2B4BC8D0}" type="datetime3">
              <a:rPr lang="de-DE" smtClean="0"/>
              <a:pPr/>
              <a:t>14/02/23</a:t>
            </a:fld>
            <a:endParaRPr lang="de-DE" dirty="0"/>
          </a:p>
        </p:txBody>
      </p:sp>
      <p:sp>
        <p:nvSpPr>
          <p:cNvPr id="5" name="Slide Number Placeholder 4"/>
          <p:cNvSpPr>
            <a:spLocks noGrp="1"/>
          </p:cNvSpPr>
          <p:nvPr>
            <p:ph type="sldNum" sz="quarter" idx="5"/>
          </p:nvPr>
        </p:nvSpPr>
        <p:spPr/>
        <p:txBody>
          <a:bodyPr/>
          <a:lstStyle/>
          <a:p>
            <a:fld id="{CF5EBCF4-26FC-4F76-8DA1-52FDDC328D44}" type="slidenum">
              <a:rPr lang="de-DE" smtClean="0"/>
              <a:pPr/>
              <a:t>14</a:t>
            </a:fld>
            <a:endParaRPr lang="de-DE" dirty="0"/>
          </a:p>
        </p:txBody>
      </p:sp>
    </p:spTree>
    <p:extLst>
      <p:ext uri="{BB962C8B-B14F-4D97-AF65-F5344CB8AC3E}">
        <p14:creationId xmlns:p14="http://schemas.microsoft.com/office/powerpoint/2010/main" val="845737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a:xfrm>
            <a:off x="735012" y="4518025"/>
            <a:ext cx="5632450" cy="169277"/>
          </a:xfrm>
        </p:spPr>
        <p:txBody>
          <a:bodyPr/>
          <a:lstStyle/>
          <a:p>
            <a:endParaRPr lang="de-DE" dirty="0"/>
          </a:p>
        </p:txBody>
      </p:sp>
      <p:sp>
        <p:nvSpPr>
          <p:cNvPr id="4" name="Date Placeholder 3"/>
          <p:cNvSpPr>
            <a:spLocks noGrp="1"/>
          </p:cNvSpPr>
          <p:nvPr>
            <p:ph type="dt" idx="1"/>
          </p:nvPr>
        </p:nvSpPr>
        <p:spPr/>
        <p:txBody>
          <a:bodyPr/>
          <a:lstStyle/>
          <a:p>
            <a:fld id="{1DF34805-1F01-4BDA-A8CA-FCEA2B4BC8D0}" type="datetime3">
              <a:rPr lang="de-DE" smtClean="0"/>
              <a:pPr/>
              <a:t>14/02/23</a:t>
            </a:fld>
            <a:endParaRPr lang="de-DE" dirty="0"/>
          </a:p>
        </p:txBody>
      </p:sp>
      <p:sp>
        <p:nvSpPr>
          <p:cNvPr id="5" name="Slide Number Placeholder 4"/>
          <p:cNvSpPr>
            <a:spLocks noGrp="1"/>
          </p:cNvSpPr>
          <p:nvPr>
            <p:ph type="sldNum" sz="quarter" idx="5"/>
          </p:nvPr>
        </p:nvSpPr>
        <p:spPr/>
        <p:txBody>
          <a:bodyPr/>
          <a:lstStyle/>
          <a:p>
            <a:fld id="{CF5EBCF4-26FC-4F76-8DA1-52FDDC328D44}" type="slidenum">
              <a:rPr lang="de-DE" smtClean="0"/>
              <a:pPr/>
              <a:t>15</a:t>
            </a:fld>
            <a:endParaRPr lang="de-DE" dirty="0"/>
          </a:p>
        </p:txBody>
      </p:sp>
    </p:spTree>
    <p:extLst>
      <p:ext uri="{BB962C8B-B14F-4D97-AF65-F5344CB8AC3E}">
        <p14:creationId xmlns:p14="http://schemas.microsoft.com/office/powerpoint/2010/main" val="16664372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a:xfrm>
            <a:off x="735012" y="4518025"/>
            <a:ext cx="5632450" cy="169277"/>
          </a:xfrm>
        </p:spPr>
        <p:txBody>
          <a:bodyPr/>
          <a:lstStyle/>
          <a:p>
            <a:endParaRPr lang="de-DE" dirty="0"/>
          </a:p>
        </p:txBody>
      </p:sp>
      <p:sp>
        <p:nvSpPr>
          <p:cNvPr id="4" name="Date Placeholder 3"/>
          <p:cNvSpPr>
            <a:spLocks noGrp="1"/>
          </p:cNvSpPr>
          <p:nvPr>
            <p:ph type="dt" idx="1"/>
          </p:nvPr>
        </p:nvSpPr>
        <p:spPr/>
        <p:txBody>
          <a:bodyPr/>
          <a:lstStyle/>
          <a:p>
            <a:fld id="{1DF34805-1F01-4BDA-A8CA-FCEA2B4BC8D0}" type="datetime3">
              <a:rPr lang="de-DE" smtClean="0"/>
              <a:pPr/>
              <a:t>14/02/23</a:t>
            </a:fld>
            <a:endParaRPr lang="de-DE" dirty="0"/>
          </a:p>
        </p:txBody>
      </p:sp>
      <p:sp>
        <p:nvSpPr>
          <p:cNvPr id="5" name="Slide Number Placeholder 4"/>
          <p:cNvSpPr>
            <a:spLocks noGrp="1"/>
          </p:cNvSpPr>
          <p:nvPr>
            <p:ph type="sldNum" sz="quarter" idx="5"/>
          </p:nvPr>
        </p:nvSpPr>
        <p:spPr/>
        <p:txBody>
          <a:bodyPr/>
          <a:lstStyle/>
          <a:p>
            <a:fld id="{CF5EBCF4-26FC-4F76-8DA1-52FDDC328D44}" type="slidenum">
              <a:rPr lang="de-DE" smtClean="0"/>
              <a:pPr/>
              <a:t>16</a:t>
            </a:fld>
            <a:endParaRPr lang="de-DE" dirty="0"/>
          </a:p>
        </p:txBody>
      </p:sp>
    </p:spTree>
    <p:extLst>
      <p:ext uri="{BB962C8B-B14F-4D97-AF65-F5344CB8AC3E}">
        <p14:creationId xmlns:p14="http://schemas.microsoft.com/office/powerpoint/2010/main" val="3779419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a:xfrm>
            <a:off x="735012" y="4518025"/>
            <a:ext cx="5632450" cy="169277"/>
          </a:xfrm>
        </p:spPr>
        <p:txBody>
          <a:bodyPr/>
          <a:lstStyle/>
          <a:p>
            <a:endParaRPr lang="de-DE" dirty="0"/>
          </a:p>
        </p:txBody>
      </p:sp>
      <p:sp>
        <p:nvSpPr>
          <p:cNvPr id="4" name="Date Placeholder 3"/>
          <p:cNvSpPr>
            <a:spLocks noGrp="1"/>
          </p:cNvSpPr>
          <p:nvPr>
            <p:ph type="dt" idx="1"/>
          </p:nvPr>
        </p:nvSpPr>
        <p:spPr/>
        <p:txBody>
          <a:bodyPr/>
          <a:lstStyle/>
          <a:p>
            <a:fld id="{1DF34805-1F01-4BDA-A8CA-FCEA2B4BC8D0}" type="datetime3">
              <a:rPr lang="de-DE" smtClean="0"/>
              <a:pPr/>
              <a:t>14/02/23</a:t>
            </a:fld>
            <a:endParaRPr lang="de-DE" dirty="0"/>
          </a:p>
        </p:txBody>
      </p:sp>
      <p:sp>
        <p:nvSpPr>
          <p:cNvPr id="5" name="Slide Number Placeholder 4"/>
          <p:cNvSpPr>
            <a:spLocks noGrp="1"/>
          </p:cNvSpPr>
          <p:nvPr>
            <p:ph type="sldNum" sz="quarter" idx="5"/>
          </p:nvPr>
        </p:nvSpPr>
        <p:spPr/>
        <p:txBody>
          <a:bodyPr/>
          <a:lstStyle/>
          <a:p>
            <a:fld id="{CF5EBCF4-26FC-4F76-8DA1-52FDDC328D44}" type="slidenum">
              <a:rPr lang="de-DE" smtClean="0"/>
              <a:pPr/>
              <a:t>17</a:t>
            </a:fld>
            <a:endParaRPr lang="de-DE" dirty="0"/>
          </a:p>
        </p:txBody>
      </p:sp>
    </p:spTree>
    <p:extLst>
      <p:ext uri="{BB962C8B-B14F-4D97-AF65-F5344CB8AC3E}">
        <p14:creationId xmlns:p14="http://schemas.microsoft.com/office/powerpoint/2010/main" val="763429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a:xfrm>
            <a:off x="735012" y="4518025"/>
            <a:ext cx="5632450" cy="169277"/>
          </a:xfrm>
        </p:spPr>
        <p:txBody>
          <a:bodyPr/>
          <a:lstStyle/>
          <a:p>
            <a:endParaRPr lang="de-DE" dirty="0"/>
          </a:p>
        </p:txBody>
      </p:sp>
      <p:sp>
        <p:nvSpPr>
          <p:cNvPr id="4" name="Date Placeholder 3"/>
          <p:cNvSpPr>
            <a:spLocks noGrp="1"/>
          </p:cNvSpPr>
          <p:nvPr>
            <p:ph type="dt" idx="1"/>
          </p:nvPr>
        </p:nvSpPr>
        <p:spPr/>
        <p:txBody>
          <a:bodyPr/>
          <a:lstStyle/>
          <a:p>
            <a:fld id="{1DF34805-1F01-4BDA-A8CA-FCEA2B4BC8D0}" type="datetime3">
              <a:rPr lang="de-DE" smtClean="0"/>
              <a:pPr/>
              <a:t>14/02/23</a:t>
            </a:fld>
            <a:endParaRPr lang="de-DE" dirty="0"/>
          </a:p>
        </p:txBody>
      </p:sp>
      <p:sp>
        <p:nvSpPr>
          <p:cNvPr id="5" name="Slide Number Placeholder 4"/>
          <p:cNvSpPr>
            <a:spLocks noGrp="1"/>
          </p:cNvSpPr>
          <p:nvPr>
            <p:ph type="sldNum" sz="quarter" idx="5"/>
          </p:nvPr>
        </p:nvSpPr>
        <p:spPr/>
        <p:txBody>
          <a:bodyPr/>
          <a:lstStyle/>
          <a:p>
            <a:fld id="{CF5EBCF4-26FC-4F76-8DA1-52FDDC328D44}" type="slidenum">
              <a:rPr lang="de-DE" smtClean="0"/>
              <a:pPr/>
              <a:t>18</a:t>
            </a:fld>
            <a:endParaRPr lang="de-DE" dirty="0"/>
          </a:p>
        </p:txBody>
      </p:sp>
    </p:spTree>
    <p:extLst>
      <p:ext uri="{BB962C8B-B14F-4D97-AF65-F5344CB8AC3E}">
        <p14:creationId xmlns:p14="http://schemas.microsoft.com/office/powerpoint/2010/main" val="26209742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a:xfrm>
            <a:off x="735012" y="4518025"/>
            <a:ext cx="5632450" cy="169277"/>
          </a:xfrm>
        </p:spPr>
        <p:txBody>
          <a:bodyPr/>
          <a:lstStyle/>
          <a:p>
            <a:endParaRPr lang="de-DE" dirty="0"/>
          </a:p>
        </p:txBody>
      </p:sp>
      <p:sp>
        <p:nvSpPr>
          <p:cNvPr id="4" name="Date Placeholder 3"/>
          <p:cNvSpPr>
            <a:spLocks noGrp="1"/>
          </p:cNvSpPr>
          <p:nvPr>
            <p:ph type="dt" idx="1"/>
          </p:nvPr>
        </p:nvSpPr>
        <p:spPr/>
        <p:txBody>
          <a:bodyPr/>
          <a:lstStyle/>
          <a:p>
            <a:fld id="{1DF34805-1F01-4BDA-A8CA-FCEA2B4BC8D0}" type="datetime3">
              <a:rPr lang="de-DE" smtClean="0"/>
              <a:pPr/>
              <a:t>14/02/23</a:t>
            </a:fld>
            <a:endParaRPr lang="de-DE" dirty="0"/>
          </a:p>
        </p:txBody>
      </p:sp>
      <p:sp>
        <p:nvSpPr>
          <p:cNvPr id="5" name="Slide Number Placeholder 4"/>
          <p:cNvSpPr>
            <a:spLocks noGrp="1"/>
          </p:cNvSpPr>
          <p:nvPr>
            <p:ph type="sldNum" sz="quarter" idx="5"/>
          </p:nvPr>
        </p:nvSpPr>
        <p:spPr/>
        <p:txBody>
          <a:bodyPr/>
          <a:lstStyle/>
          <a:p>
            <a:fld id="{CF5EBCF4-26FC-4F76-8DA1-52FDDC328D44}" type="slidenum">
              <a:rPr lang="de-DE" smtClean="0"/>
              <a:pPr/>
              <a:t>19</a:t>
            </a:fld>
            <a:endParaRPr lang="de-DE" dirty="0"/>
          </a:p>
        </p:txBody>
      </p:sp>
    </p:spTree>
    <p:extLst>
      <p:ext uri="{BB962C8B-B14F-4D97-AF65-F5344CB8AC3E}">
        <p14:creationId xmlns:p14="http://schemas.microsoft.com/office/powerpoint/2010/main" val="944770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a:xfrm>
            <a:off x="735012" y="4518025"/>
            <a:ext cx="5632450" cy="169277"/>
          </a:xfrm>
        </p:spPr>
        <p:txBody>
          <a:bodyPr/>
          <a:lstStyle/>
          <a:p>
            <a:endParaRPr lang="de-DE" dirty="0"/>
          </a:p>
        </p:txBody>
      </p:sp>
      <p:sp>
        <p:nvSpPr>
          <p:cNvPr id="4" name="Date Placeholder 3"/>
          <p:cNvSpPr>
            <a:spLocks noGrp="1"/>
          </p:cNvSpPr>
          <p:nvPr>
            <p:ph type="dt" idx="1"/>
          </p:nvPr>
        </p:nvSpPr>
        <p:spPr/>
        <p:txBody>
          <a:bodyPr/>
          <a:lstStyle/>
          <a:p>
            <a:fld id="{1DF34805-1F01-4BDA-A8CA-FCEA2B4BC8D0}" type="datetime3">
              <a:rPr lang="de-DE" smtClean="0"/>
              <a:pPr/>
              <a:t>14/02/23</a:t>
            </a:fld>
            <a:endParaRPr lang="de-DE" dirty="0"/>
          </a:p>
        </p:txBody>
      </p:sp>
      <p:sp>
        <p:nvSpPr>
          <p:cNvPr id="5" name="Slide Number Placeholder 4"/>
          <p:cNvSpPr>
            <a:spLocks noGrp="1"/>
          </p:cNvSpPr>
          <p:nvPr>
            <p:ph type="sldNum" sz="quarter" idx="5"/>
          </p:nvPr>
        </p:nvSpPr>
        <p:spPr/>
        <p:txBody>
          <a:bodyPr/>
          <a:lstStyle/>
          <a:p>
            <a:fld id="{CF5EBCF4-26FC-4F76-8DA1-52FDDC328D44}" type="slidenum">
              <a:rPr lang="de-DE" smtClean="0"/>
              <a:pPr/>
              <a:t>2</a:t>
            </a:fld>
            <a:endParaRPr lang="de-DE" dirty="0"/>
          </a:p>
        </p:txBody>
      </p:sp>
    </p:spTree>
    <p:extLst>
      <p:ext uri="{BB962C8B-B14F-4D97-AF65-F5344CB8AC3E}">
        <p14:creationId xmlns:p14="http://schemas.microsoft.com/office/powerpoint/2010/main" val="3641766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a:xfrm>
            <a:off x="735012" y="4518025"/>
            <a:ext cx="5632450" cy="169277"/>
          </a:xfrm>
        </p:spPr>
        <p:txBody>
          <a:bodyPr/>
          <a:lstStyle/>
          <a:p>
            <a:endParaRPr lang="de-DE" dirty="0"/>
          </a:p>
        </p:txBody>
      </p:sp>
      <p:sp>
        <p:nvSpPr>
          <p:cNvPr id="4" name="Date Placeholder 3"/>
          <p:cNvSpPr>
            <a:spLocks noGrp="1"/>
          </p:cNvSpPr>
          <p:nvPr>
            <p:ph type="dt" idx="1"/>
          </p:nvPr>
        </p:nvSpPr>
        <p:spPr/>
        <p:txBody>
          <a:bodyPr/>
          <a:lstStyle/>
          <a:p>
            <a:fld id="{1DF34805-1F01-4BDA-A8CA-FCEA2B4BC8D0}" type="datetime3">
              <a:rPr lang="de-DE" smtClean="0"/>
              <a:pPr/>
              <a:t>14/02/23</a:t>
            </a:fld>
            <a:endParaRPr lang="de-DE" dirty="0"/>
          </a:p>
        </p:txBody>
      </p:sp>
      <p:sp>
        <p:nvSpPr>
          <p:cNvPr id="5" name="Slide Number Placeholder 4"/>
          <p:cNvSpPr>
            <a:spLocks noGrp="1"/>
          </p:cNvSpPr>
          <p:nvPr>
            <p:ph type="sldNum" sz="quarter" idx="5"/>
          </p:nvPr>
        </p:nvSpPr>
        <p:spPr/>
        <p:txBody>
          <a:bodyPr/>
          <a:lstStyle/>
          <a:p>
            <a:fld id="{CF5EBCF4-26FC-4F76-8DA1-52FDDC328D44}" type="slidenum">
              <a:rPr lang="de-DE" smtClean="0"/>
              <a:pPr/>
              <a:t>20</a:t>
            </a:fld>
            <a:endParaRPr lang="de-DE" dirty="0"/>
          </a:p>
        </p:txBody>
      </p:sp>
    </p:spTree>
    <p:extLst>
      <p:ext uri="{BB962C8B-B14F-4D97-AF65-F5344CB8AC3E}">
        <p14:creationId xmlns:p14="http://schemas.microsoft.com/office/powerpoint/2010/main" val="19412248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a:xfrm>
            <a:off x="735012" y="4518025"/>
            <a:ext cx="5632450" cy="169277"/>
          </a:xfrm>
        </p:spPr>
        <p:txBody>
          <a:bodyPr/>
          <a:lstStyle/>
          <a:p>
            <a:endParaRPr lang="de-DE" dirty="0"/>
          </a:p>
        </p:txBody>
      </p:sp>
      <p:sp>
        <p:nvSpPr>
          <p:cNvPr id="4" name="Date Placeholder 3"/>
          <p:cNvSpPr>
            <a:spLocks noGrp="1"/>
          </p:cNvSpPr>
          <p:nvPr>
            <p:ph type="dt" idx="1"/>
          </p:nvPr>
        </p:nvSpPr>
        <p:spPr/>
        <p:txBody>
          <a:bodyPr/>
          <a:lstStyle/>
          <a:p>
            <a:fld id="{1DF34805-1F01-4BDA-A8CA-FCEA2B4BC8D0}" type="datetime3">
              <a:rPr lang="de-DE" smtClean="0"/>
              <a:pPr/>
              <a:t>14/02/23</a:t>
            </a:fld>
            <a:endParaRPr lang="de-DE" dirty="0"/>
          </a:p>
        </p:txBody>
      </p:sp>
      <p:sp>
        <p:nvSpPr>
          <p:cNvPr id="5" name="Slide Number Placeholder 4"/>
          <p:cNvSpPr>
            <a:spLocks noGrp="1"/>
          </p:cNvSpPr>
          <p:nvPr>
            <p:ph type="sldNum" sz="quarter" idx="5"/>
          </p:nvPr>
        </p:nvSpPr>
        <p:spPr/>
        <p:txBody>
          <a:bodyPr/>
          <a:lstStyle/>
          <a:p>
            <a:fld id="{CF5EBCF4-26FC-4F76-8DA1-52FDDC328D44}" type="slidenum">
              <a:rPr lang="de-DE" smtClean="0"/>
              <a:pPr/>
              <a:t>21</a:t>
            </a:fld>
            <a:endParaRPr lang="de-DE" dirty="0"/>
          </a:p>
        </p:txBody>
      </p:sp>
    </p:spTree>
    <p:extLst>
      <p:ext uri="{BB962C8B-B14F-4D97-AF65-F5344CB8AC3E}">
        <p14:creationId xmlns:p14="http://schemas.microsoft.com/office/powerpoint/2010/main" val="13572955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a:xfrm>
            <a:off x="735012" y="4518025"/>
            <a:ext cx="5632450" cy="169277"/>
          </a:xfrm>
        </p:spPr>
        <p:txBody>
          <a:bodyPr/>
          <a:lstStyle/>
          <a:p>
            <a:endParaRPr lang="de-DE" dirty="0"/>
          </a:p>
        </p:txBody>
      </p:sp>
      <p:sp>
        <p:nvSpPr>
          <p:cNvPr id="4" name="Date Placeholder 3"/>
          <p:cNvSpPr>
            <a:spLocks noGrp="1"/>
          </p:cNvSpPr>
          <p:nvPr>
            <p:ph type="dt" idx="1"/>
          </p:nvPr>
        </p:nvSpPr>
        <p:spPr/>
        <p:txBody>
          <a:bodyPr/>
          <a:lstStyle/>
          <a:p>
            <a:fld id="{1DF34805-1F01-4BDA-A8CA-FCEA2B4BC8D0}" type="datetime3">
              <a:rPr lang="de-DE" smtClean="0"/>
              <a:pPr/>
              <a:t>14/02/23</a:t>
            </a:fld>
            <a:endParaRPr lang="de-DE" dirty="0"/>
          </a:p>
        </p:txBody>
      </p:sp>
      <p:sp>
        <p:nvSpPr>
          <p:cNvPr id="5" name="Slide Number Placeholder 4"/>
          <p:cNvSpPr>
            <a:spLocks noGrp="1"/>
          </p:cNvSpPr>
          <p:nvPr>
            <p:ph type="sldNum" sz="quarter" idx="5"/>
          </p:nvPr>
        </p:nvSpPr>
        <p:spPr/>
        <p:txBody>
          <a:bodyPr/>
          <a:lstStyle/>
          <a:p>
            <a:fld id="{CF5EBCF4-26FC-4F76-8DA1-52FDDC328D44}" type="slidenum">
              <a:rPr lang="de-DE" smtClean="0"/>
              <a:pPr/>
              <a:t>22</a:t>
            </a:fld>
            <a:endParaRPr lang="de-DE" dirty="0"/>
          </a:p>
        </p:txBody>
      </p:sp>
    </p:spTree>
    <p:extLst>
      <p:ext uri="{BB962C8B-B14F-4D97-AF65-F5344CB8AC3E}">
        <p14:creationId xmlns:p14="http://schemas.microsoft.com/office/powerpoint/2010/main" val="33948731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a:xfrm>
            <a:off x="735012" y="4518025"/>
            <a:ext cx="5632450" cy="169277"/>
          </a:xfrm>
        </p:spPr>
        <p:txBody>
          <a:bodyPr/>
          <a:lstStyle/>
          <a:p>
            <a:endParaRPr lang="de-DE" dirty="0"/>
          </a:p>
        </p:txBody>
      </p:sp>
      <p:sp>
        <p:nvSpPr>
          <p:cNvPr id="4" name="Date Placeholder 3"/>
          <p:cNvSpPr>
            <a:spLocks noGrp="1"/>
          </p:cNvSpPr>
          <p:nvPr>
            <p:ph type="dt" idx="1"/>
          </p:nvPr>
        </p:nvSpPr>
        <p:spPr/>
        <p:txBody>
          <a:bodyPr/>
          <a:lstStyle/>
          <a:p>
            <a:fld id="{1DF34805-1F01-4BDA-A8CA-FCEA2B4BC8D0}" type="datetime3">
              <a:rPr lang="de-DE" smtClean="0"/>
              <a:pPr/>
              <a:t>14/02/23</a:t>
            </a:fld>
            <a:endParaRPr lang="de-DE" dirty="0"/>
          </a:p>
        </p:txBody>
      </p:sp>
      <p:sp>
        <p:nvSpPr>
          <p:cNvPr id="5" name="Slide Number Placeholder 4"/>
          <p:cNvSpPr>
            <a:spLocks noGrp="1"/>
          </p:cNvSpPr>
          <p:nvPr>
            <p:ph type="sldNum" sz="quarter" idx="5"/>
          </p:nvPr>
        </p:nvSpPr>
        <p:spPr/>
        <p:txBody>
          <a:bodyPr/>
          <a:lstStyle/>
          <a:p>
            <a:fld id="{CF5EBCF4-26FC-4F76-8DA1-52FDDC328D44}" type="slidenum">
              <a:rPr lang="de-DE" smtClean="0"/>
              <a:pPr/>
              <a:t>23</a:t>
            </a:fld>
            <a:endParaRPr lang="de-DE" dirty="0"/>
          </a:p>
        </p:txBody>
      </p:sp>
    </p:spTree>
    <p:extLst>
      <p:ext uri="{BB962C8B-B14F-4D97-AF65-F5344CB8AC3E}">
        <p14:creationId xmlns:p14="http://schemas.microsoft.com/office/powerpoint/2010/main" val="2727095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a:xfrm>
            <a:off x="735012" y="4518025"/>
            <a:ext cx="5632450" cy="169277"/>
          </a:xfrm>
        </p:spPr>
        <p:txBody>
          <a:bodyPr/>
          <a:lstStyle/>
          <a:p>
            <a:endParaRPr lang="de-DE" dirty="0"/>
          </a:p>
        </p:txBody>
      </p:sp>
      <p:sp>
        <p:nvSpPr>
          <p:cNvPr id="4" name="Date Placeholder 3"/>
          <p:cNvSpPr>
            <a:spLocks noGrp="1"/>
          </p:cNvSpPr>
          <p:nvPr>
            <p:ph type="dt" idx="1"/>
          </p:nvPr>
        </p:nvSpPr>
        <p:spPr/>
        <p:txBody>
          <a:bodyPr/>
          <a:lstStyle/>
          <a:p>
            <a:fld id="{1DF34805-1F01-4BDA-A8CA-FCEA2B4BC8D0}" type="datetime3">
              <a:rPr lang="de-DE" smtClean="0"/>
              <a:pPr/>
              <a:t>14/02/23</a:t>
            </a:fld>
            <a:endParaRPr lang="de-DE" dirty="0"/>
          </a:p>
        </p:txBody>
      </p:sp>
      <p:sp>
        <p:nvSpPr>
          <p:cNvPr id="5" name="Slide Number Placeholder 4"/>
          <p:cNvSpPr>
            <a:spLocks noGrp="1"/>
          </p:cNvSpPr>
          <p:nvPr>
            <p:ph type="sldNum" sz="quarter" idx="5"/>
          </p:nvPr>
        </p:nvSpPr>
        <p:spPr/>
        <p:txBody>
          <a:bodyPr/>
          <a:lstStyle/>
          <a:p>
            <a:fld id="{CF5EBCF4-26FC-4F76-8DA1-52FDDC328D44}" type="slidenum">
              <a:rPr lang="de-DE" smtClean="0"/>
              <a:pPr/>
              <a:t>3</a:t>
            </a:fld>
            <a:endParaRPr lang="de-DE" dirty="0"/>
          </a:p>
        </p:txBody>
      </p:sp>
    </p:spTree>
    <p:extLst>
      <p:ext uri="{BB962C8B-B14F-4D97-AF65-F5344CB8AC3E}">
        <p14:creationId xmlns:p14="http://schemas.microsoft.com/office/powerpoint/2010/main" val="1166522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a:xfrm>
            <a:off x="735012" y="4518025"/>
            <a:ext cx="5632450" cy="169277"/>
          </a:xfrm>
        </p:spPr>
        <p:txBody>
          <a:bodyPr/>
          <a:lstStyle/>
          <a:p>
            <a:endParaRPr lang="de-DE" dirty="0"/>
          </a:p>
        </p:txBody>
      </p:sp>
      <p:sp>
        <p:nvSpPr>
          <p:cNvPr id="4" name="Date Placeholder 3"/>
          <p:cNvSpPr>
            <a:spLocks noGrp="1"/>
          </p:cNvSpPr>
          <p:nvPr>
            <p:ph type="dt" idx="1"/>
          </p:nvPr>
        </p:nvSpPr>
        <p:spPr/>
        <p:txBody>
          <a:bodyPr/>
          <a:lstStyle/>
          <a:p>
            <a:fld id="{1DF34805-1F01-4BDA-A8CA-FCEA2B4BC8D0}" type="datetime3">
              <a:rPr lang="de-DE" smtClean="0"/>
              <a:pPr/>
              <a:t>14/02/23</a:t>
            </a:fld>
            <a:endParaRPr lang="de-DE" dirty="0"/>
          </a:p>
        </p:txBody>
      </p:sp>
      <p:sp>
        <p:nvSpPr>
          <p:cNvPr id="5" name="Slide Number Placeholder 4"/>
          <p:cNvSpPr>
            <a:spLocks noGrp="1"/>
          </p:cNvSpPr>
          <p:nvPr>
            <p:ph type="sldNum" sz="quarter" idx="5"/>
          </p:nvPr>
        </p:nvSpPr>
        <p:spPr/>
        <p:txBody>
          <a:bodyPr/>
          <a:lstStyle/>
          <a:p>
            <a:fld id="{CF5EBCF4-26FC-4F76-8DA1-52FDDC328D44}" type="slidenum">
              <a:rPr lang="de-DE" smtClean="0"/>
              <a:pPr/>
              <a:t>4</a:t>
            </a:fld>
            <a:endParaRPr lang="de-DE" dirty="0"/>
          </a:p>
        </p:txBody>
      </p:sp>
    </p:spTree>
    <p:extLst>
      <p:ext uri="{BB962C8B-B14F-4D97-AF65-F5344CB8AC3E}">
        <p14:creationId xmlns:p14="http://schemas.microsoft.com/office/powerpoint/2010/main" val="1929504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a:xfrm>
            <a:off x="735012" y="4518025"/>
            <a:ext cx="5632450" cy="169277"/>
          </a:xfrm>
        </p:spPr>
        <p:txBody>
          <a:bodyPr/>
          <a:lstStyle/>
          <a:p>
            <a:endParaRPr lang="de-DE" dirty="0"/>
          </a:p>
        </p:txBody>
      </p:sp>
      <p:sp>
        <p:nvSpPr>
          <p:cNvPr id="4" name="Date Placeholder 3"/>
          <p:cNvSpPr>
            <a:spLocks noGrp="1"/>
          </p:cNvSpPr>
          <p:nvPr>
            <p:ph type="dt" idx="1"/>
          </p:nvPr>
        </p:nvSpPr>
        <p:spPr/>
        <p:txBody>
          <a:bodyPr/>
          <a:lstStyle/>
          <a:p>
            <a:fld id="{1DF34805-1F01-4BDA-A8CA-FCEA2B4BC8D0}" type="datetime3">
              <a:rPr lang="de-DE" smtClean="0"/>
              <a:pPr/>
              <a:t>14/02/23</a:t>
            </a:fld>
            <a:endParaRPr lang="de-DE" dirty="0"/>
          </a:p>
        </p:txBody>
      </p:sp>
      <p:sp>
        <p:nvSpPr>
          <p:cNvPr id="5" name="Slide Number Placeholder 4"/>
          <p:cNvSpPr>
            <a:spLocks noGrp="1"/>
          </p:cNvSpPr>
          <p:nvPr>
            <p:ph type="sldNum" sz="quarter" idx="5"/>
          </p:nvPr>
        </p:nvSpPr>
        <p:spPr/>
        <p:txBody>
          <a:bodyPr/>
          <a:lstStyle/>
          <a:p>
            <a:fld id="{CF5EBCF4-26FC-4F76-8DA1-52FDDC328D44}" type="slidenum">
              <a:rPr lang="de-DE" smtClean="0"/>
              <a:pPr/>
              <a:t>5</a:t>
            </a:fld>
            <a:endParaRPr lang="de-DE" dirty="0"/>
          </a:p>
        </p:txBody>
      </p:sp>
    </p:spTree>
    <p:extLst>
      <p:ext uri="{BB962C8B-B14F-4D97-AF65-F5344CB8AC3E}">
        <p14:creationId xmlns:p14="http://schemas.microsoft.com/office/powerpoint/2010/main" val="1632348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a:xfrm>
            <a:off x="735012" y="4518025"/>
            <a:ext cx="5632450" cy="169277"/>
          </a:xfrm>
        </p:spPr>
        <p:txBody>
          <a:bodyPr/>
          <a:lstStyle/>
          <a:p>
            <a:endParaRPr lang="de-DE" dirty="0"/>
          </a:p>
        </p:txBody>
      </p:sp>
      <p:sp>
        <p:nvSpPr>
          <p:cNvPr id="4" name="Date Placeholder 3"/>
          <p:cNvSpPr>
            <a:spLocks noGrp="1"/>
          </p:cNvSpPr>
          <p:nvPr>
            <p:ph type="dt" idx="1"/>
          </p:nvPr>
        </p:nvSpPr>
        <p:spPr/>
        <p:txBody>
          <a:bodyPr/>
          <a:lstStyle/>
          <a:p>
            <a:fld id="{1DF34805-1F01-4BDA-A8CA-FCEA2B4BC8D0}" type="datetime3">
              <a:rPr lang="de-DE" smtClean="0"/>
              <a:pPr/>
              <a:t>14/02/23</a:t>
            </a:fld>
            <a:endParaRPr lang="de-DE" dirty="0"/>
          </a:p>
        </p:txBody>
      </p:sp>
      <p:sp>
        <p:nvSpPr>
          <p:cNvPr id="5" name="Slide Number Placeholder 4"/>
          <p:cNvSpPr>
            <a:spLocks noGrp="1"/>
          </p:cNvSpPr>
          <p:nvPr>
            <p:ph type="sldNum" sz="quarter" idx="5"/>
          </p:nvPr>
        </p:nvSpPr>
        <p:spPr/>
        <p:txBody>
          <a:bodyPr/>
          <a:lstStyle/>
          <a:p>
            <a:fld id="{CF5EBCF4-26FC-4F76-8DA1-52FDDC328D44}" type="slidenum">
              <a:rPr lang="de-DE" smtClean="0"/>
              <a:pPr/>
              <a:t>6</a:t>
            </a:fld>
            <a:endParaRPr lang="de-DE" dirty="0"/>
          </a:p>
        </p:txBody>
      </p:sp>
    </p:spTree>
    <p:extLst>
      <p:ext uri="{BB962C8B-B14F-4D97-AF65-F5344CB8AC3E}">
        <p14:creationId xmlns:p14="http://schemas.microsoft.com/office/powerpoint/2010/main" val="3721233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a:xfrm>
            <a:off x="735012" y="4518025"/>
            <a:ext cx="5632450" cy="169277"/>
          </a:xfrm>
        </p:spPr>
        <p:txBody>
          <a:bodyPr/>
          <a:lstStyle/>
          <a:p>
            <a:endParaRPr lang="de-DE" dirty="0"/>
          </a:p>
        </p:txBody>
      </p:sp>
      <p:sp>
        <p:nvSpPr>
          <p:cNvPr id="4" name="Date Placeholder 3"/>
          <p:cNvSpPr>
            <a:spLocks noGrp="1"/>
          </p:cNvSpPr>
          <p:nvPr>
            <p:ph type="dt" idx="1"/>
          </p:nvPr>
        </p:nvSpPr>
        <p:spPr/>
        <p:txBody>
          <a:bodyPr/>
          <a:lstStyle/>
          <a:p>
            <a:fld id="{1DF34805-1F01-4BDA-A8CA-FCEA2B4BC8D0}" type="datetime3">
              <a:rPr lang="de-DE" smtClean="0"/>
              <a:pPr/>
              <a:t>14/02/23</a:t>
            </a:fld>
            <a:endParaRPr lang="de-DE" dirty="0"/>
          </a:p>
        </p:txBody>
      </p:sp>
      <p:sp>
        <p:nvSpPr>
          <p:cNvPr id="5" name="Slide Number Placeholder 4"/>
          <p:cNvSpPr>
            <a:spLocks noGrp="1"/>
          </p:cNvSpPr>
          <p:nvPr>
            <p:ph type="sldNum" sz="quarter" idx="5"/>
          </p:nvPr>
        </p:nvSpPr>
        <p:spPr/>
        <p:txBody>
          <a:bodyPr/>
          <a:lstStyle/>
          <a:p>
            <a:fld id="{CF5EBCF4-26FC-4F76-8DA1-52FDDC328D44}" type="slidenum">
              <a:rPr lang="de-DE" smtClean="0"/>
              <a:pPr/>
              <a:t>7</a:t>
            </a:fld>
            <a:endParaRPr lang="de-DE" dirty="0"/>
          </a:p>
        </p:txBody>
      </p:sp>
    </p:spTree>
    <p:extLst>
      <p:ext uri="{BB962C8B-B14F-4D97-AF65-F5344CB8AC3E}">
        <p14:creationId xmlns:p14="http://schemas.microsoft.com/office/powerpoint/2010/main" val="3352853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a:xfrm>
            <a:off x="735012" y="4518025"/>
            <a:ext cx="5632450" cy="169277"/>
          </a:xfrm>
        </p:spPr>
        <p:txBody>
          <a:bodyPr/>
          <a:lstStyle/>
          <a:p>
            <a:endParaRPr lang="de-DE" dirty="0"/>
          </a:p>
        </p:txBody>
      </p:sp>
      <p:sp>
        <p:nvSpPr>
          <p:cNvPr id="4" name="Date Placeholder 3"/>
          <p:cNvSpPr>
            <a:spLocks noGrp="1"/>
          </p:cNvSpPr>
          <p:nvPr>
            <p:ph type="dt" idx="1"/>
          </p:nvPr>
        </p:nvSpPr>
        <p:spPr/>
        <p:txBody>
          <a:bodyPr/>
          <a:lstStyle/>
          <a:p>
            <a:fld id="{1DF34805-1F01-4BDA-A8CA-FCEA2B4BC8D0}" type="datetime3">
              <a:rPr lang="de-DE" smtClean="0"/>
              <a:pPr/>
              <a:t>14/02/23</a:t>
            </a:fld>
            <a:endParaRPr lang="de-DE" dirty="0"/>
          </a:p>
        </p:txBody>
      </p:sp>
      <p:sp>
        <p:nvSpPr>
          <p:cNvPr id="5" name="Slide Number Placeholder 4"/>
          <p:cNvSpPr>
            <a:spLocks noGrp="1"/>
          </p:cNvSpPr>
          <p:nvPr>
            <p:ph type="sldNum" sz="quarter" idx="5"/>
          </p:nvPr>
        </p:nvSpPr>
        <p:spPr/>
        <p:txBody>
          <a:bodyPr/>
          <a:lstStyle/>
          <a:p>
            <a:fld id="{CF5EBCF4-26FC-4F76-8DA1-52FDDC328D44}" type="slidenum">
              <a:rPr lang="de-DE" smtClean="0"/>
              <a:pPr/>
              <a:t>8</a:t>
            </a:fld>
            <a:endParaRPr lang="de-DE" dirty="0"/>
          </a:p>
        </p:txBody>
      </p:sp>
    </p:spTree>
    <p:extLst>
      <p:ext uri="{BB962C8B-B14F-4D97-AF65-F5344CB8AC3E}">
        <p14:creationId xmlns:p14="http://schemas.microsoft.com/office/powerpoint/2010/main" val="20697224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a:xfrm>
            <a:off x="735012" y="4518025"/>
            <a:ext cx="5632450" cy="169277"/>
          </a:xfrm>
        </p:spPr>
        <p:txBody>
          <a:bodyPr/>
          <a:lstStyle/>
          <a:p>
            <a:endParaRPr lang="de-DE" dirty="0"/>
          </a:p>
        </p:txBody>
      </p:sp>
      <p:sp>
        <p:nvSpPr>
          <p:cNvPr id="4" name="Date Placeholder 3"/>
          <p:cNvSpPr>
            <a:spLocks noGrp="1"/>
          </p:cNvSpPr>
          <p:nvPr>
            <p:ph type="dt" idx="1"/>
          </p:nvPr>
        </p:nvSpPr>
        <p:spPr/>
        <p:txBody>
          <a:bodyPr/>
          <a:lstStyle/>
          <a:p>
            <a:fld id="{1DF34805-1F01-4BDA-A8CA-FCEA2B4BC8D0}" type="datetime3">
              <a:rPr lang="de-DE" smtClean="0"/>
              <a:pPr/>
              <a:t>14/02/23</a:t>
            </a:fld>
            <a:endParaRPr lang="de-DE" dirty="0"/>
          </a:p>
        </p:txBody>
      </p:sp>
      <p:sp>
        <p:nvSpPr>
          <p:cNvPr id="5" name="Slide Number Placeholder 4"/>
          <p:cNvSpPr>
            <a:spLocks noGrp="1"/>
          </p:cNvSpPr>
          <p:nvPr>
            <p:ph type="sldNum" sz="quarter" idx="5"/>
          </p:nvPr>
        </p:nvSpPr>
        <p:spPr/>
        <p:txBody>
          <a:bodyPr/>
          <a:lstStyle/>
          <a:p>
            <a:fld id="{CF5EBCF4-26FC-4F76-8DA1-52FDDC328D44}" type="slidenum">
              <a:rPr lang="de-DE" smtClean="0"/>
              <a:pPr/>
              <a:t>9</a:t>
            </a:fld>
            <a:endParaRPr lang="de-DE" dirty="0"/>
          </a:p>
        </p:txBody>
      </p:sp>
    </p:spTree>
    <p:extLst>
      <p:ext uri="{BB962C8B-B14F-4D97-AF65-F5344CB8AC3E}">
        <p14:creationId xmlns:p14="http://schemas.microsoft.com/office/powerpoint/2010/main" val="38219985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4.xml"/><Relationship Id="rId7" Type="http://schemas.openxmlformats.org/officeDocument/2006/relationships/oleObject" Target="../embeddings/oleObject2.bin"/><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 Id="rId9"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90.xml"/><Relationship Id="rId3" Type="http://schemas.openxmlformats.org/officeDocument/2006/relationships/tags" Target="../tags/tag85.xml"/><Relationship Id="rId7" Type="http://schemas.openxmlformats.org/officeDocument/2006/relationships/tags" Target="../tags/tag89.xml"/><Relationship Id="rId12" Type="http://schemas.openxmlformats.org/officeDocument/2006/relationships/image" Target="../media/image2.emf"/><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tags" Target="../tags/tag88.xml"/><Relationship Id="rId11" Type="http://schemas.openxmlformats.org/officeDocument/2006/relationships/image" Target="../media/image5.emf"/><Relationship Id="rId5" Type="http://schemas.openxmlformats.org/officeDocument/2006/relationships/tags" Target="../tags/tag87.xml"/><Relationship Id="rId10" Type="http://schemas.openxmlformats.org/officeDocument/2006/relationships/oleObject" Target="../embeddings/oleObject11.bin"/><Relationship Id="rId4" Type="http://schemas.openxmlformats.org/officeDocument/2006/relationships/tags" Target="../tags/tag86.xml"/><Relationship Id="rId9"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98.xml"/><Relationship Id="rId3" Type="http://schemas.openxmlformats.org/officeDocument/2006/relationships/tags" Target="../tags/tag93.xml"/><Relationship Id="rId7" Type="http://schemas.openxmlformats.org/officeDocument/2006/relationships/tags" Target="../tags/tag97.xml"/><Relationship Id="rId12" Type="http://schemas.openxmlformats.org/officeDocument/2006/relationships/image" Target="../media/image2.emf"/><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tags" Target="../tags/tag96.xml"/><Relationship Id="rId11" Type="http://schemas.openxmlformats.org/officeDocument/2006/relationships/image" Target="../media/image1.emf"/><Relationship Id="rId5" Type="http://schemas.openxmlformats.org/officeDocument/2006/relationships/tags" Target="../tags/tag95.xml"/><Relationship Id="rId10" Type="http://schemas.openxmlformats.org/officeDocument/2006/relationships/oleObject" Target="../embeddings/oleObject12.bin"/><Relationship Id="rId4" Type="http://schemas.openxmlformats.org/officeDocument/2006/relationships/tags" Target="../tags/tag94.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tags" Target="../tags/tag101.xml"/><Relationship Id="rId7" Type="http://schemas.openxmlformats.org/officeDocument/2006/relationships/slideMaster" Target="../slideMasters/slideMaster1.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tags" Target="../tags/tag104.xml"/><Relationship Id="rId5" Type="http://schemas.openxmlformats.org/officeDocument/2006/relationships/tags" Target="../tags/tag103.xml"/><Relationship Id="rId10" Type="http://schemas.openxmlformats.org/officeDocument/2006/relationships/image" Target="../media/image2.emf"/><Relationship Id="rId4" Type="http://schemas.openxmlformats.org/officeDocument/2006/relationships/tags" Target="../tags/tag102.xml"/><Relationship Id="rId9"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107.xml"/><Relationship Id="rId7" Type="http://schemas.openxmlformats.org/officeDocument/2006/relationships/image" Target="../media/image3.emf"/><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oleObject" Target="../embeddings/oleObject14.bin"/><Relationship Id="rId5" Type="http://schemas.openxmlformats.org/officeDocument/2006/relationships/slideMaster" Target="../slideMasters/slideMaster1.xml"/><Relationship Id="rId4" Type="http://schemas.openxmlformats.org/officeDocument/2006/relationships/tags" Target="../tags/tag108.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image" Target="../media/image2.emf"/><Relationship Id="rId5" Type="http://schemas.openxmlformats.org/officeDocument/2006/relationships/image" Target="../media/image3.emf"/><Relationship Id="rId4" Type="http://schemas.openxmlformats.org/officeDocument/2006/relationships/oleObject" Target="../embeddings/oleObject15.bin"/></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34.xml"/><Relationship Id="rId7" Type="http://schemas.openxmlformats.org/officeDocument/2006/relationships/oleObject" Target="../embeddings/oleObject17.bin"/><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slideMaster" Target="../slideMasters/slideMaster2.xml"/><Relationship Id="rId5" Type="http://schemas.openxmlformats.org/officeDocument/2006/relationships/tags" Target="../tags/tag136.xml"/><Relationship Id="rId4" Type="http://schemas.openxmlformats.org/officeDocument/2006/relationships/tags" Target="../tags/tag135.xml"/><Relationship Id="rId9" Type="http://schemas.openxmlformats.org/officeDocument/2006/relationships/image" Target="../media/image4.jpeg"/></Relationships>
</file>

<file path=ppt/slideLayouts/_rels/slideLayout16.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39.xml"/><Relationship Id="rId7" Type="http://schemas.openxmlformats.org/officeDocument/2006/relationships/tags" Target="../tags/tag143.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tags" Target="../tags/tag142.xml"/><Relationship Id="rId5" Type="http://schemas.openxmlformats.org/officeDocument/2006/relationships/tags" Target="../tags/tag141.xml"/><Relationship Id="rId10" Type="http://schemas.openxmlformats.org/officeDocument/2006/relationships/image" Target="../media/image1.emf"/><Relationship Id="rId4" Type="http://schemas.openxmlformats.org/officeDocument/2006/relationships/tags" Target="../tags/tag140.xml"/><Relationship Id="rId9" Type="http://schemas.openxmlformats.org/officeDocument/2006/relationships/oleObject" Target="../embeddings/oleObject18.bin"/></Relationships>
</file>

<file path=ppt/slideLayouts/_rels/slideLayout17.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tags" Target="../tags/tag146.xml"/><Relationship Id="rId7" Type="http://schemas.openxmlformats.org/officeDocument/2006/relationships/slideMaster" Target="../slideMasters/slideMaster2.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tags" Target="../tags/tag149.xml"/><Relationship Id="rId5" Type="http://schemas.openxmlformats.org/officeDocument/2006/relationships/tags" Target="../tags/tag148.xml"/><Relationship Id="rId4" Type="http://schemas.openxmlformats.org/officeDocument/2006/relationships/tags" Target="../tags/tag147.xml"/><Relationship Id="rId9" Type="http://schemas.openxmlformats.org/officeDocument/2006/relationships/image" Target="../media/image3.emf"/></Relationships>
</file>

<file path=ppt/slideLayouts/_rels/slideLayout18.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tags" Target="../tags/tag152.xml"/><Relationship Id="rId7" Type="http://schemas.openxmlformats.org/officeDocument/2006/relationships/slideMaster" Target="../slideMasters/slideMaster2.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tags" Target="../tags/tag155.xml"/><Relationship Id="rId5" Type="http://schemas.openxmlformats.org/officeDocument/2006/relationships/tags" Target="../tags/tag154.xml"/><Relationship Id="rId4" Type="http://schemas.openxmlformats.org/officeDocument/2006/relationships/tags" Target="../tags/tag153.xml"/><Relationship Id="rId9" Type="http://schemas.openxmlformats.org/officeDocument/2006/relationships/image" Target="../media/image3.emf"/></Relationships>
</file>

<file path=ppt/slideLayouts/_rels/slideLayout19.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tags" Target="../tags/tag158.xml"/><Relationship Id="rId7" Type="http://schemas.openxmlformats.org/officeDocument/2006/relationships/slideMaster" Target="../slideMasters/slideMaster2.xml"/><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tags" Target="../tags/tag161.xml"/><Relationship Id="rId5" Type="http://schemas.openxmlformats.org/officeDocument/2006/relationships/tags" Target="../tags/tag160.xml"/><Relationship Id="rId4" Type="http://schemas.openxmlformats.org/officeDocument/2006/relationships/tags" Target="../tags/tag159.xml"/><Relationship Id="rId9"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10" Type="http://schemas.openxmlformats.org/officeDocument/2006/relationships/image" Target="../media/image1.emf"/><Relationship Id="rId4" Type="http://schemas.openxmlformats.org/officeDocument/2006/relationships/tags" Target="../tags/tag30.xml"/><Relationship Id="rId9"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64.xml"/><Relationship Id="rId7" Type="http://schemas.openxmlformats.org/officeDocument/2006/relationships/tags" Target="../tags/tag168.xml"/><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tags" Target="../tags/tag167.xml"/><Relationship Id="rId5" Type="http://schemas.openxmlformats.org/officeDocument/2006/relationships/tags" Target="../tags/tag166.xml"/><Relationship Id="rId10" Type="http://schemas.openxmlformats.org/officeDocument/2006/relationships/image" Target="../media/image3.emf"/><Relationship Id="rId4" Type="http://schemas.openxmlformats.org/officeDocument/2006/relationships/tags" Target="../tags/tag165.xml"/><Relationship Id="rId9" Type="http://schemas.openxmlformats.org/officeDocument/2006/relationships/oleObject" Target="../embeddings/oleObject22.bin"/></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176.xml"/><Relationship Id="rId13" Type="http://schemas.openxmlformats.org/officeDocument/2006/relationships/image" Target="../media/image2.emf"/><Relationship Id="rId3" Type="http://schemas.openxmlformats.org/officeDocument/2006/relationships/tags" Target="../tags/tag171.xml"/><Relationship Id="rId7" Type="http://schemas.openxmlformats.org/officeDocument/2006/relationships/tags" Target="../tags/tag175.xml"/><Relationship Id="rId12" Type="http://schemas.openxmlformats.org/officeDocument/2006/relationships/image" Target="../media/image1.emf"/><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tags" Target="../tags/tag174.xml"/><Relationship Id="rId11" Type="http://schemas.openxmlformats.org/officeDocument/2006/relationships/oleObject" Target="../embeddings/oleObject23.bin"/><Relationship Id="rId5" Type="http://schemas.openxmlformats.org/officeDocument/2006/relationships/tags" Target="../tags/tag173.xml"/><Relationship Id="rId10" Type="http://schemas.openxmlformats.org/officeDocument/2006/relationships/slideMaster" Target="../slideMasters/slideMaster2.xml"/><Relationship Id="rId4" Type="http://schemas.openxmlformats.org/officeDocument/2006/relationships/tags" Target="../tags/tag172.xml"/><Relationship Id="rId9" Type="http://schemas.openxmlformats.org/officeDocument/2006/relationships/tags" Target="../tags/tag177.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185.xml"/><Relationship Id="rId3" Type="http://schemas.openxmlformats.org/officeDocument/2006/relationships/tags" Target="../tags/tag180.xml"/><Relationship Id="rId7" Type="http://schemas.openxmlformats.org/officeDocument/2006/relationships/tags" Target="../tags/tag184.xml"/><Relationship Id="rId12" Type="http://schemas.openxmlformats.org/officeDocument/2006/relationships/image" Target="../media/image2.emf"/><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tags" Target="../tags/tag183.xml"/><Relationship Id="rId11" Type="http://schemas.openxmlformats.org/officeDocument/2006/relationships/image" Target="../media/image1.emf"/><Relationship Id="rId5" Type="http://schemas.openxmlformats.org/officeDocument/2006/relationships/tags" Target="../tags/tag182.xml"/><Relationship Id="rId10" Type="http://schemas.openxmlformats.org/officeDocument/2006/relationships/oleObject" Target="../embeddings/oleObject24.bin"/><Relationship Id="rId4" Type="http://schemas.openxmlformats.org/officeDocument/2006/relationships/tags" Target="../tags/tag181.xml"/><Relationship Id="rId9"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193.xml"/><Relationship Id="rId3" Type="http://schemas.openxmlformats.org/officeDocument/2006/relationships/tags" Target="../tags/tag188.xml"/><Relationship Id="rId7" Type="http://schemas.openxmlformats.org/officeDocument/2006/relationships/tags" Target="../tags/tag192.xml"/><Relationship Id="rId12" Type="http://schemas.openxmlformats.org/officeDocument/2006/relationships/image" Target="../media/image2.emf"/><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tags" Target="../tags/tag191.xml"/><Relationship Id="rId11" Type="http://schemas.openxmlformats.org/officeDocument/2006/relationships/image" Target="../media/image3.emf"/><Relationship Id="rId5" Type="http://schemas.openxmlformats.org/officeDocument/2006/relationships/tags" Target="../tags/tag190.xml"/><Relationship Id="rId10" Type="http://schemas.openxmlformats.org/officeDocument/2006/relationships/oleObject" Target="../embeddings/oleObject25.bin"/><Relationship Id="rId4" Type="http://schemas.openxmlformats.org/officeDocument/2006/relationships/tags" Target="../tags/tag189.xml"/><Relationship Id="rId9"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201.xml"/><Relationship Id="rId3" Type="http://schemas.openxmlformats.org/officeDocument/2006/relationships/tags" Target="../tags/tag196.xml"/><Relationship Id="rId7" Type="http://schemas.openxmlformats.org/officeDocument/2006/relationships/tags" Target="../tags/tag200.xml"/><Relationship Id="rId12" Type="http://schemas.openxmlformats.org/officeDocument/2006/relationships/image" Target="../media/image2.emf"/><Relationship Id="rId2" Type="http://schemas.openxmlformats.org/officeDocument/2006/relationships/tags" Target="../tags/tag195.xml"/><Relationship Id="rId1" Type="http://schemas.openxmlformats.org/officeDocument/2006/relationships/tags" Target="../tags/tag194.xml"/><Relationship Id="rId6" Type="http://schemas.openxmlformats.org/officeDocument/2006/relationships/tags" Target="../tags/tag199.xml"/><Relationship Id="rId11" Type="http://schemas.openxmlformats.org/officeDocument/2006/relationships/image" Target="../media/image1.emf"/><Relationship Id="rId5" Type="http://schemas.openxmlformats.org/officeDocument/2006/relationships/tags" Target="../tags/tag198.xml"/><Relationship Id="rId10" Type="http://schemas.openxmlformats.org/officeDocument/2006/relationships/oleObject" Target="../embeddings/oleObject26.bin"/><Relationship Id="rId4" Type="http://schemas.openxmlformats.org/officeDocument/2006/relationships/tags" Target="../tags/tag197.xml"/><Relationship Id="rId9"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209.xml"/><Relationship Id="rId3" Type="http://schemas.openxmlformats.org/officeDocument/2006/relationships/tags" Target="../tags/tag204.xml"/><Relationship Id="rId7" Type="http://schemas.openxmlformats.org/officeDocument/2006/relationships/tags" Target="../tags/tag208.xml"/><Relationship Id="rId12" Type="http://schemas.openxmlformats.org/officeDocument/2006/relationships/image" Target="../media/image2.emf"/><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tags" Target="../tags/tag207.xml"/><Relationship Id="rId11" Type="http://schemas.openxmlformats.org/officeDocument/2006/relationships/image" Target="../media/image3.emf"/><Relationship Id="rId5" Type="http://schemas.openxmlformats.org/officeDocument/2006/relationships/tags" Target="../tags/tag206.xml"/><Relationship Id="rId10" Type="http://schemas.openxmlformats.org/officeDocument/2006/relationships/oleObject" Target="../embeddings/oleObject27.bin"/><Relationship Id="rId4" Type="http://schemas.openxmlformats.org/officeDocument/2006/relationships/tags" Target="../tags/tag205.xml"/><Relationship Id="rId9"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tags" Target="../tags/tag212.xml"/><Relationship Id="rId7" Type="http://schemas.openxmlformats.org/officeDocument/2006/relationships/slideMaster" Target="../slideMasters/slideMaster2.xml"/><Relationship Id="rId2" Type="http://schemas.openxmlformats.org/officeDocument/2006/relationships/tags" Target="../tags/tag211.xml"/><Relationship Id="rId1" Type="http://schemas.openxmlformats.org/officeDocument/2006/relationships/tags" Target="../tags/tag210.xml"/><Relationship Id="rId6" Type="http://schemas.openxmlformats.org/officeDocument/2006/relationships/tags" Target="../tags/tag215.xml"/><Relationship Id="rId11" Type="http://schemas.openxmlformats.org/officeDocument/2006/relationships/image" Target="../media/image7.svg"/><Relationship Id="rId5" Type="http://schemas.openxmlformats.org/officeDocument/2006/relationships/tags" Target="../tags/tag214.xml"/><Relationship Id="rId10" Type="http://schemas.openxmlformats.org/officeDocument/2006/relationships/image" Target="../media/image6.png"/><Relationship Id="rId4" Type="http://schemas.openxmlformats.org/officeDocument/2006/relationships/tags" Target="../tags/tag213.xml"/><Relationship Id="rId9" Type="http://schemas.openxmlformats.org/officeDocument/2006/relationships/image" Target="../media/image3.emf"/></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218.xml"/><Relationship Id="rId7" Type="http://schemas.openxmlformats.org/officeDocument/2006/relationships/image" Target="../media/image3.emf"/><Relationship Id="rId2" Type="http://schemas.openxmlformats.org/officeDocument/2006/relationships/tags" Target="../tags/tag217.xml"/><Relationship Id="rId1" Type="http://schemas.openxmlformats.org/officeDocument/2006/relationships/tags" Target="../tags/tag216.xml"/><Relationship Id="rId6" Type="http://schemas.openxmlformats.org/officeDocument/2006/relationships/oleObject" Target="../embeddings/oleObject29.bin"/><Relationship Id="rId5" Type="http://schemas.openxmlformats.org/officeDocument/2006/relationships/slideMaster" Target="../slideMasters/slideMaster2.xml"/><Relationship Id="rId4" Type="http://schemas.openxmlformats.org/officeDocument/2006/relationships/tags" Target="../tags/tag219.xml"/><Relationship Id="rId9" Type="http://schemas.openxmlformats.org/officeDocument/2006/relationships/image" Target="../media/image7.svg"/></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7.svg"/><Relationship Id="rId2" Type="http://schemas.openxmlformats.org/officeDocument/2006/relationships/tags" Target="../tags/tag221.xml"/><Relationship Id="rId1" Type="http://schemas.openxmlformats.org/officeDocument/2006/relationships/tags" Target="../tags/tag220.xml"/><Relationship Id="rId6" Type="http://schemas.openxmlformats.org/officeDocument/2006/relationships/image" Target="../media/image6.png"/><Relationship Id="rId5" Type="http://schemas.openxmlformats.org/officeDocument/2006/relationships/image" Target="../media/image3.emf"/><Relationship Id="rId4" Type="http://schemas.openxmlformats.org/officeDocument/2006/relationships/oleObject" Target="../embeddings/oleObject30.bin"/></Relationships>
</file>

<file path=ppt/slideLayouts/_rels/slideLayout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36.xml"/><Relationship Id="rId7"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9"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9"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tags" Target="../tags/tag48.xml"/><Relationship Id="rId7"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4.xml"/><Relationship Id="rId7" Type="http://schemas.openxmlformats.org/officeDocument/2006/relationships/tags" Target="../tags/tag58.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5" Type="http://schemas.openxmlformats.org/officeDocument/2006/relationships/tags" Target="../tags/tag56.xml"/><Relationship Id="rId10" Type="http://schemas.openxmlformats.org/officeDocument/2006/relationships/image" Target="../media/image3.emf"/><Relationship Id="rId4" Type="http://schemas.openxmlformats.org/officeDocument/2006/relationships/tags" Target="../tags/tag55.xml"/><Relationship Id="rId9"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66.xml"/><Relationship Id="rId3" Type="http://schemas.openxmlformats.org/officeDocument/2006/relationships/tags" Target="../tags/tag61.xml"/><Relationship Id="rId7" Type="http://schemas.openxmlformats.org/officeDocument/2006/relationships/tags" Target="../tags/tag65.xml"/><Relationship Id="rId12" Type="http://schemas.openxmlformats.org/officeDocument/2006/relationships/image" Target="../media/image2.emf"/><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image" Target="../media/image1.emf"/><Relationship Id="rId5" Type="http://schemas.openxmlformats.org/officeDocument/2006/relationships/tags" Target="../tags/tag63.xml"/><Relationship Id="rId10" Type="http://schemas.openxmlformats.org/officeDocument/2006/relationships/oleObject" Target="../embeddings/oleObject8.bin"/><Relationship Id="rId4" Type="http://schemas.openxmlformats.org/officeDocument/2006/relationships/tags" Target="../tags/tag62.xml"/><Relationship Id="rId9"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74.xml"/><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image" Target="../media/image2.emf"/><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image" Target="../media/image1.emf"/><Relationship Id="rId5" Type="http://schemas.openxmlformats.org/officeDocument/2006/relationships/tags" Target="../tags/tag71.xml"/><Relationship Id="rId10" Type="http://schemas.openxmlformats.org/officeDocument/2006/relationships/oleObject" Target="../embeddings/oleObject9.bin"/><Relationship Id="rId4" Type="http://schemas.openxmlformats.org/officeDocument/2006/relationships/tags" Target="../tags/tag70.xml"/><Relationship Id="rId9"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82.xml"/><Relationship Id="rId3" Type="http://schemas.openxmlformats.org/officeDocument/2006/relationships/tags" Target="../tags/tag77.xml"/><Relationship Id="rId7" Type="http://schemas.openxmlformats.org/officeDocument/2006/relationships/tags" Target="../tags/tag81.xml"/><Relationship Id="rId12" Type="http://schemas.openxmlformats.org/officeDocument/2006/relationships/image" Target="../media/image2.emf"/><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11" Type="http://schemas.openxmlformats.org/officeDocument/2006/relationships/image" Target="../media/image1.emf"/><Relationship Id="rId5" Type="http://schemas.openxmlformats.org/officeDocument/2006/relationships/tags" Target="../tags/tag79.xml"/><Relationship Id="rId10" Type="http://schemas.openxmlformats.org/officeDocument/2006/relationships/oleObject" Target="../embeddings/oleObject10.bin"/><Relationship Id="rId4" Type="http://schemas.openxmlformats.org/officeDocument/2006/relationships/tags" Target="../tags/tag78.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7942684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0" name=""/>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de-DE" sz="4400" b="0" i="0" baseline="0" dirty="0">
              <a:solidFill>
                <a:schemeClr val="bg1"/>
              </a:solidFill>
              <a:latin typeface="BundesSans Bold" panose="020B0002030500000203" pitchFamily="34" charset="0"/>
              <a:ea typeface="+mj-ea"/>
              <a:cs typeface="+mj-cs"/>
              <a:sym typeface="BundesSans Bold" panose="020B0002030500000203"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6338968"/>
            <a:ext cx="9726795"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de-DE" sz="1400" dirty="0"/>
            </a:lvl1pPr>
          </a:lstStyle>
          <a:p>
            <a:pPr lvl="0">
              <a:buNone/>
            </a:pPr>
            <a:r>
              <a:rPr lang="de-DE" dirty="0"/>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5921359"/>
            <a:ext cx="9726795"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defRPr lang="de-DE" sz="2000" dirty="0"/>
            </a:lvl1pPr>
          </a:lstStyle>
          <a:p>
            <a:pPr lvl="0">
              <a:buNone/>
            </a:pPr>
            <a:r>
              <a:rPr lang="de-DE" dirty="0"/>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972585"/>
            <a:ext cx="9726795"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de-DE" sz="4400" b="0" dirty="0"/>
            </a:lvl1pPr>
          </a:lstStyle>
          <a:p>
            <a:pPr lvl="0"/>
            <a:r>
              <a:rPr lang="de-DE" dirty="0"/>
              <a:t>Click to edit Master title style</a:t>
            </a:r>
          </a:p>
        </p:txBody>
      </p:sp>
      <p:pic>
        <p:nvPicPr>
          <p:cNvPr id="8" name="Picture 3">
            <a:extLst>
              <a:ext uri="{FF2B5EF4-FFF2-40B4-BE49-F238E27FC236}">
                <a16:creationId xmlns:a16="http://schemas.microsoft.com/office/drawing/2014/main" id="{E69EEC1B-AA67-49EF-B26D-3FF69F4518FA}"/>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a:stretch/>
        </p:blipFill>
        <p:spPr>
          <a:xfrm>
            <a:off x="2" y="-2823"/>
            <a:ext cx="12193587" cy="3666506"/>
          </a:xfrm>
          <a:prstGeom prst="rect">
            <a:avLst/>
          </a:prstGeom>
        </p:spPr>
      </p:pic>
    </p:spTree>
    <p:extLst>
      <p:ext uri="{BB962C8B-B14F-4D97-AF65-F5344CB8AC3E}">
        <p14:creationId xmlns:p14="http://schemas.microsoft.com/office/powerpoint/2010/main" val="3543058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35957148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0" name=""/>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de-DE" sz="2500" b="1" i="0" baseline="0" dirty="0">
              <a:solidFill>
                <a:schemeClr val="bg1"/>
              </a:solidFill>
              <a:latin typeface="BundesSans Bold" panose="020B0002030500000203" pitchFamily="34" charset="0"/>
              <a:ea typeface="+mj-ea"/>
              <a:cs typeface="+mj-cs"/>
              <a:sym typeface="BundesSans Bold" panose="020B0002030500000203"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519011"/>
            <a:ext cx="6967728" cy="384721"/>
          </a:xfrm>
        </p:spPr>
        <p:txBody>
          <a:bodyPr>
            <a:spAutoFit/>
          </a:bodyPr>
          <a:lstStyle/>
          <a:p>
            <a:r>
              <a:rPr lang="de-DE"/>
              <a:t>Click to edit Master title style</a:t>
            </a:r>
            <a:endParaRPr lang="de-DE" dirty="0"/>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6CB89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de-DE"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de-DE"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‹Nr.›</a:t>
            </a:fld>
            <a:endParaRPr lang="de-DE" sz="900" b="0" dirty="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884725"/>
            <a:ext cx="6967728"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Click to edit Master subtitle style</a:t>
            </a:r>
            <a:endParaRPr lang="de-DE" dirty="0"/>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de-DE" dirty="0"/>
              <a:t>Add tracker</a:t>
            </a:r>
          </a:p>
        </p:txBody>
      </p:sp>
      <p:sp>
        <p:nvSpPr>
          <p:cNvPr id="11" name="5. Source" hidden="1">
            <a:extLst>
              <a:ext uri="{FF2B5EF4-FFF2-40B4-BE49-F238E27FC236}">
                <a16:creationId xmlns:a16="http://schemas.microsoft.com/office/drawing/2014/main" id="{CCB27F7F-44E3-4C2B-A9EF-67977844C1AB}"/>
              </a:ext>
            </a:extLst>
          </p:cNvPr>
          <p:cNvSpPr txBox="1"/>
          <p:nvPr userDrawn="1">
            <p:custDataLst>
              <p:tags r:id="rId8"/>
            </p:custDataLst>
          </p:nvPr>
        </p:nvSpPr>
        <p:spPr>
          <a:xfrm>
            <a:off x="1500188" y="6498754"/>
            <a:ext cx="6332408"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de-DE" dirty="0"/>
              <a:t>Quelle: …</a:t>
            </a:r>
          </a:p>
        </p:txBody>
      </p:sp>
      <p:pic>
        <p:nvPicPr>
          <p:cNvPr id="12" name="Picture 8">
            <a:extLst>
              <a:ext uri="{FF2B5EF4-FFF2-40B4-BE49-F238E27FC236}">
                <a16:creationId xmlns:a16="http://schemas.microsoft.com/office/drawing/2014/main" id="{4F3AD31F-010C-4676-A6E8-74993DF7FFEB}"/>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l="392" r="35167"/>
          <a:stretch/>
        </p:blipFill>
        <p:spPr>
          <a:xfrm>
            <a:off x="554736" y="6424362"/>
            <a:ext cx="743621" cy="410040"/>
          </a:xfrm>
          <a:prstGeom prst="rect">
            <a:avLst/>
          </a:prstGeom>
        </p:spPr>
      </p:pic>
    </p:spTree>
    <p:extLst>
      <p:ext uri="{BB962C8B-B14F-4D97-AF65-F5344CB8AC3E}">
        <p14:creationId xmlns:p14="http://schemas.microsoft.com/office/powerpoint/2010/main" val="3911390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7241521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de-DE" sz="2500" b="1" i="0" baseline="0" dirty="0">
              <a:solidFill>
                <a:schemeClr val="bg1"/>
              </a:solidFill>
              <a:latin typeface="BundesSans Bold" panose="020B0002030500000203" pitchFamily="34" charset="0"/>
              <a:ea typeface="+mj-ea"/>
              <a:cs typeface="+mj-cs"/>
              <a:sym typeface="BundesSans Bold" panose="020B0002030500000203"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6CB89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de-DE" noProof="0" dirty="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de-DE"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‹Nr.›</a:t>
            </a:fld>
            <a:endParaRPr kumimoji="0" lang="de-DE" sz="9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19011"/>
            <a:ext cx="7918704" cy="384721"/>
          </a:xfrm>
        </p:spPr>
        <p:txBody>
          <a:bodyPr>
            <a:spAutoFit/>
          </a:bodyPr>
          <a:lstStyle/>
          <a:p>
            <a:r>
              <a:rPr lang="de-DE"/>
              <a:t>Click to edit Master title style</a:t>
            </a:r>
            <a:endParaRPr lang="de-DE" dirty="0"/>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884725"/>
            <a:ext cx="7918704"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Click to edit Master subtitle style</a:t>
            </a:r>
            <a:endParaRPr lang="de-DE" dirty="0"/>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de-DE" dirty="0"/>
              <a:t>Add tracker</a:t>
            </a:r>
          </a:p>
        </p:txBody>
      </p:sp>
      <p:sp>
        <p:nvSpPr>
          <p:cNvPr id="11" name="5. Source" hidden="1">
            <a:extLst>
              <a:ext uri="{FF2B5EF4-FFF2-40B4-BE49-F238E27FC236}">
                <a16:creationId xmlns:a16="http://schemas.microsoft.com/office/drawing/2014/main" id="{A5890893-6423-4F52-81A7-146F352E50E1}"/>
              </a:ext>
            </a:extLst>
          </p:cNvPr>
          <p:cNvSpPr txBox="1"/>
          <p:nvPr userDrawn="1">
            <p:custDataLst>
              <p:tags r:id="rId8"/>
            </p:custDataLst>
          </p:nvPr>
        </p:nvSpPr>
        <p:spPr>
          <a:xfrm>
            <a:off x="1500188" y="6498754"/>
            <a:ext cx="6332408"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de-DE" dirty="0"/>
              <a:t>Quelle: …</a:t>
            </a:r>
          </a:p>
        </p:txBody>
      </p:sp>
      <p:pic>
        <p:nvPicPr>
          <p:cNvPr id="12" name="Picture 8">
            <a:extLst>
              <a:ext uri="{FF2B5EF4-FFF2-40B4-BE49-F238E27FC236}">
                <a16:creationId xmlns:a16="http://schemas.microsoft.com/office/drawing/2014/main" id="{4E2C00E9-2BA7-4AAC-A805-B541B78F5C1A}"/>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l="392" r="35167"/>
          <a:stretch/>
        </p:blipFill>
        <p:spPr>
          <a:xfrm>
            <a:off x="554736" y="6424362"/>
            <a:ext cx="743621" cy="410040"/>
          </a:xfrm>
          <a:prstGeom prst="rect">
            <a:avLst/>
          </a:prstGeom>
        </p:spPr>
      </p:pic>
    </p:spTree>
    <p:extLst>
      <p:ext uri="{BB962C8B-B14F-4D97-AF65-F5344CB8AC3E}">
        <p14:creationId xmlns:p14="http://schemas.microsoft.com/office/powerpoint/2010/main" val="1470861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7797829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de-DE" sz="2500" b="1" i="0" baseline="0" dirty="0">
              <a:solidFill>
                <a:schemeClr val="bg1"/>
              </a:solidFill>
              <a:latin typeface="BundesSans Bold" panose="020B0002030500000203" pitchFamily="34" charset="0"/>
              <a:ea typeface="+mj-ea"/>
              <a:cs typeface="+mj-cs"/>
              <a:sym typeface="BundesSans Bold" panose="020B0002030500000203"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de-DE"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‹Nr.›</a:t>
            </a:fld>
            <a:endParaRPr lang="de-DE" sz="900" b="0" dirty="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779962"/>
            <a:ext cx="11082528" cy="384721"/>
          </a:xfrm>
        </p:spPr>
        <p:txBody>
          <a:bodyPr>
            <a:spAutoFit/>
          </a:bodyPr>
          <a:lstStyle>
            <a:lvl1pPr>
              <a:defRPr/>
            </a:lvl1pPr>
          </a:lstStyle>
          <a:p>
            <a:r>
              <a:rPr lang="de-DE"/>
              <a:t>Click to edit Master title style</a:t>
            </a:r>
            <a:endParaRPr lang="de-DE" dirty="0"/>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de-DE" dirty="0"/>
              <a:t>Add tracker</a:t>
            </a:r>
          </a:p>
        </p:txBody>
      </p:sp>
      <p:sp>
        <p:nvSpPr>
          <p:cNvPr id="9" name="5. Source" hidden="1">
            <a:extLst>
              <a:ext uri="{FF2B5EF4-FFF2-40B4-BE49-F238E27FC236}">
                <a16:creationId xmlns:a16="http://schemas.microsoft.com/office/drawing/2014/main" id="{24E9DF08-129C-4C3D-BD34-12AEF4703B1B}"/>
              </a:ext>
            </a:extLst>
          </p:cNvPr>
          <p:cNvSpPr txBox="1"/>
          <p:nvPr userDrawn="1">
            <p:custDataLst>
              <p:tags r:id="rId6"/>
            </p:custDataLst>
          </p:nvPr>
        </p:nvSpPr>
        <p:spPr>
          <a:xfrm>
            <a:off x="1500188" y="6498754"/>
            <a:ext cx="6332408"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de-DE" dirty="0"/>
              <a:t>Quelle: …</a:t>
            </a:r>
          </a:p>
        </p:txBody>
      </p:sp>
      <p:pic>
        <p:nvPicPr>
          <p:cNvPr id="11" name="Picture 8">
            <a:extLst>
              <a:ext uri="{FF2B5EF4-FFF2-40B4-BE49-F238E27FC236}">
                <a16:creationId xmlns:a16="http://schemas.microsoft.com/office/drawing/2014/main" id="{21181828-1AEA-421E-949D-AEBEB2885DBD}"/>
              </a:ext>
            </a:extLst>
          </p:cNvPr>
          <p:cNvPicPr>
            <a:picLocks noChangeAspect="1"/>
          </p:cNvPicPr>
          <p:nvPr userDrawn="1"/>
        </p:nvPicPr>
        <p:blipFill rotWithShape="1">
          <a:blip r:embed="rId10" cstate="print">
            <a:extLst>
              <a:ext uri="{28A0092B-C50C-407E-A947-70E740481C1C}">
                <a14:useLocalDpi xmlns:a14="http://schemas.microsoft.com/office/drawing/2010/main" val="0"/>
              </a:ext>
            </a:extLst>
          </a:blip>
          <a:srcRect l="392" r="35167"/>
          <a:stretch/>
        </p:blipFill>
        <p:spPr>
          <a:xfrm>
            <a:off x="554736" y="6424362"/>
            <a:ext cx="743621" cy="410040"/>
          </a:xfrm>
          <a:prstGeom prst="rect">
            <a:avLst/>
          </a:prstGeom>
        </p:spPr>
      </p:pic>
    </p:spTree>
    <p:extLst>
      <p:ext uri="{BB962C8B-B14F-4D97-AF65-F5344CB8AC3E}">
        <p14:creationId xmlns:p14="http://schemas.microsoft.com/office/powerpoint/2010/main" val="3977499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26997995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de-DE"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‹Nr.›</a:t>
            </a:fld>
            <a:endParaRPr lang="de-DE" sz="900" b="0" dirty="0">
              <a:solidFill>
                <a:schemeClr val="tx1"/>
              </a:solidFill>
              <a:latin typeface="+mn-lt"/>
              <a:ea typeface="+mn-ea"/>
              <a:cs typeface="Arial" panose="020B0604020202020204" pitchFamily="34" charset="0"/>
            </a:endParaRP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de-DE" dirty="0"/>
              <a:t>Add tracker</a:t>
            </a:r>
          </a:p>
        </p:txBody>
      </p:sp>
      <p:sp>
        <p:nvSpPr>
          <p:cNvPr id="6" name="5. Source" hidden="1">
            <a:extLst>
              <a:ext uri="{FF2B5EF4-FFF2-40B4-BE49-F238E27FC236}">
                <a16:creationId xmlns:a16="http://schemas.microsoft.com/office/drawing/2014/main" id="{D79DA402-AE51-43E9-9598-0363370E988D}"/>
              </a:ext>
            </a:extLst>
          </p:cNvPr>
          <p:cNvSpPr txBox="1"/>
          <p:nvPr userDrawn="1">
            <p:custDataLst>
              <p:tags r:id="rId4"/>
            </p:custDataLst>
          </p:nvPr>
        </p:nvSpPr>
        <p:spPr>
          <a:xfrm>
            <a:off x="1500188" y="6498754"/>
            <a:ext cx="6332408"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de-DE" dirty="0"/>
              <a:t>Quelle: …</a:t>
            </a:r>
          </a:p>
        </p:txBody>
      </p:sp>
      <p:pic>
        <p:nvPicPr>
          <p:cNvPr id="10" name="Picture 8">
            <a:extLst>
              <a:ext uri="{FF2B5EF4-FFF2-40B4-BE49-F238E27FC236}">
                <a16:creationId xmlns:a16="http://schemas.microsoft.com/office/drawing/2014/main" id="{F733FC9A-39AF-4A8B-AD28-09C70F260196}"/>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392" r="35167"/>
          <a:stretch/>
        </p:blipFill>
        <p:spPr>
          <a:xfrm>
            <a:off x="554736" y="6424362"/>
            <a:ext cx="743621" cy="410040"/>
          </a:xfrm>
          <a:prstGeom prst="rect">
            <a:avLst/>
          </a:prstGeom>
        </p:spPr>
      </p:pic>
    </p:spTree>
    <p:extLst>
      <p:ext uri="{BB962C8B-B14F-4D97-AF65-F5344CB8AC3E}">
        <p14:creationId xmlns:p14="http://schemas.microsoft.com/office/powerpoint/2010/main" val="386300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14519619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Picture 8">
            <a:extLst>
              <a:ext uri="{FF2B5EF4-FFF2-40B4-BE49-F238E27FC236}">
                <a16:creationId xmlns:a16="http://schemas.microsoft.com/office/drawing/2014/main" id="{685233E2-2D08-40EF-A19C-B684171759C4}"/>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392" r="35167"/>
          <a:stretch/>
        </p:blipFill>
        <p:spPr>
          <a:xfrm>
            <a:off x="2368962" y="1373874"/>
            <a:ext cx="7454077" cy="4110252"/>
          </a:xfrm>
          <a:prstGeom prst="rect">
            <a:avLst/>
          </a:prstGeom>
        </p:spPr>
      </p:pic>
      <p:sp>
        <p:nvSpPr>
          <p:cNvPr id="5" name="5. Source" hidden="1">
            <a:extLst>
              <a:ext uri="{FF2B5EF4-FFF2-40B4-BE49-F238E27FC236}">
                <a16:creationId xmlns:a16="http://schemas.microsoft.com/office/drawing/2014/main" id="{C778C3EF-E930-483B-9604-EF2F60AD08EE}"/>
              </a:ext>
            </a:extLst>
          </p:cNvPr>
          <p:cNvSpPr txBox="1"/>
          <p:nvPr userDrawn="1">
            <p:custDataLst>
              <p:tags r:id="rId2"/>
            </p:custDataLst>
          </p:nvPr>
        </p:nvSpPr>
        <p:spPr>
          <a:xfrm>
            <a:off x="1500188" y="6498754"/>
            <a:ext cx="6332408"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de-DE" dirty="0"/>
              <a:t>Quelle: …</a:t>
            </a:r>
          </a:p>
        </p:txBody>
      </p:sp>
    </p:spTree>
    <p:extLst>
      <p:ext uri="{BB962C8B-B14F-4D97-AF65-F5344CB8AC3E}">
        <p14:creationId xmlns:p14="http://schemas.microsoft.com/office/powerpoint/2010/main" val="466470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rast 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74AF67-BBA0-48F4-BB9F-52963443351B}"/>
              </a:ext>
            </a:extLst>
          </p:cNvPr>
          <p:cNvGraphicFramePr>
            <a:graphicFrameLocks noChangeAspect="1"/>
          </p:cNvGraphicFramePr>
          <p:nvPr userDrawn="1">
            <p:custDataLst>
              <p:tags r:id="rId1"/>
            </p:custDataLst>
            <p:extLst>
              <p:ext uri="{D42A27DB-BD31-4B8C-83A1-F6EECF244321}">
                <p14:modId xmlns:p14="http://schemas.microsoft.com/office/powerpoint/2010/main" val="35316716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0" name=""/>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63C160E-41D1-47A8-9605-6F352D702D3B}"/>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de-DE" sz="4400" b="0" i="0" baseline="0" dirty="0">
              <a:solidFill>
                <a:schemeClr val="bg1"/>
              </a:solidFill>
              <a:latin typeface="BundesSans Bold" panose="020B0002030500000203" pitchFamily="34" charset="0"/>
              <a:ea typeface="+mj-ea"/>
              <a:cs typeface="+mj-cs"/>
              <a:sym typeface="BundesSans Bold" panose="020B0002030500000203" pitchFamily="34" charset="0"/>
            </a:endParaRPr>
          </a:p>
        </p:txBody>
      </p:sp>
      <p:sp>
        <p:nvSpPr>
          <p:cNvPr id="11" name="Documenttype">
            <a:extLst>
              <a:ext uri="{FF2B5EF4-FFF2-40B4-BE49-F238E27FC236}">
                <a16:creationId xmlns:a16="http://schemas.microsoft.com/office/drawing/2014/main" id="{15828E83-1A38-4079-BBBD-A0570B5821FE}"/>
              </a:ext>
            </a:extLst>
          </p:cNvPr>
          <p:cNvSpPr>
            <a:spLocks noGrp="1"/>
          </p:cNvSpPr>
          <p:nvPr>
            <p:ph type="body" sz="quarter" idx="13" hasCustomPrompt="1"/>
            <p:custDataLst>
              <p:tags r:id="rId3"/>
            </p:custDataLst>
          </p:nvPr>
        </p:nvSpPr>
        <p:spPr>
          <a:xfrm>
            <a:off x="550800" y="6338968"/>
            <a:ext cx="9726795" cy="215444"/>
          </a:xfrm>
          <a:prstGeom prst="rect">
            <a:avLst/>
          </a:prstGeom>
        </p:spPr>
        <p:txBody>
          <a:bodyPr vert="horz" wrap="square" lIns="0" tIns="0" rIns="0" bIns="0" rtlCol="0" anchor="b">
            <a:noAutofit/>
          </a:bodyPr>
          <a:lstStyle>
            <a:lvl1pPr>
              <a:defRPr lang="de-DE" sz="1400" dirty="0"/>
            </a:lvl1pPr>
          </a:lstStyle>
          <a:p>
            <a:pPr lvl="0">
              <a:buNone/>
            </a:pPr>
            <a:r>
              <a:rPr lang="de-DE" dirty="0"/>
              <a:t>Edit date or title/role</a:t>
            </a:r>
          </a:p>
        </p:txBody>
      </p:sp>
      <p:sp>
        <p:nvSpPr>
          <p:cNvPr id="15" name="Subtitle">
            <a:extLst>
              <a:ext uri="{FF2B5EF4-FFF2-40B4-BE49-F238E27FC236}">
                <a16:creationId xmlns:a16="http://schemas.microsoft.com/office/drawing/2014/main" id="{FB8F0DBF-6DF4-4080-8ADE-3065F84D7602}"/>
              </a:ext>
            </a:extLst>
          </p:cNvPr>
          <p:cNvSpPr>
            <a:spLocks noGrp="1"/>
          </p:cNvSpPr>
          <p:nvPr>
            <p:ph type="subTitle" idx="1"/>
            <p:custDataLst>
              <p:tags r:id="rId4"/>
            </p:custDataLst>
          </p:nvPr>
        </p:nvSpPr>
        <p:spPr>
          <a:xfrm>
            <a:off x="551941" y="5921359"/>
            <a:ext cx="9726795" cy="307777"/>
          </a:xfrm>
          <a:prstGeom prst="rect">
            <a:avLst/>
          </a:prstGeom>
        </p:spPr>
        <p:txBody>
          <a:bodyPr vert="horz" wrap="square" lIns="0" tIns="0" rIns="0" bIns="0" rtlCol="0" anchor="b">
            <a:noAutofit/>
          </a:bodyPr>
          <a:lstStyle>
            <a:lvl1pPr>
              <a:defRPr lang="de-DE" sz="2000" dirty="0"/>
            </a:lvl1pPr>
          </a:lstStyle>
          <a:p>
            <a:pPr lvl="0">
              <a:buNone/>
            </a:pPr>
            <a:r>
              <a:rPr lang="de-DE" dirty="0"/>
              <a:t>Click to edit Master subtitle style</a:t>
            </a:r>
          </a:p>
        </p:txBody>
      </p:sp>
      <p:sp>
        <p:nvSpPr>
          <p:cNvPr id="18" name="Title">
            <a:extLst>
              <a:ext uri="{FF2B5EF4-FFF2-40B4-BE49-F238E27FC236}">
                <a16:creationId xmlns:a16="http://schemas.microsoft.com/office/drawing/2014/main" id="{46FFFED1-69E7-44C0-86EC-45A8A36DB3EC}"/>
              </a:ext>
            </a:extLst>
          </p:cNvPr>
          <p:cNvSpPr>
            <a:spLocks noGrp="1"/>
          </p:cNvSpPr>
          <p:nvPr>
            <p:ph type="title"/>
            <p:custDataLst>
              <p:tags r:id="rId5"/>
            </p:custDataLst>
          </p:nvPr>
        </p:nvSpPr>
        <p:spPr>
          <a:xfrm>
            <a:off x="551941" y="3972585"/>
            <a:ext cx="9726795" cy="677108"/>
          </a:xfrm>
          <a:prstGeom prst="rect">
            <a:avLst/>
          </a:prstGeom>
        </p:spPr>
        <p:txBody>
          <a:bodyPr vert="horz" wrap="square" lIns="0" tIns="0" rIns="0" bIns="0" rtlCol="0" anchor="t" anchorCtr="0">
            <a:noAutofit/>
          </a:bodyPr>
          <a:lstStyle>
            <a:lvl1pPr>
              <a:defRPr lang="de-DE" sz="4400" b="0" dirty="0"/>
            </a:lvl1pPr>
          </a:lstStyle>
          <a:p>
            <a:pPr lvl="0"/>
            <a:r>
              <a:rPr lang="de-DE" dirty="0"/>
              <a:t>Click to edit Master title style</a:t>
            </a:r>
          </a:p>
        </p:txBody>
      </p:sp>
      <p:pic>
        <p:nvPicPr>
          <p:cNvPr id="10" name="Picture 3">
            <a:extLst>
              <a:ext uri="{FF2B5EF4-FFF2-40B4-BE49-F238E27FC236}">
                <a16:creationId xmlns:a16="http://schemas.microsoft.com/office/drawing/2014/main" id="{5E147D68-CB6B-4D87-A4FF-112291947817}"/>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a:stretch/>
        </p:blipFill>
        <p:spPr>
          <a:xfrm>
            <a:off x="2" y="-2823"/>
            <a:ext cx="12193587" cy="3666506"/>
          </a:xfrm>
          <a:prstGeom prst="rect">
            <a:avLst/>
          </a:prstGeom>
        </p:spPr>
      </p:pic>
    </p:spTree>
    <p:extLst>
      <p:ext uri="{BB962C8B-B14F-4D97-AF65-F5344CB8AC3E}">
        <p14:creationId xmlns:p14="http://schemas.microsoft.com/office/powerpoint/2010/main" val="2688593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rast 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01440F-CB45-4B1E-BF2B-97953CB35508}"/>
              </a:ext>
            </a:extLst>
          </p:cNvPr>
          <p:cNvGraphicFramePr>
            <a:graphicFrameLocks noChangeAspect="1"/>
          </p:cNvGraphicFramePr>
          <p:nvPr userDrawn="1">
            <p:custDataLst>
              <p:tags r:id="rId1"/>
            </p:custDataLst>
            <p:extLst>
              <p:ext uri="{D42A27DB-BD31-4B8C-83A1-F6EECF244321}">
                <p14:modId xmlns:p14="http://schemas.microsoft.com/office/powerpoint/2010/main" val="15073479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0" name=""/>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D3A330D-704F-4050-81F6-50A136E78604}"/>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de-DE" sz="2500" b="1" i="0" baseline="0" dirty="0">
              <a:solidFill>
                <a:schemeClr val="bg1"/>
              </a:solidFill>
              <a:latin typeface="BundesSans Bold" panose="020B0002030500000203" pitchFamily="34" charset="0"/>
              <a:ea typeface="+mj-ea"/>
              <a:cs typeface="+mj-cs"/>
              <a:sym typeface="BundesSans Bold" panose="020B0002030500000203" pitchFamily="34" charset="0"/>
            </a:endParaRPr>
          </a:p>
        </p:txBody>
      </p:sp>
      <p:sp>
        <p:nvSpPr>
          <p:cNvPr id="13" name="2. Slide Title">
            <a:extLst>
              <a:ext uri="{FF2B5EF4-FFF2-40B4-BE49-F238E27FC236}">
                <a16:creationId xmlns:a16="http://schemas.microsoft.com/office/drawing/2014/main" id="{5C829ED6-90BF-4B02-AD53-C2B66EC5467C}"/>
              </a:ext>
            </a:extLst>
          </p:cNvPr>
          <p:cNvSpPr>
            <a:spLocks noGrp="1"/>
          </p:cNvSpPr>
          <p:nvPr>
            <p:ph type="title"/>
            <p:custDataLst>
              <p:tags r:id="rId3"/>
            </p:custDataLst>
          </p:nvPr>
        </p:nvSpPr>
        <p:spPr>
          <a:xfrm>
            <a:off x="554736" y="519011"/>
            <a:ext cx="11082528" cy="384721"/>
          </a:xfrm>
        </p:spPr>
        <p:txBody>
          <a:bodyPr vert="horz" wrap="square" lIns="0" tIns="0" rIns="0" bIns="0" rtlCol="0" anchor="b" anchorCtr="0">
            <a:spAutoFit/>
          </a:bodyPr>
          <a:lstStyle>
            <a:lvl1pPr>
              <a:defRPr lang="de-DE" dirty="0"/>
            </a:lvl1pPr>
          </a:lstStyle>
          <a:p>
            <a:pPr lvl="0"/>
            <a:r>
              <a:rPr lang="de-DE" dirty="0"/>
              <a:t>Click to edit Master title style</a:t>
            </a:r>
          </a:p>
        </p:txBody>
      </p:sp>
      <p:sp>
        <p:nvSpPr>
          <p:cNvPr id="12" name="3. Subtitle">
            <a:extLst>
              <a:ext uri="{FF2B5EF4-FFF2-40B4-BE49-F238E27FC236}">
                <a16:creationId xmlns:a16="http://schemas.microsoft.com/office/drawing/2014/main" id="{0F8ABF34-9C24-45F4-B9AE-EDBE37FAC548}"/>
              </a:ext>
            </a:extLst>
          </p:cNvPr>
          <p:cNvSpPr>
            <a:spLocks noGrp="1"/>
          </p:cNvSpPr>
          <p:nvPr>
            <p:ph type="subTitle" idx="1"/>
            <p:custDataLst>
              <p:tags r:id="rId4"/>
            </p:custDataLst>
          </p:nvPr>
        </p:nvSpPr>
        <p:spPr>
          <a:xfrm>
            <a:off x="554736" y="884725"/>
            <a:ext cx="11082528" cy="276999"/>
          </a:xfrm>
          <a:prstGeom prst="rect">
            <a:avLst/>
          </a:prstGeom>
        </p:spPr>
        <p:txBody>
          <a:bodyPr vert="horz" wrap="square" lIns="0" tIns="0" rIns="0" bIns="0" rtlCol="0">
            <a:spAutoFit/>
          </a:bodyPr>
          <a:lstStyle>
            <a:lvl1pPr>
              <a:defRPr lang="de-DE" sz="1800" b="0" dirty="0"/>
            </a:lvl1pPr>
          </a:lstStyle>
          <a:p>
            <a:pPr lvl="0">
              <a:buNone/>
            </a:pPr>
            <a:r>
              <a:rPr lang="de-DE" dirty="0"/>
              <a:t>Click to edit Master subtitle style</a:t>
            </a:r>
          </a:p>
        </p:txBody>
      </p:sp>
      <p:sp>
        <p:nvSpPr>
          <p:cNvPr id="15" name="Slide Number">
            <a:extLst>
              <a:ext uri="{FF2B5EF4-FFF2-40B4-BE49-F238E27FC236}">
                <a16:creationId xmlns:a16="http://schemas.microsoft.com/office/drawing/2014/main" id="{E4920261-0593-4AC5-992E-73B8CB0A1C71}"/>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de-DE" sz="900" smtClean="0">
                <a:solidFill>
                  <a:schemeClr val="tx1"/>
                </a:solidFill>
                <a:latin typeface="+mn-lt"/>
                <a:ea typeface="+mn-ea"/>
                <a:cs typeface="Arial" panose="020B0604020202020204" pitchFamily="34" charset="0"/>
              </a:rPr>
              <a:pPr algn="r" defTabSz="610744" fontAlgn="auto">
                <a:spcBef>
                  <a:spcPts val="0"/>
                </a:spcBef>
                <a:spcAft>
                  <a:spcPts val="0"/>
                </a:spcAft>
                <a:defRPr/>
              </a:pPr>
              <a:t>‹Nr.›</a:t>
            </a:fld>
            <a:endParaRPr lang="de-DE" sz="900" dirty="0">
              <a:solidFill>
                <a:schemeClr val="tx1"/>
              </a:solidFill>
              <a:latin typeface="+mn-lt"/>
              <a:ea typeface="+mn-ea"/>
              <a:cs typeface="Arial" panose="020B0604020202020204" pitchFamily="34" charset="0"/>
            </a:endParaRPr>
          </a:p>
        </p:txBody>
      </p:sp>
      <p:sp>
        <p:nvSpPr>
          <p:cNvPr id="11" name="1. On-page tracker">
            <a:extLst>
              <a:ext uri="{FF2B5EF4-FFF2-40B4-BE49-F238E27FC236}">
                <a16:creationId xmlns:a16="http://schemas.microsoft.com/office/drawing/2014/main" id="{0364ABB4-AE33-4DE9-A20C-DBDBFEC0CA11}"/>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de-DE" sz="800" b="0" dirty="0">
                <a:cs typeface="+mn-cs"/>
              </a:defRPr>
            </a:lvl1pPr>
          </a:lstStyle>
          <a:p>
            <a:pPr lvl="0">
              <a:buNone/>
            </a:pPr>
            <a:r>
              <a:rPr lang="de-DE" dirty="0"/>
              <a:t>Add tracker</a:t>
            </a:r>
          </a:p>
        </p:txBody>
      </p:sp>
      <p:sp>
        <p:nvSpPr>
          <p:cNvPr id="10" name="5. Source" hidden="1">
            <a:extLst>
              <a:ext uri="{FF2B5EF4-FFF2-40B4-BE49-F238E27FC236}">
                <a16:creationId xmlns:a16="http://schemas.microsoft.com/office/drawing/2014/main" id="{D9A6B81C-3E63-437F-931D-D628CAB4198C}"/>
              </a:ext>
            </a:extLst>
          </p:cNvPr>
          <p:cNvSpPr txBox="1"/>
          <p:nvPr userDrawn="1">
            <p:custDataLst>
              <p:tags r:id="rId7"/>
            </p:custDataLst>
          </p:nvPr>
        </p:nvSpPr>
        <p:spPr>
          <a:xfrm>
            <a:off x="1500188" y="6498754"/>
            <a:ext cx="6332408"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de-DE" dirty="0"/>
              <a:t>Quelle: …</a:t>
            </a:r>
          </a:p>
        </p:txBody>
      </p:sp>
    </p:spTree>
    <p:extLst>
      <p:ext uri="{BB962C8B-B14F-4D97-AF65-F5344CB8AC3E}">
        <p14:creationId xmlns:p14="http://schemas.microsoft.com/office/powerpoint/2010/main" val="3854515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rast Top Lef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EDB0C68-81D8-4BCB-8FED-587D098337DD}"/>
              </a:ext>
            </a:extLst>
          </p:cNvPr>
          <p:cNvGraphicFramePr>
            <a:graphicFrameLocks noChangeAspect="1"/>
          </p:cNvGraphicFramePr>
          <p:nvPr userDrawn="1">
            <p:custDataLst>
              <p:tags r:id="rId1"/>
            </p:custDataLst>
            <p:extLst>
              <p:ext uri="{D42A27DB-BD31-4B8C-83A1-F6EECF244321}">
                <p14:modId xmlns:p14="http://schemas.microsoft.com/office/powerpoint/2010/main" val="8604209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8EAA134-9792-4D41-898E-A83D3A4E3D69}"/>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de-DE" sz="2500" b="1" i="0" baseline="0" dirty="0">
              <a:solidFill>
                <a:schemeClr val="bg1"/>
              </a:solidFill>
              <a:latin typeface="BundesSans Bold" panose="020B0002030500000203" pitchFamily="34" charset="0"/>
              <a:ea typeface="+mj-ea"/>
              <a:cs typeface="+mj-cs"/>
              <a:sym typeface="BundesSans Bold" panose="020B0002030500000203"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861774"/>
          </a:xfrm>
          <a:prstGeom prst="rect">
            <a:avLst/>
          </a:prstGeom>
        </p:spPr>
        <p:txBody>
          <a:bodyPr anchor="t">
            <a:noAutofit/>
          </a:bodyPr>
          <a:lstStyle>
            <a:lvl1pPr>
              <a:defRPr>
                <a:ln w="6350" cap="flat">
                  <a:noFill/>
                  <a:miter lim="800000"/>
                </a:ln>
              </a:defRPr>
            </a:lvl1pPr>
          </a:lstStyle>
          <a:p>
            <a:r>
              <a:rPr lang="de-DE" dirty="0"/>
              <a:t>Click to edit Master title style</a:t>
            </a:r>
          </a:p>
        </p:txBody>
      </p:sp>
      <p:sp>
        <p:nvSpPr>
          <p:cNvPr id="4" name="Slide Number">
            <a:extLst>
              <a:ext uri="{FF2B5EF4-FFF2-40B4-BE49-F238E27FC236}">
                <a16:creationId xmlns:a16="http://schemas.microsoft.com/office/drawing/2014/main" id="{E74A6D15-9D93-480F-A207-CA245151AE26}"/>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de-DE" sz="900" smtClean="0">
                <a:solidFill>
                  <a:schemeClr val="tx1"/>
                </a:solidFill>
                <a:latin typeface="+mn-lt"/>
                <a:ea typeface="+mn-ea"/>
                <a:cs typeface="Arial" panose="020B0604020202020204" pitchFamily="34" charset="0"/>
              </a:rPr>
              <a:pPr algn="r" defTabSz="610744" fontAlgn="auto">
                <a:spcBef>
                  <a:spcPts val="0"/>
                </a:spcBef>
                <a:spcAft>
                  <a:spcPts val="0"/>
                </a:spcAft>
                <a:defRPr/>
              </a:pPr>
              <a:t>‹Nr.›</a:t>
            </a:fld>
            <a:endParaRPr lang="de-DE" sz="900" dirty="0">
              <a:solidFill>
                <a:schemeClr val="tx1"/>
              </a:solidFill>
              <a:latin typeface="+mn-lt"/>
              <a:ea typeface="+mn-ea"/>
              <a:cs typeface="Arial" panose="020B0604020202020204" pitchFamily="34" charset="0"/>
            </a:endParaRPr>
          </a:p>
        </p:txBody>
      </p:sp>
      <p:sp>
        <p:nvSpPr>
          <p:cNvPr id="9" name="1. On-page tracker">
            <a:extLst>
              <a:ext uri="{FF2B5EF4-FFF2-40B4-BE49-F238E27FC236}">
                <a16:creationId xmlns:a16="http://schemas.microsoft.com/office/drawing/2014/main" id="{79744E48-04EF-4FA7-AF06-13E2E4A9BC59}"/>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de-DE" dirty="0"/>
              <a:t>Add tracker</a:t>
            </a:r>
          </a:p>
        </p:txBody>
      </p:sp>
      <p:sp>
        <p:nvSpPr>
          <p:cNvPr id="10" name="5. Source" hidden="1">
            <a:extLst>
              <a:ext uri="{FF2B5EF4-FFF2-40B4-BE49-F238E27FC236}">
                <a16:creationId xmlns:a16="http://schemas.microsoft.com/office/drawing/2014/main" id="{3AD8E545-B932-4A03-AA45-6F81DB053380}"/>
              </a:ext>
            </a:extLst>
          </p:cNvPr>
          <p:cNvSpPr txBox="1"/>
          <p:nvPr userDrawn="1">
            <p:custDataLst>
              <p:tags r:id="rId6"/>
            </p:custDataLst>
          </p:nvPr>
        </p:nvSpPr>
        <p:spPr>
          <a:xfrm>
            <a:off x="1500188" y="6498754"/>
            <a:ext cx="6332408"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de-DE" dirty="0"/>
              <a:t>Quelle: …</a:t>
            </a:r>
          </a:p>
        </p:txBody>
      </p:sp>
    </p:spTree>
    <p:extLst>
      <p:ext uri="{BB962C8B-B14F-4D97-AF65-F5344CB8AC3E}">
        <p14:creationId xmlns:p14="http://schemas.microsoft.com/office/powerpoint/2010/main" val="921966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rast 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10AAB5F-CF0A-4C58-81CA-92C1A8CB9003}"/>
              </a:ext>
            </a:extLst>
          </p:cNvPr>
          <p:cNvGraphicFramePr>
            <a:graphicFrameLocks noChangeAspect="1"/>
          </p:cNvGraphicFramePr>
          <p:nvPr userDrawn="1">
            <p:custDataLst>
              <p:tags r:id="rId1"/>
            </p:custDataLst>
            <p:extLst>
              <p:ext uri="{D42A27DB-BD31-4B8C-83A1-F6EECF244321}">
                <p14:modId xmlns:p14="http://schemas.microsoft.com/office/powerpoint/2010/main" val="36539153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A53433-5DFE-4583-A5C0-DE3F3C3DDE88}"/>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de-DE" sz="2500" b="1" i="0" baseline="0" dirty="0">
              <a:solidFill>
                <a:schemeClr val="bg1"/>
              </a:solidFill>
              <a:latin typeface="BundesSans Bold" panose="020B0002030500000203" pitchFamily="34" charset="0"/>
              <a:ea typeface="+mj-ea"/>
              <a:cs typeface="+mj-cs"/>
              <a:sym typeface="BundesSans Bold" panose="020B0002030500000203"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236640"/>
            <a:ext cx="5065776" cy="384721"/>
          </a:xfrm>
          <a:prstGeom prst="rect">
            <a:avLst/>
          </a:prstGeom>
        </p:spPr>
        <p:txBody>
          <a:bodyPr rIns="365760" anchor="ctr">
            <a:spAutoFit/>
          </a:bodyPr>
          <a:lstStyle>
            <a:lvl1pPr>
              <a:defRPr>
                <a:ln w="6350" cap="flat">
                  <a:noFill/>
                  <a:miter lim="800000"/>
                </a:ln>
              </a:defRPr>
            </a:lvl1pPr>
          </a:lstStyle>
          <a:p>
            <a:r>
              <a:rPr lang="de-DE" dirty="0"/>
              <a:t>Click to edit Master title style</a:t>
            </a:r>
          </a:p>
        </p:txBody>
      </p:sp>
      <p:sp>
        <p:nvSpPr>
          <p:cNvPr id="9" name="Slide Number">
            <a:extLst>
              <a:ext uri="{FF2B5EF4-FFF2-40B4-BE49-F238E27FC236}">
                <a16:creationId xmlns:a16="http://schemas.microsoft.com/office/drawing/2014/main" id="{8CFBA6B2-A084-4532-80C0-2629A5553A76}"/>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de-DE" sz="900" smtClean="0">
                <a:solidFill>
                  <a:schemeClr val="tx1"/>
                </a:solidFill>
                <a:latin typeface="+mn-lt"/>
                <a:ea typeface="+mn-ea"/>
                <a:cs typeface="Arial" panose="020B0604020202020204" pitchFamily="34" charset="0"/>
              </a:rPr>
              <a:pPr algn="r" defTabSz="610744" fontAlgn="auto">
                <a:spcBef>
                  <a:spcPts val="0"/>
                </a:spcBef>
                <a:spcAft>
                  <a:spcPts val="0"/>
                </a:spcAft>
                <a:defRPr/>
              </a:pPr>
              <a:t>‹Nr.›</a:t>
            </a:fld>
            <a:endParaRPr lang="de-DE" sz="900" dirty="0">
              <a:solidFill>
                <a:schemeClr val="tx1"/>
              </a:solidFill>
              <a:latin typeface="+mn-lt"/>
              <a:ea typeface="+mn-ea"/>
              <a:cs typeface="Arial" panose="020B0604020202020204" pitchFamily="34" charset="0"/>
            </a:endParaRPr>
          </a:p>
        </p:txBody>
      </p:sp>
      <p:sp>
        <p:nvSpPr>
          <p:cNvPr id="10" name="1. On-page tracker">
            <a:extLst>
              <a:ext uri="{FF2B5EF4-FFF2-40B4-BE49-F238E27FC236}">
                <a16:creationId xmlns:a16="http://schemas.microsoft.com/office/drawing/2014/main" id="{29A5BC72-B58B-4282-B0EA-EE79CC589D71}"/>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de-DE" dirty="0"/>
              <a:t>Add tracker</a:t>
            </a:r>
          </a:p>
        </p:txBody>
      </p:sp>
      <p:sp>
        <p:nvSpPr>
          <p:cNvPr id="8" name="5. Source" hidden="1">
            <a:extLst>
              <a:ext uri="{FF2B5EF4-FFF2-40B4-BE49-F238E27FC236}">
                <a16:creationId xmlns:a16="http://schemas.microsoft.com/office/drawing/2014/main" id="{612F7AAD-AC93-4E3C-8057-99FB4A58F52E}"/>
              </a:ext>
            </a:extLst>
          </p:cNvPr>
          <p:cNvSpPr txBox="1"/>
          <p:nvPr userDrawn="1">
            <p:custDataLst>
              <p:tags r:id="rId6"/>
            </p:custDataLst>
          </p:nvPr>
        </p:nvSpPr>
        <p:spPr>
          <a:xfrm>
            <a:off x="1500188" y="6498754"/>
            <a:ext cx="6332408"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de-DE" dirty="0"/>
              <a:t>Quelle: …</a:t>
            </a:r>
          </a:p>
        </p:txBody>
      </p:sp>
    </p:spTree>
    <p:extLst>
      <p:ext uri="{BB962C8B-B14F-4D97-AF65-F5344CB8AC3E}">
        <p14:creationId xmlns:p14="http://schemas.microsoft.com/office/powerpoint/2010/main" val="3528294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rast 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98064E9-3153-4628-A7D5-81F8DEADB0D6}"/>
              </a:ext>
            </a:extLst>
          </p:cNvPr>
          <p:cNvGraphicFramePr>
            <a:graphicFrameLocks noChangeAspect="1"/>
          </p:cNvGraphicFramePr>
          <p:nvPr userDrawn="1">
            <p:custDataLst>
              <p:tags r:id="rId1"/>
            </p:custDataLst>
            <p:extLst>
              <p:ext uri="{D42A27DB-BD31-4B8C-83A1-F6EECF244321}">
                <p14:modId xmlns:p14="http://schemas.microsoft.com/office/powerpoint/2010/main" val="42924038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4FCABF2-1291-4CAB-A39C-0FDD2FD8A1F5}"/>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de-DE" sz="4400" b="1" i="0" baseline="0" dirty="0">
              <a:solidFill>
                <a:schemeClr val="bg1"/>
              </a:solidFill>
              <a:latin typeface="BundesSans Bold" panose="020B0002030500000203" pitchFamily="34" charset="0"/>
              <a:ea typeface="+mj-ea"/>
              <a:cs typeface="+mj-cs"/>
              <a:sym typeface="BundesSans Bold" panose="020B0002030500000203" pitchFamily="34" charset="0"/>
            </a:endParaRPr>
          </a:p>
        </p:txBody>
      </p:sp>
      <p:sp>
        <p:nvSpPr>
          <p:cNvPr id="7" name="2. Slide Title">
            <a:extLst>
              <a:ext uri="{FF2B5EF4-FFF2-40B4-BE49-F238E27FC236}">
                <a16:creationId xmlns:a16="http://schemas.microsoft.com/office/drawing/2014/main" id="{E222DC4C-FD9F-4495-B0EA-3E6F1E35596A}"/>
              </a:ext>
            </a:extLst>
          </p:cNvPr>
          <p:cNvSpPr>
            <a:spLocks noGrp="1"/>
          </p:cNvSpPr>
          <p:nvPr>
            <p:ph type="title"/>
            <p:custDataLst>
              <p:tags r:id="rId3"/>
            </p:custDataLst>
          </p:nvPr>
        </p:nvSpPr>
        <p:spPr>
          <a:xfrm>
            <a:off x="554736" y="4580468"/>
            <a:ext cx="11082528" cy="677108"/>
          </a:xfrm>
        </p:spPr>
        <p:txBody>
          <a:bodyPr anchor="b">
            <a:noAutofit/>
          </a:bodyPr>
          <a:lstStyle>
            <a:lvl1pPr>
              <a:lnSpc>
                <a:spcPct val="100000"/>
              </a:lnSpc>
              <a:defRPr sz="4400"/>
            </a:lvl1pPr>
          </a:lstStyle>
          <a:p>
            <a:r>
              <a:rPr lang="de-DE" dirty="0"/>
              <a:t>Click to edit Master title style</a:t>
            </a:r>
          </a:p>
        </p:txBody>
      </p:sp>
      <p:sp>
        <p:nvSpPr>
          <p:cNvPr id="8" name="Slide Number">
            <a:extLst>
              <a:ext uri="{FF2B5EF4-FFF2-40B4-BE49-F238E27FC236}">
                <a16:creationId xmlns:a16="http://schemas.microsoft.com/office/drawing/2014/main" id="{9AC4B822-CA6B-4F05-8715-F74C6D5D34B1}"/>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de-DE" sz="900" smtClean="0">
                <a:solidFill>
                  <a:schemeClr val="tx1"/>
                </a:solidFill>
                <a:latin typeface="+mn-lt"/>
                <a:ea typeface="+mn-ea"/>
                <a:cs typeface="Arial" panose="020B0604020202020204" pitchFamily="34" charset="0"/>
              </a:rPr>
              <a:pPr algn="r" defTabSz="610744" fontAlgn="auto">
                <a:spcBef>
                  <a:spcPts val="0"/>
                </a:spcBef>
                <a:spcAft>
                  <a:spcPts val="0"/>
                </a:spcAft>
                <a:defRPr/>
              </a:pPr>
              <a:t>‹Nr.›</a:t>
            </a:fld>
            <a:endParaRPr lang="de-DE" sz="900" dirty="0">
              <a:solidFill>
                <a:schemeClr val="tx1"/>
              </a:solidFill>
              <a:latin typeface="+mn-lt"/>
              <a:ea typeface="+mn-ea"/>
              <a:cs typeface="Arial" panose="020B0604020202020204" pitchFamily="34" charset="0"/>
            </a:endParaRPr>
          </a:p>
        </p:txBody>
      </p:sp>
      <p:sp>
        <p:nvSpPr>
          <p:cNvPr id="9" name="1. On-page tracker">
            <a:extLst>
              <a:ext uri="{FF2B5EF4-FFF2-40B4-BE49-F238E27FC236}">
                <a16:creationId xmlns:a16="http://schemas.microsoft.com/office/drawing/2014/main" id="{8F89071A-FCD4-4931-B959-81108D770B1E}"/>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de-DE" dirty="0"/>
              <a:t>Add tracker</a:t>
            </a:r>
          </a:p>
        </p:txBody>
      </p:sp>
      <p:sp>
        <p:nvSpPr>
          <p:cNvPr id="10" name="5. Source" hidden="1">
            <a:extLst>
              <a:ext uri="{FF2B5EF4-FFF2-40B4-BE49-F238E27FC236}">
                <a16:creationId xmlns:a16="http://schemas.microsoft.com/office/drawing/2014/main" id="{C74FF4CE-8010-43C1-A18D-078D14EB73DE}"/>
              </a:ext>
            </a:extLst>
          </p:cNvPr>
          <p:cNvSpPr txBox="1"/>
          <p:nvPr userDrawn="1">
            <p:custDataLst>
              <p:tags r:id="rId6"/>
            </p:custDataLst>
          </p:nvPr>
        </p:nvSpPr>
        <p:spPr>
          <a:xfrm>
            <a:off x="1500188" y="6498754"/>
            <a:ext cx="6332408"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de-DE" dirty="0"/>
              <a:t>Quelle: …</a:t>
            </a:r>
          </a:p>
        </p:txBody>
      </p:sp>
    </p:spTree>
    <p:extLst>
      <p:ext uri="{BB962C8B-B14F-4D97-AF65-F5344CB8AC3E}">
        <p14:creationId xmlns:p14="http://schemas.microsoft.com/office/powerpoint/2010/main" val="3775015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16428892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0" name=""/>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de-DE" sz="2500" b="1" i="0" baseline="0" dirty="0">
              <a:solidFill>
                <a:schemeClr val="bg1"/>
              </a:solidFill>
              <a:latin typeface="BundesSans Bold" panose="020B0002030500000203" pitchFamily="34" charset="0"/>
              <a:ea typeface="+mj-ea"/>
              <a:cs typeface="+mj-cs"/>
              <a:sym typeface="BundesSans Bold" panose="020B0002030500000203"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72212"/>
            <a:ext cx="11082528" cy="731520"/>
          </a:xfrm>
        </p:spPr>
        <p:txBody>
          <a:bodyPr vert="horz" wrap="square" lIns="0" tIns="0" rIns="0" bIns="0" rtlCol="0" anchor="b" anchorCtr="0">
            <a:noAutofit/>
          </a:bodyPr>
          <a:lstStyle>
            <a:lvl1pPr>
              <a:defRPr lang="de-DE" dirty="0"/>
            </a:lvl1pPr>
          </a:lstStyle>
          <a:p>
            <a:pPr lvl="0"/>
            <a:r>
              <a:rPr lang="de-DE"/>
              <a:t>Click to edit Master title style</a:t>
            </a:r>
            <a:endParaRPr lang="de-DE" dirty="0"/>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884725"/>
            <a:ext cx="11082528" cy="276999"/>
          </a:xfrm>
          <a:prstGeom prst="rect">
            <a:avLst/>
          </a:prstGeom>
        </p:spPr>
        <p:txBody>
          <a:bodyPr vert="horz" wrap="square" lIns="0" tIns="0" rIns="0" bIns="0" rtlCol="0">
            <a:spAutoFit/>
          </a:bodyPr>
          <a:lstStyle>
            <a:lvl1pPr>
              <a:defRPr lang="de-DE" sz="1800" b="0" dirty="0"/>
            </a:lvl1pPr>
          </a:lstStyle>
          <a:p>
            <a:pPr lvl="0">
              <a:buNone/>
            </a:pPr>
            <a:r>
              <a:rPr lang="de-DE"/>
              <a:t>Click to edit Master subtitle style</a:t>
            </a:r>
            <a:endParaRPr lang="de-DE" dirty="0"/>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de-DE"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‹Nr.›</a:t>
            </a:fld>
            <a:endParaRPr lang="de-DE" sz="900" b="0"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1500188" y="6498754"/>
            <a:ext cx="6332408"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de-DE" dirty="0"/>
              <a:t>Quelle: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de-DE" sz="800" b="0" dirty="0">
                <a:cs typeface="+mn-cs"/>
              </a:defRPr>
            </a:lvl1pPr>
          </a:lstStyle>
          <a:p>
            <a:pPr lvl="0">
              <a:buNone/>
            </a:pPr>
            <a:r>
              <a:rPr lang="de-DE" dirty="0"/>
              <a:t>Add tracker</a:t>
            </a:r>
          </a:p>
        </p:txBody>
      </p:sp>
    </p:spTree>
    <p:extLst>
      <p:ext uri="{BB962C8B-B14F-4D97-AF65-F5344CB8AC3E}">
        <p14:creationId xmlns:p14="http://schemas.microsoft.com/office/powerpoint/2010/main" val="1608224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rast 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52273FB-3270-4181-86FF-C1D92782D49D}"/>
              </a:ext>
            </a:extLst>
          </p:cNvPr>
          <p:cNvGraphicFramePr>
            <a:graphicFrameLocks noChangeAspect="1"/>
          </p:cNvGraphicFramePr>
          <p:nvPr userDrawn="1">
            <p:custDataLst>
              <p:tags r:id="rId1"/>
            </p:custDataLst>
            <p:extLst>
              <p:ext uri="{D42A27DB-BD31-4B8C-83A1-F6EECF244321}">
                <p14:modId xmlns:p14="http://schemas.microsoft.com/office/powerpoint/2010/main" val="37808970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0" name=""/>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E3D51E-EFF4-4CED-8D1C-0D351D7D3278}"/>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de-DE" sz="3400" b="1" i="0" baseline="0" dirty="0">
              <a:solidFill>
                <a:schemeClr val="bg1"/>
              </a:solidFill>
              <a:latin typeface="BundesSans Bold" panose="020B0002030500000203" pitchFamily="34" charset="0"/>
              <a:ea typeface="+mj-ea"/>
              <a:cs typeface="+mj-cs"/>
              <a:sym typeface="BundesSans Bold" panose="020B0002030500000203" pitchFamily="34" charset="0"/>
            </a:endParaRPr>
          </a:p>
        </p:txBody>
      </p:sp>
      <p:sp>
        <p:nvSpPr>
          <p:cNvPr id="7" name="2. Slide Title">
            <a:extLst>
              <a:ext uri="{FF2B5EF4-FFF2-40B4-BE49-F238E27FC236}">
                <a16:creationId xmlns:a16="http://schemas.microsoft.com/office/drawing/2014/main" id="{FB296734-15F7-4BDF-BF7F-AD560B3E09D7}"/>
              </a:ext>
            </a:extLst>
          </p:cNvPr>
          <p:cNvSpPr>
            <a:spLocks noGrp="1"/>
          </p:cNvSpPr>
          <p:nvPr>
            <p:ph type="title" hasCustomPrompt="1"/>
            <p:custDataLst>
              <p:tags r:id="rId3"/>
            </p:custDataLst>
          </p:nvPr>
        </p:nvSpPr>
        <p:spPr>
          <a:xfrm>
            <a:off x="1505712" y="3556229"/>
            <a:ext cx="9180576" cy="523220"/>
          </a:xfrm>
          <a:prstGeom prst="rect">
            <a:avLst/>
          </a:prstGeom>
        </p:spPr>
        <p:txBody>
          <a:bodyPr>
            <a:spAutoFit/>
          </a:bodyPr>
          <a:lstStyle>
            <a:lvl1pPr>
              <a:lnSpc>
                <a:spcPct val="105000"/>
              </a:lnSpc>
              <a:defRPr sz="3400"/>
            </a:lvl1pPr>
          </a:lstStyle>
          <a:p>
            <a:r>
              <a:rPr lang="de-DE" dirty="0"/>
              <a:t>“Click to add quote</a:t>
            </a:r>
          </a:p>
        </p:txBody>
      </p:sp>
      <p:sp>
        <p:nvSpPr>
          <p:cNvPr id="9" name="3. Subtitle">
            <a:extLst>
              <a:ext uri="{FF2B5EF4-FFF2-40B4-BE49-F238E27FC236}">
                <a16:creationId xmlns:a16="http://schemas.microsoft.com/office/drawing/2014/main" id="{F91EA195-0A6B-4141-BE0A-C29B8632D98B}"/>
              </a:ext>
            </a:extLst>
          </p:cNvPr>
          <p:cNvSpPr>
            <a:spLocks noGrp="1"/>
          </p:cNvSpPr>
          <p:nvPr>
            <p:ph type="subTitle" idx="1" hasCustomPrompt="1"/>
            <p:custDataLst>
              <p:tags r:id="rId4"/>
            </p:custDataLst>
          </p:nvPr>
        </p:nvSpPr>
        <p:spPr>
          <a:xfrm>
            <a:off x="1505712" y="4284630"/>
            <a:ext cx="9180576" cy="276999"/>
          </a:xfrm>
          <a:prstGeom prst="rect">
            <a:avLst/>
          </a:prstGeo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Click to add quote source</a:t>
            </a:r>
          </a:p>
        </p:txBody>
      </p:sp>
      <p:sp>
        <p:nvSpPr>
          <p:cNvPr id="8" name="Slide Number">
            <a:extLst>
              <a:ext uri="{FF2B5EF4-FFF2-40B4-BE49-F238E27FC236}">
                <a16:creationId xmlns:a16="http://schemas.microsoft.com/office/drawing/2014/main" id="{9A085514-D1F6-4D77-A23F-C5C66C21AB2E}"/>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de-DE" sz="900" smtClean="0">
                <a:solidFill>
                  <a:schemeClr val="tx1"/>
                </a:solidFill>
                <a:latin typeface="+mn-lt"/>
                <a:ea typeface="+mn-ea"/>
                <a:cs typeface="Arial" panose="020B0604020202020204" pitchFamily="34" charset="0"/>
              </a:rPr>
              <a:pPr algn="r" defTabSz="610744" fontAlgn="auto">
                <a:spcBef>
                  <a:spcPts val="0"/>
                </a:spcBef>
                <a:spcAft>
                  <a:spcPts val="0"/>
                </a:spcAft>
                <a:defRPr/>
              </a:pPr>
              <a:t>‹Nr.›</a:t>
            </a:fld>
            <a:endParaRPr lang="de-DE" sz="900" dirty="0">
              <a:solidFill>
                <a:schemeClr val="tx1"/>
              </a:solidFill>
              <a:latin typeface="+mn-lt"/>
              <a:ea typeface="+mn-ea"/>
              <a:cs typeface="Arial" panose="020B0604020202020204" pitchFamily="34" charset="0"/>
            </a:endParaRPr>
          </a:p>
        </p:txBody>
      </p:sp>
      <p:sp>
        <p:nvSpPr>
          <p:cNvPr id="10" name="1. On-page tracker">
            <a:extLst>
              <a:ext uri="{FF2B5EF4-FFF2-40B4-BE49-F238E27FC236}">
                <a16:creationId xmlns:a16="http://schemas.microsoft.com/office/drawing/2014/main" id="{878CBA30-A797-424E-A56B-F43F015ECE96}"/>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de-DE" dirty="0"/>
              <a:t>Add tracker</a:t>
            </a:r>
          </a:p>
        </p:txBody>
      </p:sp>
      <p:sp>
        <p:nvSpPr>
          <p:cNvPr id="12" name="5. Source" hidden="1">
            <a:extLst>
              <a:ext uri="{FF2B5EF4-FFF2-40B4-BE49-F238E27FC236}">
                <a16:creationId xmlns:a16="http://schemas.microsoft.com/office/drawing/2014/main" id="{B4006DC6-5049-40F6-8AD3-0077239415FB}"/>
              </a:ext>
            </a:extLst>
          </p:cNvPr>
          <p:cNvSpPr txBox="1"/>
          <p:nvPr userDrawn="1">
            <p:custDataLst>
              <p:tags r:id="rId7"/>
            </p:custDataLst>
          </p:nvPr>
        </p:nvSpPr>
        <p:spPr>
          <a:xfrm>
            <a:off x="1500188" y="6498754"/>
            <a:ext cx="6332408"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de-DE" dirty="0"/>
              <a:t>Quelle: …</a:t>
            </a:r>
          </a:p>
        </p:txBody>
      </p:sp>
    </p:spTree>
    <p:extLst>
      <p:ext uri="{BB962C8B-B14F-4D97-AF65-F5344CB8AC3E}">
        <p14:creationId xmlns:p14="http://schemas.microsoft.com/office/powerpoint/2010/main" val="23126788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ntrast 1/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A3BA4A-22A3-4843-892F-E42C155B4288}"/>
              </a:ext>
            </a:extLst>
          </p:cNvPr>
          <p:cNvGraphicFramePr>
            <a:graphicFrameLocks noChangeAspect="1"/>
          </p:cNvGraphicFramePr>
          <p:nvPr userDrawn="1">
            <p:custDataLst>
              <p:tags r:id="rId1"/>
            </p:custDataLst>
            <p:extLst>
              <p:ext uri="{D42A27DB-BD31-4B8C-83A1-F6EECF244321}">
                <p14:modId xmlns:p14="http://schemas.microsoft.com/office/powerpoint/2010/main" val="29298350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2BA1E0C-CA9F-489D-B144-727B655BD19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de-DE" sz="2500" b="1" i="0" baseline="0" dirty="0">
              <a:solidFill>
                <a:schemeClr val="bg1"/>
              </a:solidFill>
              <a:latin typeface="BundesSans Bold" panose="020B0002030500000203" pitchFamily="34" charset="0"/>
              <a:ea typeface="+mj-ea"/>
              <a:cs typeface="+mj-cs"/>
              <a:sym typeface="BundesSans Bold" panose="020B0002030500000203"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de-DE" dirty="0">
              <a:solidFill>
                <a:schemeClr val="bg2"/>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de-DE" sz="900" smtClean="0">
                <a:solidFill>
                  <a:schemeClr val="tx1"/>
                </a:solidFill>
                <a:latin typeface="+mn-lt"/>
                <a:ea typeface="+mn-ea"/>
                <a:cs typeface="Arial" panose="020B0604020202020204" pitchFamily="34" charset="0"/>
              </a:rPr>
              <a:pPr algn="r" defTabSz="610744" fontAlgn="auto">
                <a:spcBef>
                  <a:spcPts val="0"/>
                </a:spcBef>
                <a:spcAft>
                  <a:spcPts val="0"/>
                </a:spcAft>
                <a:defRPr/>
              </a:pPr>
              <a:t>‹Nr.›</a:t>
            </a:fld>
            <a:endParaRPr lang="de-DE" sz="90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7C125983-42A9-42F7-AA00-F56CD87B285E}"/>
              </a:ext>
            </a:extLst>
          </p:cNvPr>
          <p:cNvSpPr>
            <a:spLocks noGrp="1"/>
          </p:cNvSpPr>
          <p:nvPr>
            <p:ph type="title"/>
            <p:custDataLst>
              <p:tags r:id="rId5"/>
            </p:custDataLst>
          </p:nvPr>
        </p:nvSpPr>
        <p:spPr>
          <a:xfrm>
            <a:off x="554736" y="2744369"/>
            <a:ext cx="2514600" cy="769441"/>
          </a:xfrm>
        </p:spPr>
        <p:txBody>
          <a:bodyPr anchor="b">
            <a:noAutofit/>
          </a:bodyPr>
          <a:lstStyle>
            <a:lvl1pPr>
              <a:defRPr>
                <a:solidFill>
                  <a:schemeClr val="bg1"/>
                </a:solidFill>
              </a:defRPr>
            </a:lvl1pPr>
          </a:lstStyle>
          <a:p>
            <a:r>
              <a:rPr lang="de-DE" dirty="0"/>
              <a:t>Click to edit Master title</a:t>
            </a:r>
          </a:p>
        </p:txBody>
      </p:sp>
      <p:sp>
        <p:nvSpPr>
          <p:cNvPr id="20" name="3. Subtitle">
            <a:extLst>
              <a:ext uri="{FF2B5EF4-FFF2-40B4-BE49-F238E27FC236}">
                <a16:creationId xmlns:a16="http://schemas.microsoft.com/office/drawing/2014/main" id="{9D41FF9F-DFB7-4DFF-B338-08A2CA649393}"/>
              </a:ext>
            </a:extLst>
          </p:cNvPr>
          <p:cNvSpPr>
            <a:spLocks noGrp="1"/>
          </p:cNvSpPr>
          <p:nvPr>
            <p:ph type="subTitle" idx="1"/>
            <p:custDataLst>
              <p:tags r:id="rId6"/>
            </p:custDataLst>
          </p:nvPr>
        </p:nvSpPr>
        <p:spPr>
          <a:xfrm>
            <a:off x="554736" y="3659644"/>
            <a:ext cx="2514600" cy="553998"/>
          </a:xfrm>
          <a:prstGeom prst="rect">
            <a:avLst/>
          </a:prstGeom>
        </p:spPr>
        <p:txBody>
          <a:bodyPr wrap="square">
            <a:spAutoFit/>
          </a:bodyPr>
          <a:lstStyle>
            <a:lvl1pPr marL="0" indent="0" algn="l">
              <a:buNone/>
              <a:defRPr sz="1800" b="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de-DE" dirty="0"/>
              <a:t>Click to edit Master subtitle style</a:t>
            </a:r>
          </a:p>
        </p:txBody>
      </p:sp>
      <p:sp>
        <p:nvSpPr>
          <p:cNvPr id="21" name="5. Source" hidden="1">
            <a:extLst>
              <a:ext uri="{FF2B5EF4-FFF2-40B4-BE49-F238E27FC236}">
                <a16:creationId xmlns:a16="http://schemas.microsoft.com/office/drawing/2014/main" id="{064AC035-5239-45FF-8383-33CBCD30D33E}"/>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800" dirty="0">
                <a:solidFill>
                  <a:schemeClr val="bg2"/>
                </a:solidFill>
              </a:rPr>
              <a:t>Quelle: …</a:t>
            </a:r>
          </a:p>
        </p:txBody>
      </p:sp>
      <p:sp>
        <p:nvSpPr>
          <p:cNvPr id="10" name="1. On-page tracker">
            <a:extLst>
              <a:ext uri="{FF2B5EF4-FFF2-40B4-BE49-F238E27FC236}">
                <a16:creationId xmlns:a16="http://schemas.microsoft.com/office/drawing/2014/main" id="{7E97B40B-AFF2-4819-823D-9831ADC756CA}"/>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de-DE" dirty="0"/>
              <a:t>Add tracker</a:t>
            </a:r>
          </a:p>
        </p:txBody>
      </p:sp>
      <p:sp>
        <p:nvSpPr>
          <p:cNvPr id="11" name="5. Source" hidden="1">
            <a:extLst>
              <a:ext uri="{FF2B5EF4-FFF2-40B4-BE49-F238E27FC236}">
                <a16:creationId xmlns:a16="http://schemas.microsoft.com/office/drawing/2014/main" id="{ED5BBE50-331C-441D-89FE-445116E407C1}"/>
              </a:ext>
            </a:extLst>
          </p:cNvPr>
          <p:cNvSpPr txBox="1"/>
          <p:nvPr userDrawn="1">
            <p:custDataLst>
              <p:tags r:id="rId9"/>
            </p:custDataLst>
          </p:nvPr>
        </p:nvSpPr>
        <p:spPr>
          <a:xfrm>
            <a:off x="1500188" y="6498754"/>
            <a:ext cx="6332408"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de-DE" dirty="0">
                <a:solidFill>
                  <a:schemeClr val="bg2"/>
                </a:solidFill>
              </a:rPr>
              <a:t>Quelle: …</a:t>
            </a:r>
          </a:p>
        </p:txBody>
      </p:sp>
      <p:pic>
        <p:nvPicPr>
          <p:cNvPr id="12" name="Picture 8">
            <a:extLst>
              <a:ext uri="{FF2B5EF4-FFF2-40B4-BE49-F238E27FC236}">
                <a16:creationId xmlns:a16="http://schemas.microsoft.com/office/drawing/2014/main" id="{2CF9DE2F-E146-4C61-8257-7A37005AC25B}"/>
              </a:ext>
            </a:extLst>
          </p:cNvPr>
          <p:cNvPicPr>
            <a:picLocks noChangeAspect="1"/>
          </p:cNvPicPr>
          <p:nvPr userDrawn="1"/>
        </p:nvPicPr>
        <p:blipFill rotWithShape="1">
          <a:blip r:embed="rId13" cstate="print">
            <a:extLst>
              <a:ext uri="{28A0092B-C50C-407E-A947-70E740481C1C}">
                <a14:useLocalDpi xmlns:a14="http://schemas.microsoft.com/office/drawing/2010/main" val="0"/>
              </a:ext>
            </a:extLst>
          </a:blip>
          <a:srcRect l="392" r="35167"/>
          <a:stretch/>
        </p:blipFill>
        <p:spPr>
          <a:xfrm>
            <a:off x="554736" y="6424362"/>
            <a:ext cx="743621" cy="410040"/>
          </a:xfrm>
          <a:prstGeom prst="rect">
            <a:avLst/>
          </a:prstGeom>
        </p:spPr>
      </p:pic>
    </p:spTree>
    <p:extLst>
      <p:ext uri="{BB962C8B-B14F-4D97-AF65-F5344CB8AC3E}">
        <p14:creationId xmlns:p14="http://schemas.microsoft.com/office/powerpoint/2010/main" val="1943807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ntrast 1/3">
    <p:bg>
      <p:bgPr>
        <a:solidFill>
          <a:schemeClr val="tx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6AD2A36-39D2-411F-97A0-A924098965AA}"/>
              </a:ext>
            </a:extLst>
          </p:cNvPr>
          <p:cNvGraphicFramePr>
            <a:graphicFrameLocks noChangeAspect="1"/>
          </p:cNvGraphicFramePr>
          <p:nvPr userDrawn="1">
            <p:custDataLst>
              <p:tags r:id="rId1"/>
            </p:custDataLst>
            <p:extLst>
              <p:ext uri="{D42A27DB-BD31-4B8C-83A1-F6EECF244321}">
                <p14:modId xmlns:p14="http://schemas.microsoft.com/office/powerpoint/2010/main" val="31986301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0" name=""/>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6FA1A46-CC63-4D80-904D-B75922926F0D}"/>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de-DE" sz="2500" b="1" i="0" baseline="0" dirty="0">
              <a:solidFill>
                <a:schemeClr val="bg1"/>
              </a:solidFill>
              <a:latin typeface="BundesSans Bold" panose="020B0002030500000203" pitchFamily="34" charset="0"/>
              <a:ea typeface="+mj-ea"/>
              <a:cs typeface="+mj-cs"/>
              <a:sym typeface="BundesSans Bold" panose="020B0002030500000203"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de-DE" dirty="0">
              <a:solidFill>
                <a:schemeClr val="bg2"/>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de-DE" sz="900" smtClean="0">
                <a:solidFill>
                  <a:schemeClr val="tx1"/>
                </a:solidFill>
                <a:latin typeface="+mn-lt"/>
                <a:ea typeface="+mn-ea"/>
                <a:cs typeface="Arial" panose="020B0604020202020204" pitchFamily="34" charset="0"/>
              </a:rPr>
              <a:pPr algn="r" defTabSz="610744" fontAlgn="auto">
                <a:spcBef>
                  <a:spcPts val="0"/>
                </a:spcBef>
                <a:spcAft>
                  <a:spcPts val="0"/>
                </a:spcAft>
                <a:defRPr/>
              </a:pPr>
              <a:t>‹Nr.›</a:t>
            </a:fld>
            <a:endParaRPr lang="de-DE" sz="900" dirty="0">
              <a:solidFill>
                <a:schemeClr val="tx1"/>
              </a:solidFill>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F2EA5A09-84EC-4368-8C76-0BEA141A4333}"/>
              </a:ext>
            </a:extLst>
          </p:cNvPr>
          <p:cNvSpPr>
            <a:spLocks noGrp="1"/>
          </p:cNvSpPr>
          <p:nvPr>
            <p:ph type="title"/>
            <p:custDataLst>
              <p:tags r:id="rId5"/>
            </p:custDataLst>
          </p:nvPr>
        </p:nvSpPr>
        <p:spPr>
          <a:xfrm>
            <a:off x="554736" y="2744369"/>
            <a:ext cx="3465576" cy="769441"/>
          </a:xfrm>
          <a:prstGeom prst="rect">
            <a:avLst/>
          </a:prstGeom>
        </p:spPr>
        <p:txBody>
          <a:bodyPr wrap="square" anchor="b">
            <a:noAutofit/>
          </a:bodyPr>
          <a:lstStyle>
            <a:lvl1pPr algn="l">
              <a:defRPr>
                <a:solidFill>
                  <a:schemeClr val="bg1"/>
                </a:solidFill>
              </a:defRPr>
            </a:lvl1pPr>
          </a:lstStyle>
          <a:p>
            <a:r>
              <a:rPr lang="de-DE" dirty="0"/>
              <a:t>Click to edit Master title style</a:t>
            </a:r>
          </a:p>
        </p:txBody>
      </p:sp>
      <p:sp>
        <p:nvSpPr>
          <p:cNvPr id="21" name="3. Subtitle">
            <a:extLst>
              <a:ext uri="{FF2B5EF4-FFF2-40B4-BE49-F238E27FC236}">
                <a16:creationId xmlns:a16="http://schemas.microsoft.com/office/drawing/2014/main" id="{4BAE0A91-D3D3-4C9A-9F81-3C13D960A341}"/>
              </a:ext>
            </a:extLst>
          </p:cNvPr>
          <p:cNvSpPr>
            <a:spLocks noGrp="1"/>
          </p:cNvSpPr>
          <p:nvPr>
            <p:ph type="subTitle" idx="1"/>
            <p:custDataLst>
              <p:tags r:id="rId6"/>
            </p:custDataLst>
          </p:nvPr>
        </p:nvSpPr>
        <p:spPr>
          <a:xfrm>
            <a:off x="554735" y="3659644"/>
            <a:ext cx="3465575" cy="276999"/>
          </a:xfrm>
          <a:prstGeom prst="rect">
            <a:avLst/>
          </a:prstGeom>
        </p:spPr>
        <p:txBody>
          <a:bodyPr wrap="square">
            <a:spAutoFit/>
          </a:bodyPr>
          <a:lstStyle>
            <a:lvl1pPr marL="0" indent="0" algn="l">
              <a:buNone/>
              <a:defRPr sz="1800" b="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de-DE" dirty="0"/>
              <a:t>Click to edit Master subtitle style</a:t>
            </a:r>
          </a:p>
        </p:txBody>
      </p:sp>
      <p:sp>
        <p:nvSpPr>
          <p:cNvPr id="10" name="1. On-page tracker">
            <a:extLst>
              <a:ext uri="{FF2B5EF4-FFF2-40B4-BE49-F238E27FC236}">
                <a16:creationId xmlns:a16="http://schemas.microsoft.com/office/drawing/2014/main" id="{2635D98B-97DC-4A80-82A3-A8B3C701B736}"/>
              </a:ext>
            </a:extLst>
          </p:cNvPr>
          <p:cNvSpPr>
            <a:spLocks noGrp="1"/>
          </p:cNvSpPr>
          <p:nvPr>
            <p:ph type="body" sz="quarter" idx="10" hasCustomPrompt="1"/>
            <p:custDataLst>
              <p:tags r:id="rId7"/>
            </p:custDataLst>
          </p:nvPr>
        </p:nvSpPr>
        <p:spPr>
          <a:xfrm>
            <a:off x="554735" y="41597"/>
            <a:ext cx="3465575" cy="123111"/>
          </a:xfrm>
          <a:prstGeom prst="rect">
            <a:avLst/>
          </a:prstGeom>
          <a:ln w="6350">
            <a:noFill/>
            <a:miter lim="800000"/>
          </a:ln>
        </p:spPr>
        <p:txBody>
          <a:bodyPr vert="horz" wrap="square" lIns="0" tIns="0" rIns="0" bIns="0" rtlCol="0">
            <a:spAutoFit/>
          </a:bodyPr>
          <a:lstStyle>
            <a:lvl1pPr>
              <a:defRPr lang="de-DE" sz="800" b="0" dirty="0">
                <a:solidFill>
                  <a:schemeClr val="bg2"/>
                </a:solidFill>
                <a:cs typeface="+mn-cs"/>
              </a:defRPr>
            </a:lvl1pPr>
          </a:lstStyle>
          <a:p>
            <a:pPr lvl="0">
              <a:buNone/>
            </a:pPr>
            <a:r>
              <a:rPr lang="de-DE" dirty="0"/>
              <a:t>Add tracker</a:t>
            </a:r>
          </a:p>
        </p:txBody>
      </p:sp>
      <p:sp>
        <p:nvSpPr>
          <p:cNvPr id="11" name="5. Source" hidden="1">
            <a:extLst>
              <a:ext uri="{FF2B5EF4-FFF2-40B4-BE49-F238E27FC236}">
                <a16:creationId xmlns:a16="http://schemas.microsoft.com/office/drawing/2014/main" id="{517F44C0-2E37-490D-BA48-BB344B1996BF}"/>
              </a:ext>
            </a:extLst>
          </p:cNvPr>
          <p:cNvSpPr txBox="1"/>
          <p:nvPr userDrawn="1">
            <p:custDataLst>
              <p:tags r:id="rId8"/>
            </p:custDataLst>
          </p:nvPr>
        </p:nvSpPr>
        <p:spPr>
          <a:xfrm>
            <a:off x="1500188" y="6498754"/>
            <a:ext cx="6332408"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de-DE" dirty="0">
                <a:solidFill>
                  <a:schemeClr val="bg2"/>
                </a:solidFill>
              </a:rPr>
              <a:t>Quelle: …</a:t>
            </a:r>
          </a:p>
        </p:txBody>
      </p:sp>
      <p:pic>
        <p:nvPicPr>
          <p:cNvPr id="12" name="Picture 8">
            <a:extLst>
              <a:ext uri="{FF2B5EF4-FFF2-40B4-BE49-F238E27FC236}">
                <a16:creationId xmlns:a16="http://schemas.microsoft.com/office/drawing/2014/main" id="{065561AB-13E5-4E52-B8C6-B7D3053A46F6}"/>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l="392" r="35167"/>
          <a:stretch/>
        </p:blipFill>
        <p:spPr>
          <a:xfrm>
            <a:off x="554736" y="6424362"/>
            <a:ext cx="743621" cy="410040"/>
          </a:xfrm>
          <a:prstGeom prst="rect">
            <a:avLst/>
          </a:prstGeom>
        </p:spPr>
      </p:pic>
    </p:spTree>
    <p:extLst>
      <p:ext uri="{BB962C8B-B14F-4D97-AF65-F5344CB8AC3E}">
        <p14:creationId xmlns:p14="http://schemas.microsoft.com/office/powerpoint/2010/main" val="31287880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17EEF9-3DB9-4A02-BE2D-DE37DFD2B16E}"/>
              </a:ext>
            </a:extLst>
          </p:cNvPr>
          <p:cNvGraphicFramePr>
            <a:graphicFrameLocks noChangeAspect="1"/>
          </p:cNvGraphicFramePr>
          <p:nvPr userDrawn="1">
            <p:custDataLst>
              <p:tags r:id="rId1"/>
            </p:custDataLst>
            <p:extLst>
              <p:ext uri="{D42A27DB-BD31-4B8C-83A1-F6EECF244321}">
                <p14:modId xmlns:p14="http://schemas.microsoft.com/office/powerpoint/2010/main" val="14232392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92" imgH="591" progId="TCLayout.ActiveDocument.1">
                  <p:embed/>
                </p:oleObj>
              </mc:Choice>
              <mc:Fallback>
                <p:oleObj name="think-cell Slide" r:id="rId10" imgW="592" imgH="591" progId="TCLayout.ActiveDocument.1">
                  <p:embed/>
                  <p:pic>
                    <p:nvPicPr>
                      <p:cNvPr id="0" name=""/>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6D83EC-F243-46BA-8827-531E63D39DA3}"/>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de-DE" sz="2500" b="1" i="0" baseline="0" dirty="0">
              <a:solidFill>
                <a:schemeClr val="bg1"/>
              </a:solidFill>
              <a:latin typeface="BundesSans Bold" panose="020B0002030500000203" pitchFamily="34" charset="0"/>
              <a:ea typeface="+mj-ea"/>
              <a:cs typeface="+mj-cs"/>
              <a:sym typeface="BundesSans Bold" panose="020B0002030500000203"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de-DE" dirty="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de-DE" sz="900" smtClean="0">
                <a:solidFill>
                  <a:schemeClr val="tx1"/>
                </a:solidFill>
                <a:latin typeface="+mn-lt"/>
                <a:ea typeface="+mn-ea"/>
                <a:cs typeface="Arial" panose="020B0604020202020204" pitchFamily="34" charset="0"/>
              </a:rPr>
              <a:pPr algn="r" defTabSz="610744" fontAlgn="auto">
                <a:spcBef>
                  <a:spcPts val="0"/>
                </a:spcBef>
                <a:spcAft>
                  <a:spcPts val="0"/>
                </a:spcAft>
                <a:defRPr/>
              </a:pPr>
              <a:t>‹Nr.›</a:t>
            </a:fld>
            <a:endParaRPr lang="de-DE" sz="900" dirty="0">
              <a:solidFill>
                <a:schemeClr val="tx1"/>
              </a:solidFill>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5"/>
            </p:custDataLst>
          </p:nvPr>
        </p:nvSpPr>
        <p:spPr>
          <a:xfrm>
            <a:off x="554736" y="519011"/>
            <a:ext cx="5065776" cy="384721"/>
          </a:xfrm>
        </p:spPr>
        <p:txBody>
          <a:bodyPr>
            <a:spAutoFit/>
          </a:bodyPr>
          <a:lstStyle>
            <a:lvl1pPr>
              <a:defRPr>
                <a:solidFill>
                  <a:schemeClr val="bg1"/>
                </a:solidFill>
              </a:defRPr>
            </a:lvl1pPr>
          </a:lstStyle>
          <a:p>
            <a:r>
              <a:rPr lang="de-DE" dirty="0"/>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6"/>
            </p:custDataLst>
          </p:nvPr>
        </p:nvSpPr>
        <p:spPr>
          <a:xfrm>
            <a:off x="554736" y="884725"/>
            <a:ext cx="5065776" cy="276999"/>
          </a:xfrm>
          <a:prstGeom prst="rect">
            <a:avLst/>
          </a:prstGeom>
        </p:spPr>
        <p:txBody>
          <a:bodyPr wrap="square">
            <a:spAutoFit/>
          </a:bodyPr>
          <a:lstStyle>
            <a:lvl1pPr marL="0" indent="0" algn="l">
              <a:buNone/>
              <a:defRPr sz="1800" b="0">
                <a:solidFill>
                  <a:sysClr val="windowText" lastClr="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Click to edit Master subtitle style</a:t>
            </a:r>
          </a:p>
        </p:txBody>
      </p:sp>
      <p:sp>
        <p:nvSpPr>
          <p:cNvPr id="10" name="1. On-page tracker">
            <a:extLst>
              <a:ext uri="{FF2B5EF4-FFF2-40B4-BE49-F238E27FC236}">
                <a16:creationId xmlns:a16="http://schemas.microsoft.com/office/drawing/2014/main" id="{A6404B0A-A2B8-4CC0-AACE-22B9A9D22DC4}"/>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de-DE" sz="800" b="0" dirty="0">
                <a:solidFill>
                  <a:schemeClr val="bg2"/>
                </a:solidFill>
                <a:cs typeface="+mn-cs"/>
              </a:defRPr>
            </a:lvl1pPr>
          </a:lstStyle>
          <a:p>
            <a:pPr lvl="0">
              <a:buNone/>
            </a:pPr>
            <a:r>
              <a:rPr lang="de-DE" dirty="0"/>
              <a:t>Add tracker</a:t>
            </a:r>
          </a:p>
        </p:txBody>
      </p:sp>
      <p:sp>
        <p:nvSpPr>
          <p:cNvPr id="11" name="5. Source" hidden="1">
            <a:extLst>
              <a:ext uri="{FF2B5EF4-FFF2-40B4-BE49-F238E27FC236}">
                <a16:creationId xmlns:a16="http://schemas.microsoft.com/office/drawing/2014/main" id="{515AE963-116B-41A0-9D48-687C5587CF83}"/>
              </a:ext>
            </a:extLst>
          </p:cNvPr>
          <p:cNvSpPr txBox="1"/>
          <p:nvPr userDrawn="1">
            <p:custDataLst>
              <p:tags r:id="rId8"/>
            </p:custDataLst>
          </p:nvPr>
        </p:nvSpPr>
        <p:spPr>
          <a:xfrm>
            <a:off x="1500188" y="6498754"/>
            <a:ext cx="6332408"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de-DE" dirty="0">
                <a:solidFill>
                  <a:schemeClr val="bg2"/>
                </a:solidFill>
              </a:rPr>
              <a:t>Quelle: …</a:t>
            </a:r>
          </a:p>
        </p:txBody>
      </p:sp>
      <p:pic>
        <p:nvPicPr>
          <p:cNvPr id="12" name="Picture 8">
            <a:extLst>
              <a:ext uri="{FF2B5EF4-FFF2-40B4-BE49-F238E27FC236}">
                <a16:creationId xmlns:a16="http://schemas.microsoft.com/office/drawing/2014/main" id="{C4A600FA-F5AA-4D40-B438-4E24BC666F93}"/>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l="392" r="35167"/>
          <a:stretch/>
        </p:blipFill>
        <p:spPr>
          <a:xfrm>
            <a:off x="554736" y="6424362"/>
            <a:ext cx="743621" cy="410040"/>
          </a:xfrm>
          <a:prstGeom prst="rect">
            <a:avLst/>
          </a:prstGeom>
        </p:spPr>
      </p:pic>
    </p:spTree>
    <p:extLst>
      <p:ext uri="{BB962C8B-B14F-4D97-AF65-F5344CB8AC3E}">
        <p14:creationId xmlns:p14="http://schemas.microsoft.com/office/powerpoint/2010/main" val="12247193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11520068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0" name=""/>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de-DE" sz="2500" b="1" i="0" baseline="0" dirty="0">
              <a:solidFill>
                <a:schemeClr val="bg1"/>
              </a:solidFill>
              <a:latin typeface="BundesSans Bold" panose="020B0002030500000203" pitchFamily="34" charset="0"/>
              <a:ea typeface="+mj-ea"/>
              <a:cs typeface="+mj-cs"/>
              <a:sym typeface="BundesSans Bold" panose="020B0002030500000203" pitchFamily="34" charset="0"/>
            </a:endParaRPr>
          </a:p>
        </p:txBody>
      </p:sp>
      <p:sp>
        <p:nvSpPr>
          <p:cNvPr id="20" name="2. Slide Title">
            <a:extLst>
              <a:ext uri="{FF2B5EF4-FFF2-40B4-BE49-F238E27FC236}">
                <a16:creationId xmlns:a16="http://schemas.microsoft.com/office/drawing/2014/main" id="{E1D61C74-F3E2-42EF-998D-BEC7B3EBD0BC}"/>
              </a:ext>
            </a:extLst>
          </p:cNvPr>
          <p:cNvSpPr>
            <a:spLocks noGrp="1"/>
          </p:cNvSpPr>
          <p:nvPr>
            <p:ph type="title"/>
            <p:custDataLst>
              <p:tags r:id="rId3"/>
            </p:custDataLst>
          </p:nvPr>
        </p:nvSpPr>
        <p:spPr>
          <a:xfrm>
            <a:off x="554736" y="519011"/>
            <a:ext cx="6967728" cy="384721"/>
          </a:xfrm>
        </p:spPr>
        <p:txBody>
          <a:bodyPr>
            <a:spAutoFit/>
          </a:bodyPr>
          <a:lstStyle>
            <a:lvl1pPr>
              <a:defRPr>
                <a:solidFill>
                  <a:schemeClr val="bg1"/>
                </a:solidFill>
              </a:defRPr>
            </a:lvl1pPr>
          </a:lstStyle>
          <a:p>
            <a:r>
              <a:rPr lang="de-DE" dirty="0"/>
              <a:t>Click to edit Master title style</a:t>
            </a: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de-DE"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de-DE" sz="900" smtClean="0">
                <a:solidFill>
                  <a:schemeClr val="tx1"/>
                </a:solidFill>
                <a:latin typeface="+mn-lt"/>
                <a:ea typeface="+mn-ea"/>
                <a:cs typeface="Arial" panose="020B0604020202020204" pitchFamily="34" charset="0"/>
              </a:rPr>
              <a:pPr algn="r" defTabSz="610744" fontAlgn="auto">
                <a:spcBef>
                  <a:spcPts val="0"/>
                </a:spcBef>
                <a:spcAft>
                  <a:spcPts val="0"/>
                </a:spcAft>
                <a:defRPr/>
              </a:pPr>
              <a:t>‹Nr.›</a:t>
            </a:fld>
            <a:endParaRPr lang="de-DE" sz="900" dirty="0">
              <a:solidFill>
                <a:schemeClr val="tx1"/>
              </a:solidFill>
              <a:latin typeface="+mn-lt"/>
              <a:ea typeface="+mn-ea"/>
              <a:cs typeface="Arial" panose="020B0604020202020204" pitchFamily="34" charset="0"/>
            </a:endParaRPr>
          </a:p>
        </p:txBody>
      </p:sp>
      <p:sp>
        <p:nvSpPr>
          <p:cNvPr id="21" name="3. Subtitle">
            <a:extLst>
              <a:ext uri="{FF2B5EF4-FFF2-40B4-BE49-F238E27FC236}">
                <a16:creationId xmlns:a16="http://schemas.microsoft.com/office/drawing/2014/main" id="{48CA3F7F-79C3-4776-BD80-2B6BECA0AF60}"/>
              </a:ext>
            </a:extLst>
          </p:cNvPr>
          <p:cNvSpPr>
            <a:spLocks noGrp="1"/>
          </p:cNvSpPr>
          <p:nvPr>
            <p:ph type="subTitle" idx="1"/>
            <p:custDataLst>
              <p:tags r:id="rId6"/>
            </p:custDataLst>
          </p:nvPr>
        </p:nvSpPr>
        <p:spPr>
          <a:xfrm>
            <a:off x="554736" y="884725"/>
            <a:ext cx="6967728" cy="276999"/>
          </a:xfrm>
          <a:prstGeom prst="rect">
            <a:avLst/>
          </a:prstGeom>
        </p:spPr>
        <p:txBody>
          <a:bodyPr wrap="square">
            <a:spAutoFit/>
          </a:bodyPr>
          <a:lstStyle>
            <a:lvl1pPr marL="0" indent="0" algn="l">
              <a:buNone/>
              <a:defRPr sz="1800" b="0">
                <a:solidFill>
                  <a:sysClr val="windowText" lastClr="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Click to edit Master subtitle style</a:t>
            </a:r>
          </a:p>
        </p:txBody>
      </p:sp>
      <p:sp>
        <p:nvSpPr>
          <p:cNvPr id="10" name="1. On-page tracker">
            <a:extLst>
              <a:ext uri="{FF2B5EF4-FFF2-40B4-BE49-F238E27FC236}">
                <a16:creationId xmlns:a16="http://schemas.microsoft.com/office/drawing/2014/main" id="{6F53EF37-F1B6-47E2-A119-A2386F59B295}"/>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de-DE" sz="800" b="0" dirty="0">
                <a:solidFill>
                  <a:schemeClr val="bg2"/>
                </a:solidFill>
                <a:cs typeface="+mn-cs"/>
              </a:defRPr>
            </a:lvl1pPr>
          </a:lstStyle>
          <a:p>
            <a:pPr lvl="0">
              <a:buNone/>
            </a:pPr>
            <a:r>
              <a:rPr lang="de-DE" dirty="0"/>
              <a:t>Add tracker</a:t>
            </a:r>
          </a:p>
        </p:txBody>
      </p:sp>
      <p:sp>
        <p:nvSpPr>
          <p:cNvPr id="11" name="5. Source" hidden="1">
            <a:extLst>
              <a:ext uri="{FF2B5EF4-FFF2-40B4-BE49-F238E27FC236}">
                <a16:creationId xmlns:a16="http://schemas.microsoft.com/office/drawing/2014/main" id="{C8B8A39E-9E01-411B-8357-CE7EBE0F7913}"/>
              </a:ext>
            </a:extLst>
          </p:cNvPr>
          <p:cNvSpPr txBox="1"/>
          <p:nvPr userDrawn="1">
            <p:custDataLst>
              <p:tags r:id="rId8"/>
            </p:custDataLst>
          </p:nvPr>
        </p:nvSpPr>
        <p:spPr>
          <a:xfrm>
            <a:off x="1500188" y="6498754"/>
            <a:ext cx="6332408"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de-DE" dirty="0">
                <a:solidFill>
                  <a:schemeClr val="bg2"/>
                </a:solidFill>
              </a:rPr>
              <a:t>Quelle: …</a:t>
            </a:r>
          </a:p>
        </p:txBody>
      </p:sp>
      <p:pic>
        <p:nvPicPr>
          <p:cNvPr id="12" name="Picture 8">
            <a:extLst>
              <a:ext uri="{FF2B5EF4-FFF2-40B4-BE49-F238E27FC236}">
                <a16:creationId xmlns:a16="http://schemas.microsoft.com/office/drawing/2014/main" id="{C3816C1A-1DE0-49F8-ACFE-4884889B96F7}"/>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l="392" r="35167"/>
          <a:stretch/>
        </p:blipFill>
        <p:spPr>
          <a:xfrm>
            <a:off x="554736" y="6424362"/>
            <a:ext cx="743621" cy="410040"/>
          </a:xfrm>
          <a:prstGeom prst="rect">
            <a:avLst/>
          </a:prstGeom>
        </p:spPr>
      </p:pic>
    </p:spTree>
    <p:extLst>
      <p:ext uri="{BB962C8B-B14F-4D97-AF65-F5344CB8AC3E}">
        <p14:creationId xmlns:p14="http://schemas.microsoft.com/office/powerpoint/2010/main" val="21695030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extLst>
              <p:ext uri="{D42A27DB-BD31-4B8C-83A1-F6EECF244321}">
                <p14:modId xmlns:p14="http://schemas.microsoft.com/office/powerpoint/2010/main" val="9615422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73" imgH="473" progId="TCLayout.ActiveDocument.1">
                  <p:embed/>
                </p:oleObj>
              </mc:Choice>
              <mc:Fallback>
                <p:oleObj name="think-cell Slide" r:id="rId10"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de-DE" sz="2500" b="1" i="0" baseline="0" dirty="0">
              <a:solidFill>
                <a:schemeClr val="bg1"/>
              </a:solidFill>
              <a:latin typeface="BundesSans Bold" panose="020B0002030500000203" pitchFamily="34" charset="0"/>
              <a:ea typeface="+mj-ea"/>
              <a:cs typeface="+mj-cs"/>
              <a:sym typeface="BundesSans Bold" panose="020B0002030500000203"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8781416"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de-DE" sz="900" b="0" i="0" u="none" strike="noStrike" kern="1200" cap="none" spc="0" normalizeH="0" baseline="0" noProof="0" smtClean="0">
                <a:ln>
                  <a:noFill/>
                </a:ln>
                <a:solidFill>
                  <a:schemeClr val="tx1"/>
                </a:solidFill>
                <a:effectLst/>
                <a:uLnTx/>
                <a:uFillTx/>
                <a:latin typeface="Arial"/>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‹Nr.›</a:t>
            </a:fld>
            <a:endParaRPr kumimoji="0" lang="de-DE" sz="900" b="0" i="0" u="none" strike="noStrike" kern="1200" cap="none" spc="0" normalizeH="0" baseline="0" noProof="0" dirty="0">
              <a:ln>
                <a:noFill/>
              </a:ln>
              <a:solidFill>
                <a:schemeClr val="tx1"/>
              </a:solidFill>
              <a:effectLst/>
              <a:uLnTx/>
              <a:uFillTx/>
              <a:latin typeface="Arial"/>
              <a:ea typeface="+mn-ea"/>
              <a:cs typeface="Arial" panose="020B0604020202020204" pitchFamily="34" charset="0"/>
            </a:endParaRPr>
          </a:p>
        </p:txBody>
      </p:sp>
      <p:sp>
        <p:nvSpPr>
          <p:cNvPr id="20" name="2. Slide Title">
            <a:extLst>
              <a:ext uri="{FF2B5EF4-FFF2-40B4-BE49-F238E27FC236}">
                <a16:creationId xmlns:a16="http://schemas.microsoft.com/office/drawing/2014/main" id="{80B9914A-DB55-4BC1-945B-6BCB69651471}"/>
              </a:ext>
            </a:extLst>
          </p:cNvPr>
          <p:cNvSpPr>
            <a:spLocks noGrp="1"/>
          </p:cNvSpPr>
          <p:nvPr>
            <p:ph type="title"/>
            <p:custDataLst>
              <p:tags r:id="rId5"/>
            </p:custDataLst>
          </p:nvPr>
        </p:nvSpPr>
        <p:spPr>
          <a:xfrm>
            <a:off x="554736" y="519011"/>
            <a:ext cx="7918704" cy="384721"/>
          </a:xfrm>
        </p:spPr>
        <p:txBody>
          <a:bodyPr>
            <a:spAutoFit/>
          </a:bodyPr>
          <a:lstStyle>
            <a:lvl1pPr>
              <a:defRPr>
                <a:solidFill>
                  <a:schemeClr val="bg1"/>
                </a:solidFill>
              </a:defRPr>
            </a:lvl1pPr>
          </a:lstStyle>
          <a:p>
            <a:r>
              <a:rPr lang="de-DE" dirty="0"/>
              <a:t>Click to edit Master title style</a:t>
            </a:r>
          </a:p>
        </p:txBody>
      </p:sp>
      <p:sp>
        <p:nvSpPr>
          <p:cNvPr id="21" name="3. Subtitle">
            <a:extLst>
              <a:ext uri="{FF2B5EF4-FFF2-40B4-BE49-F238E27FC236}">
                <a16:creationId xmlns:a16="http://schemas.microsoft.com/office/drawing/2014/main" id="{DFAFB1F1-9351-4B71-8B28-70BD6B35E3B1}"/>
              </a:ext>
            </a:extLst>
          </p:cNvPr>
          <p:cNvSpPr>
            <a:spLocks noGrp="1"/>
          </p:cNvSpPr>
          <p:nvPr>
            <p:ph type="subTitle" idx="1"/>
            <p:custDataLst>
              <p:tags r:id="rId6"/>
            </p:custDataLst>
          </p:nvPr>
        </p:nvSpPr>
        <p:spPr>
          <a:xfrm>
            <a:off x="554736" y="884725"/>
            <a:ext cx="7918704" cy="276999"/>
          </a:xfrm>
          <a:prstGeom prst="rect">
            <a:avLst/>
          </a:prstGeom>
        </p:spPr>
        <p:txBody>
          <a:bodyPr wrap="square">
            <a:spAutoFit/>
          </a:bodyPr>
          <a:lstStyle>
            <a:lvl1pPr marL="0" indent="0" algn="l">
              <a:buNone/>
              <a:defRPr sz="1800" b="0">
                <a:solidFill>
                  <a:sysClr val="windowText" lastClr="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Click to edit Master subtitle style</a:t>
            </a:r>
          </a:p>
        </p:txBody>
      </p:sp>
      <p:sp>
        <p:nvSpPr>
          <p:cNvPr id="10" name="1. On-page tracker">
            <a:extLst>
              <a:ext uri="{FF2B5EF4-FFF2-40B4-BE49-F238E27FC236}">
                <a16:creationId xmlns:a16="http://schemas.microsoft.com/office/drawing/2014/main" id="{9768EECA-1A03-46B2-B9BB-3C455A3710A4}"/>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solidFill>
                  <a:schemeClr val="bg2"/>
                </a:solidFill>
                <a:cs typeface="+mn-cs"/>
              </a:defRPr>
            </a:lvl1pPr>
          </a:lstStyle>
          <a:p>
            <a:pPr lvl="0">
              <a:buNone/>
            </a:pPr>
            <a:r>
              <a:rPr lang="de-DE" dirty="0"/>
              <a:t>Add tracker</a:t>
            </a:r>
          </a:p>
        </p:txBody>
      </p:sp>
      <p:sp>
        <p:nvSpPr>
          <p:cNvPr id="11" name="5. Source" hidden="1">
            <a:extLst>
              <a:ext uri="{FF2B5EF4-FFF2-40B4-BE49-F238E27FC236}">
                <a16:creationId xmlns:a16="http://schemas.microsoft.com/office/drawing/2014/main" id="{72AE8D4E-DEF8-4CFE-8299-95C8D351E8AC}"/>
              </a:ext>
            </a:extLst>
          </p:cNvPr>
          <p:cNvSpPr txBox="1"/>
          <p:nvPr userDrawn="1">
            <p:custDataLst>
              <p:tags r:id="rId8"/>
            </p:custDataLst>
          </p:nvPr>
        </p:nvSpPr>
        <p:spPr>
          <a:xfrm>
            <a:off x="1500188" y="6498754"/>
            <a:ext cx="6332408"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de-DE" dirty="0">
                <a:solidFill>
                  <a:schemeClr val="bg2"/>
                </a:solidFill>
              </a:rPr>
              <a:t>Quelle: …</a:t>
            </a:r>
          </a:p>
        </p:txBody>
      </p:sp>
      <p:pic>
        <p:nvPicPr>
          <p:cNvPr id="12" name="Picture 8">
            <a:extLst>
              <a:ext uri="{FF2B5EF4-FFF2-40B4-BE49-F238E27FC236}">
                <a16:creationId xmlns:a16="http://schemas.microsoft.com/office/drawing/2014/main" id="{745B1EE7-992D-4E6F-959D-7B9021ECFAF8}"/>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l="392" r="35167"/>
          <a:stretch/>
        </p:blipFill>
        <p:spPr>
          <a:xfrm>
            <a:off x="554736" y="6424362"/>
            <a:ext cx="743621" cy="410040"/>
          </a:xfrm>
          <a:prstGeom prst="rect">
            <a:avLst/>
          </a:prstGeom>
        </p:spPr>
      </p:pic>
    </p:spTree>
    <p:extLst>
      <p:ext uri="{BB962C8B-B14F-4D97-AF65-F5344CB8AC3E}">
        <p14:creationId xmlns:p14="http://schemas.microsoft.com/office/powerpoint/2010/main" val="14130981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rast 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937BF69-DBBB-44FA-AA65-8999BD8B4E5F}"/>
              </a:ext>
            </a:extLst>
          </p:cNvPr>
          <p:cNvGraphicFramePr>
            <a:graphicFrameLocks noChangeAspect="1"/>
          </p:cNvGraphicFramePr>
          <p:nvPr userDrawn="1">
            <p:custDataLst>
              <p:tags r:id="rId1"/>
            </p:custDataLst>
            <p:extLst>
              <p:ext uri="{D42A27DB-BD31-4B8C-83A1-F6EECF244321}">
                <p14:modId xmlns:p14="http://schemas.microsoft.com/office/powerpoint/2010/main" val="5035806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440E0BC-D285-4CB0-BC8F-8E2C57BF2A2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de-DE" sz="2500" b="1" i="0" baseline="0" dirty="0">
              <a:solidFill>
                <a:schemeClr val="bg1"/>
              </a:solidFill>
              <a:latin typeface="BundesSans Bold" panose="020B0002030500000203" pitchFamily="34" charset="0"/>
              <a:ea typeface="+mj-ea"/>
              <a:cs typeface="+mj-cs"/>
              <a:sym typeface="BundesSans Bold" panose="020B0002030500000203"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de-DE" sz="900" smtClean="0">
                <a:solidFill>
                  <a:schemeClr val="tx1"/>
                </a:solidFill>
                <a:latin typeface="+mn-lt"/>
                <a:ea typeface="+mn-ea"/>
                <a:cs typeface="Arial" panose="020B0604020202020204" pitchFamily="34" charset="0"/>
              </a:rPr>
              <a:pPr algn="r" defTabSz="610744" fontAlgn="auto">
                <a:spcBef>
                  <a:spcPts val="0"/>
                </a:spcBef>
                <a:spcAft>
                  <a:spcPts val="0"/>
                </a:spcAft>
                <a:defRPr/>
              </a:pPr>
              <a:t>‹Nr.›</a:t>
            </a:fld>
            <a:endParaRPr lang="de-DE" sz="900" dirty="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779962"/>
            <a:ext cx="11082528" cy="384721"/>
          </a:xfrm>
        </p:spPr>
        <p:txBody>
          <a:bodyPr>
            <a:spAutoFit/>
          </a:bodyPr>
          <a:lstStyle>
            <a:lvl1pPr>
              <a:defRPr/>
            </a:lvl1pPr>
          </a:lstStyle>
          <a:p>
            <a:r>
              <a:rPr lang="de-DE" dirty="0"/>
              <a:t>Click to edit Master title style</a:t>
            </a:r>
          </a:p>
        </p:txBody>
      </p:sp>
      <p:sp>
        <p:nvSpPr>
          <p:cNvPr id="8" name="1. On-page tracker">
            <a:extLst>
              <a:ext uri="{FF2B5EF4-FFF2-40B4-BE49-F238E27FC236}">
                <a16:creationId xmlns:a16="http://schemas.microsoft.com/office/drawing/2014/main" id="{B5C5F547-1B1B-411D-99AF-7DE767A71F19}"/>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de-DE" dirty="0"/>
              <a:t>Add tracker</a:t>
            </a:r>
          </a:p>
        </p:txBody>
      </p:sp>
      <p:sp>
        <p:nvSpPr>
          <p:cNvPr id="9" name="5. Source" hidden="1">
            <a:extLst>
              <a:ext uri="{FF2B5EF4-FFF2-40B4-BE49-F238E27FC236}">
                <a16:creationId xmlns:a16="http://schemas.microsoft.com/office/drawing/2014/main" id="{E05A0510-CC90-44BF-8B20-1250B30BB208}"/>
              </a:ext>
            </a:extLst>
          </p:cNvPr>
          <p:cNvSpPr txBox="1"/>
          <p:nvPr userDrawn="1">
            <p:custDataLst>
              <p:tags r:id="rId6"/>
            </p:custDataLst>
          </p:nvPr>
        </p:nvSpPr>
        <p:spPr>
          <a:xfrm>
            <a:off x="1500188" y="6498754"/>
            <a:ext cx="6332408"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de-DE" dirty="0">
                <a:solidFill>
                  <a:schemeClr val="tx1"/>
                </a:solidFill>
              </a:rPr>
              <a:t>Quelle: …</a:t>
            </a:r>
          </a:p>
        </p:txBody>
      </p:sp>
      <p:pic>
        <p:nvPicPr>
          <p:cNvPr id="11" name="Graphic 10">
            <a:extLst>
              <a:ext uri="{FF2B5EF4-FFF2-40B4-BE49-F238E27FC236}">
                <a16:creationId xmlns:a16="http://schemas.microsoft.com/office/drawing/2014/main" id="{F3FAB398-74E6-482A-924E-ABD496CE53FC}"/>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560930" y="6442619"/>
            <a:ext cx="720182" cy="360801"/>
          </a:xfrm>
          <a:prstGeom prst="rect">
            <a:avLst/>
          </a:prstGeom>
        </p:spPr>
      </p:pic>
    </p:spTree>
    <p:extLst>
      <p:ext uri="{BB962C8B-B14F-4D97-AF65-F5344CB8AC3E}">
        <p14:creationId xmlns:p14="http://schemas.microsoft.com/office/powerpoint/2010/main" val="15464079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CD2BF5E-92A7-41C4-93AE-C72274D09CB7}"/>
              </a:ext>
            </a:extLst>
          </p:cNvPr>
          <p:cNvGraphicFramePr>
            <a:graphicFrameLocks noChangeAspect="1"/>
          </p:cNvGraphicFramePr>
          <p:nvPr userDrawn="1">
            <p:custDataLst>
              <p:tags r:id="rId1"/>
            </p:custDataLst>
            <p:extLst>
              <p:ext uri="{D42A27DB-BD31-4B8C-83A1-F6EECF244321}">
                <p14:modId xmlns:p14="http://schemas.microsoft.com/office/powerpoint/2010/main" val="10335896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Slide Number">
            <a:extLst>
              <a:ext uri="{FF2B5EF4-FFF2-40B4-BE49-F238E27FC236}">
                <a16:creationId xmlns:a16="http://schemas.microsoft.com/office/drawing/2014/main" id="{4833D5AF-2A75-4978-AA54-00BA594BBA72}"/>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de-DE" sz="900" smtClean="0">
                <a:solidFill>
                  <a:schemeClr val="tx1"/>
                </a:solidFill>
                <a:latin typeface="+mn-lt"/>
                <a:ea typeface="+mn-ea"/>
                <a:cs typeface="Arial" panose="020B0604020202020204" pitchFamily="34" charset="0"/>
              </a:rPr>
              <a:pPr algn="r" defTabSz="610744" fontAlgn="auto">
                <a:spcBef>
                  <a:spcPts val="0"/>
                </a:spcBef>
                <a:spcAft>
                  <a:spcPts val="0"/>
                </a:spcAft>
                <a:defRPr/>
              </a:pPr>
              <a:t>‹Nr.›</a:t>
            </a:fld>
            <a:endParaRPr lang="de-DE" sz="900" dirty="0">
              <a:solidFill>
                <a:schemeClr val="tx1"/>
              </a:solidFill>
              <a:latin typeface="+mn-lt"/>
              <a:ea typeface="+mn-ea"/>
              <a:cs typeface="Arial" panose="020B0604020202020204" pitchFamily="34" charset="0"/>
            </a:endParaRPr>
          </a:p>
        </p:txBody>
      </p:sp>
      <p:sp>
        <p:nvSpPr>
          <p:cNvPr id="7" name="1. On-page tracker">
            <a:extLst>
              <a:ext uri="{FF2B5EF4-FFF2-40B4-BE49-F238E27FC236}">
                <a16:creationId xmlns:a16="http://schemas.microsoft.com/office/drawing/2014/main" id="{E9E206AB-587F-4AC2-9EF7-AA339899F4BB}"/>
              </a:ext>
            </a:extLst>
          </p:cNvPr>
          <p:cNvSpPr>
            <a:spLocks noGrp="1"/>
          </p:cNvSpPr>
          <p:nvPr>
            <p:ph type="body" sz="quarter" idx="10" hasCustomPrompt="1"/>
            <p:custDataLst>
              <p:tags r:id="rId3"/>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de-DE" dirty="0"/>
              <a:t>Add tracker</a:t>
            </a:r>
          </a:p>
        </p:txBody>
      </p:sp>
      <p:sp>
        <p:nvSpPr>
          <p:cNvPr id="8" name="5. Source" hidden="1">
            <a:extLst>
              <a:ext uri="{FF2B5EF4-FFF2-40B4-BE49-F238E27FC236}">
                <a16:creationId xmlns:a16="http://schemas.microsoft.com/office/drawing/2014/main" id="{A43037FF-4A67-401E-AACD-807C00FAADD2}"/>
              </a:ext>
            </a:extLst>
          </p:cNvPr>
          <p:cNvSpPr txBox="1"/>
          <p:nvPr userDrawn="1">
            <p:custDataLst>
              <p:tags r:id="rId4"/>
            </p:custDataLst>
          </p:nvPr>
        </p:nvSpPr>
        <p:spPr>
          <a:xfrm>
            <a:off x="1500188" y="6498754"/>
            <a:ext cx="6332408"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de-DE" dirty="0">
                <a:solidFill>
                  <a:schemeClr val="tx1"/>
                </a:solidFill>
              </a:rPr>
              <a:t>Quelle: …</a:t>
            </a:r>
          </a:p>
        </p:txBody>
      </p:sp>
      <p:pic>
        <p:nvPicPr>
          <p:cNvPr id="9" name="Graphic 8">
            <a:extLst>
              <a:ext uri="{FF2B5EF4-FFF2-40B4-BE49-F238E27FC236}">
                <a16:creationId xmlns:a16="http://schemas.microsoft.com/office/drawing/2014/main" id="{DDCD1242-8DD1-4235-BD1E-C02A5A661BE8}"/>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560930" y="6442619"/>
            <a:ext cx="720182" cy="360801"/>
          </a:xfrm>
          <a:prstGeom prst="rect">
            <a:avLst/>
          </a:prstGeom>
        </p:spPr>
      </p:pic>
    </p:spTree>
    <p:extLst>
      <p:ext uri="{BB962C8B-B14F-4D97-AF65-F5344CB8AC3E}">
        <p14:creationId xmlns:p14="http://schemas.microsoft.com/office/powerpoint/2010/main" val="3196490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ontrast En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A9CF6F9-3F22-4C1D-8F1F-9500FF412228}"/>
              </a:ext>
            </a:extLst>
          </p:cNvPr>
          <p:cNvGraphicFramePr>
            <a:graphicFrameLocks noChangeAspect="1"/>
          </p:cNvGraphicFramePr>
          <p:nvPr userDrawn="1">
            <p:custDataLst>
              <p:tags r:id="rId1"/>
            </p:custDataLst>
            <p:extLst>
              <p:ext uri="{D42A27DB-BD31-4B8C-83A1-F6EECF244321}">
                <p14:modId xmlns:p14="http://schemas.microsoft.com/office/powerpoint/2010/main" val="42275590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5. Source" hidden="1">
            <a:extLst>
              <a:ext uri="{FF2B5EF4-FFF2-40B4-BE49-F238E27FC236}">
                <a16:creationId xmlns:a16="http://schemas.microsoft.com/office/drawing/2014/main" id="{E2E0D622-B25A-4EF0-8931-1352F2178BD8}"/>
              </a:ext>
            </a:extLst>
          </p:cNvPr>
          <p:cNvSpPr txBox="1"/>
          <p:nvPr userDrawn="1">
            <p:custDataLst>
              <p:tags r:id="rId2"/>
            </p:custDataLst>
          </p:nvPr>
        </p:nvSpPr>
        <p:spPr>
          <a:xfrm>
            <a:off x="1500188" y="6498754"/>
            <a:ext cx="6332408"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de-DE" dirty="0">
                <a:solidFill>
                  <a:schemeClr val="tx1"/>
                </a:solidFill>
              </a:rPr>
              <a:t>Quelle: …</a:t>
            </a:r>
          </a:p>
        </p:txBody>
      </p:sp>
      <p:pic>
        <p:nvPicPr>
          <p:cNvPr id="6" name="Graphic 5">
            <a:extLst>
              <a:ext uri="{FF2B5EF4-FFF2-40B4-BE49-F238E27FC236}">
                <a16:creationId xmlns:a16="http://schemas.microsoft.com/office/drawing/2014/main" id="{3817035F-8AE0-4A49-8B37-A1894AC2DF90}"/>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427830" y="1562100"/>
            <a:ext cx="7262778" cy="3638549"/>
          </a:xfrm>
          <a:prstGeom prst="rect">
            <a:avLst/>
          </a:prstGeom>
        </p:spPr>
      </p:pic>
    </p:spTree>
    <p:extLst>
      <p:ext uri="{BB962C8B-B14F-4D97-AF65-F5344CB8AC3E}">
        <p14:creationId xmlns:p14="http://schemas.microsoft.com/office/powerpoint/2010/main" val="3677900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28976544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de-DE" sz="2500" b="1" i="0" baseline="0" dirty="0">
              <a:solidFill>
                <a:schemeClr val="bg1"/>
              </a:solidFill>
              <a:latin typeface="BundesSans Bold" panose="020B0002030500000203" pitchFamily="34" charset="0"/>
              <a:ea typeface="+mj-ea"/>
              <a:cs typeface="+mj-cs"/>
              <a:sym typeface="BundesSans Bold" panose="020B0002030500000203"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694944"/>
          </a:xfrm>
          <a:prstGeom prst="rect">
            <a:avLst/>
          </a:prstGeom>
        </p:spPr>
        <p:txBody>
          <a:bodyPr anchor="t">
            <a:noAutofit/>
          </a:bodyPr>
          <a:lstStyle>
            <a:lvl1pPr>
              <a:lnSpc>
                <a:spcPct val="90000"/>
              </a:lnSpc>
              <a:defRPr>
                <a:ln w="6350" cap="flat">
                  <a:noFill/>
                  <a:miter lim="800000"/>
                </a:ln>
              </a:defRPr>
            </a:lvl1pPr>
          </a:lstStyle>
          <a:p>
            <a:r>
              <a:rPr lang="de-DE"/>
              <a:t>Click to edit Master title style</a:t>
            </a:r>
            <a:endParaRPr lang="de-DE" dirty="0"/>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de-DE"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‹Nr.›</a:t>
            </a:fld>
            <a:endParaRPr lang="de-DE" sz="900" b="0" dirty="0">
              <a:solidFill>
                <a:schemeClr val="tx1"/>
              </a:solidFill>
              <a:latin typeface="+mn-lt"/>
              <a:ea typeface="+mn-ea"/>
              <a:cs typeface="Arial" panose="020B0604020202020204" pitchFamily="34" charset="0"/>
            </a:endParaRP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de-DE" dirty="0"/>
              <a:t>Add tracker</a:t>
            </a:r>
          </a:p>
        </p:txBody>
      </p:sp>
      <p:sp>
        <p:nvSpPr>
          <p:cNvPr id="8" name="5. Source" hidden="1">
            <a:extLst>
              <a:ext uri="{FF2B5EF4-FFF2-40B4-BE49-F238E27FC236}">
                <a16:creationId xmlns:a16="http://schemas.microsoft.com/office/drawing/2014/main" id="{074BE649-34CC-4C2A-951B-0C560B26C9B3}"/>
              </a:ext>
            </a:extLst>
          </p:cNvPr>
          <p:cNvSpPr txBox="1"/>
          <p:nvPr userDrawn="1">
            <p:custDataLst>
              <p:tags r:id="rId6"/>
            </p:custDataLst>
          </p:nvPr>
        </p:nvSpPr>
        <p:spPr>
          <a:xfrm>
            <a:off x="1500188" y="6498754"/>
            <a:ext cx="6332408"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de-DE" dirty="0"/>
              <a:t>Quelle: …</a:t>
            </a:r>
          </a:p>
        </p:txBody>
      </p:sp>
    </p:spTree>
    <p:extLst>
      <p:ext uri="{BB962C8B-B14F-4D97-AF65-F5344CB8AC3E}">
        <p14:creationId xmlns:p14="http://schemas.microsoft.com/office/powerpoint/2010/main" val="3852498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14123608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de-DE" sz="2500" b="1" i="0" baseline="0" dirty="0">
              <a:solidFill>
                <a:schemeClr val="bg1"/>
              </a:solidFill>
              <a:latin typeface="BundesSans Bold" panose="020B0002030500000203" pitchFamily="34" charset="0"/>
              <a:ea typeface="+mj-ea"/>
              <a:cs typeface="+mj-cs"/>
              <a:sym typeface="BundesSans Bold" panose="020B0002030500000203"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236640"/>
            <a:ext cx="5065776" cy="384721"/>
          </a:xfrm>
          <a:prstGeom prst="rect">
            <a:avLst/>
          </a:prstGeom>
        </p:spPr>
        <p:txBody>
          <a:bodyPr rIns="365760" anchor="ctr">
            <a:spAutoFit/>
          </a:bodyPr>
          <a:lstStyle>
            <a:lvl1pPr>
              <a:defRPr>
                <a:ln w="6350" cap="flat">
                  <a:noFill/>
                  <a:miter lim="800000"/>
                </a:ln>
              </a:defRPr>
            </a:lvl1pPr>
          </a:lstStyle>
          <a:p>
            <a:r>
              <a:rPr lang="de-DE"/>
              <a:t>Click to edit Master title style</a:t>
            </a:r>
            <a:endParaRPr lang="de-DE" dirty="0"/>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de-DE"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‹Nr.›</a:t>
            </a:fld>
            <a:endParaRPr lang="de-DE" sz="900" b="0" dirty="0">
              <a:solidFill>
                <a:schemeClr val="tx1"/>
              </a:solidFill>
              <a:latin typeface="+mn-lt"/>
              <a:ea typeface="+mn-ea"/>
              <a:cs typeface="Arial" panose="020B0604020202020204" pitchFamily="34" charset="0"/>
            </a:endParaRP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de-DE" dirty="0"/>
              <a:t>Add tracker</a:t>
            </a:r>
          </a:p>
        </p:txBody>
      </p:sp>
      <p:sp>
        <p:nvSpPr>
          <p:cNvPr id="11" name="5. Source" hidden="1">
            <a:extLst>
              <a:ext uri="{FF2B5EF4-FFF2-40B4-BE49-F238E27FC236}">
                <a16:creationId xmlns:a16="http://schemas.microsoft.com/office/drawing/2014/main" id="{5720E0F3-4EB1-440A-8A58-F2FD9340AC87}"/>
              </a:ext>
            </a:extLst>
          </p:cNvPr>
          <p:cNvSpPr txBox="1"/>
          <p:nvPr userDrawn="1">
            <p:custDataLst>
              <p:tags r:id="rId6"/>
            </p:custDataLst>
          </p:nvPr>
        </p:nvSpPr>
        <p:spPr>
          <a:xfrm>
            <a:off x="1500188" y="6498754"/>
            <a:ext cx="6332408"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de-DE" dirty="0"/>
              <a:t>Quelle: …</a:t>
            </a:r>
          </a:p>
        </p:txBody>
      </p:sp>
    </p:spTree>
    <p:extLst>
      <p:ext uri="{BB962C8B-B14F-4D97-AF65-F5344CB8AC3E}">
        <p14:creationId xmlns:p14="http://schemas.microsoft.com/office/powerpoint/2010/main" val="3079707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20405258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de-DE" sz="4400" b="1" i="0" baseline="0" dirty="0">
              <a:solidFill>
                <a:schemeClr val="bg1"/>
              </a:solidFill>
              <a:latin typeface="BundesSans Bold" panose="020B0002030500000203" pitchFamily="34" charset="0"/>
              <a:ea typeface="+mj-ea"/>
              <a:cs typeface="+mj-cs"/>
              <a:sym typeface="BundesSans Bold" panose="020B0002030500000203"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anchor="b">
            <a:noAutofit/>
          </a:bodyPr>
          <a:lstStyle>
            <a:lvl1pPr>
              <a:lnSpc>
                <a:spcPct val="100000"/>
              </a:lnSpc>
              <a:defRPr sz="4400"/>
            </a:lvl1pPr>
          </a:lstStyle>
          <a:p>
            <a:r>
              <a:rPr lang="de-DE"/>
              <a:t>Click to edit Master title style</a:t>
            </a:r>
            <a:endParaRPr lang="de-DE" dirty="0"/>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de-DE"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‹Nr.›</a:t>
            </a:fld>
            <a:endParaRPr lang="de-DE" sz="900" b="0" dirty="0">
              <a:solidFill>
                <a:schemeClr val="tx1"/>
              </a:solidFill>
              <a:latin typeface="+mn-lt"/>
              <a:ea typeface="+mn-ea"/>
              <a:cs typeface="Arial" panose="020B0604020202020204" pitchFamily="34" charset="0"/>
            </a:endParaRP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5"/>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de-DE" dirty="0"/>
              <a:t>Add tracker</a:t>
            </a:r>
          </a:p>
        </p:txBody>
      </p:sp>
      <p:sp>
        <p:nvSpPr>
          <p:cNvPr id="10" name="5. Source" hidden="1">
            <a:extLst>
              <a:ext uri="{FF2B5EF4-FFF2-40B4-BE49-F238E27FC236}">
                <a16:creationId xmlns:a16="http://schemas.microsoft.com/office/drawing/2014/main" id="{56EE7C4D-72A8-4703-BD1E-070BEA706040}"/>
              </a:ext>
            </a:extLst>
          </p:cNvPr>
          <p:cNvSpPr txBox="1"/>
          <p:nvPr userDrawn="1">
            <p:custDataLst>
              <p:tags r:id="rId6"/>
            </p:custDataLst>
          </p:nvPr>
        </p:nvSpPr>
        <p:spPr>
          <a:xfrm>
            <a:off x="1500188" y="6498754"/>
            <a:ext cx="6332408"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de-DE" dirty="0"/>
              <a:t>Quelle: …</a:t>
            </a:r>
          </a:p>
        </p:txBody>
      </p:sp>
    </p:spTree>
    <p:extLst>
      <p:ext uri="{BB962C8B-B14F-4D97-AF65-F5344CB8AC3E}">
        <p14:creationId xmlns:p14="http://schemas.microsoft.com/office/powerpoint/2010/main" val="2497063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41081733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0" name=""/>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de-DE" sz="3400" b="1" i="0" baseline="0" dirty="0">
              <a:solidFill>
                <a:schemeClr val="bg1"/>
              </a:solidFill>
              <a:latin typeface="BundesSans Bold" panose="020B0002030500000203" pitchFamily="34" charset="0"/>
              <a:ea typeface="+mj-ea"/>
              <a:cs typeface="+mj-cs"/>
              <a:sym typeface="BundesSans Bold" panose="020B0002030500000203"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a:spAutoFit/>
          </a:bodyPr>
          <a:lstStyle>
            <a:lvl1pPr>
              <a:lnSpc>
                <a:spcPct val="105000"/>
              </a:lnSpc>
              <a:defRPr sz="3400"/>
            </a:lvl1pPr>
          </a:lstStyle>
          <a:p>
            <a:r>
              <a:rPr lang="de-DE" dirty="0"/>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76999"/>
          </a:xfrm>
          <a:prstGeom prst="rect">
            <a:avLst/>
          </a:prstGeom>
        </p:spPr>
        <p:txBody>
          <a:bodyPr wrap="square">
            <a:no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de-DE"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‹Nr.›</a:t>
            </a:fld>
            <a:endParaRPr lang="de-DE" sz="900" b="0" dirty="0">
              <a:solidFill>
                <a:schemeClr val="tx1"/>
              </a:solidFill>
              <a:latin typeface="+mn-lt"/>
              <a:ea typeface="+mn-ea"/>
              <a:cs typeface="Arial" panose="020B0604020202020204" pitchFamily="34" charset="0"/>
            </a:endParaRP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de-DE" dirty="0"/>
              <a:t>Add tracker</a:t>
            </a:r>
          </a:p>
        </p:txBody>
      </p:sp>
      <p:sp>
        <p:nvSpPr>
          <p:cNvPr id="11" name="5. Source" hidden="1">
            <a:extLst>
              <a:ext uri="{FF2B5EF4-FFF2-40B4-BE49-F238E27FC236}">
                <a16:creationId xmlns:a16="http://schemas.microsoft.com/office/drawing/2014/main" id="{34E2986F-162A-4999-B320-6FB7EC6C49AB}"/>
              </a:ext>
            </a:extLst>
          </p:cNvPr>
          <p:cNvSpPr txBox="1"/>
          <p:nvPr userDrawn="1">
            <p:custDataLst>
              <p:tags r:id="rId7"/>
            </p:custDataLst>
          </p:nvPr>
        </p:nvSpPr>
        <p:spPr>
          <a:xfrm>
            <a:off x="1500188" y="6498754"/>
            <a:ext cx="6332408"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de-DE" dirty="0"/>
              <a:t>Quelle: …</a:t>
            </a:r>
          </a:p>
        </p:txBody>
      </p:sp>
    </p:spTree>
    <p:extLst>
      <p:ext uri="{BB962C8B-B14F-4D97-AF65-F5344CB8AC3E}">
        <p14:creationId xmlns:p14="http://schemas.microsoft.com/office/powerpoint/2010/main" val="2411697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12349011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0" name=""/>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de-DE" sz="2500" b="1" i="0" baseline="0" dirty="0">
              <a:solidFill>
                <a:schemeClr val="bg1"/>
              </a:solidFill>
              <a:latin typeface="BundesSans Bold" panose="020B0002030500000203" pitchFamily="34" charset="0"/>
              <a:ea typeface="+mj-ea"/>
              <a:cs typeface="+mj-cs"/>
              <a:sym typeface="BundesSans Bold" panose="020B0002030500000203"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6CB89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de-DE"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de-DE"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‹Nr.›</a:t>
            </a:fld>
            <a:endParaRPr lang="de-DE" sz="900" b="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anchor="b">
            <a:noAutofit/>
          </a:bodyPr>
          <a:lstStyle>
            <a:lvl1pPr>
              <a:defRPr>
                <a:solidFill>
                  <a:schemeClr val="accent1"/>
                </a:solidFill>
              </a:defRPr>
            </a:lvl1pPr>
          </a:lstStyle>
          <a:p>
            <a:r>
              <a:rPr lang="de-DE"/>
              <a:t>Click to edit Master title style</a:t>
            </a:r>
            <a:endParaRPr lang="de-DE" dirty="0"/>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553998"/>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de-DE"/>
              <a:t>Click to edit Master subtitle style</a:t>
            </a:r>
            <a:endParaRPr lang="de-DE" dirty="0"/>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7"/>
            </p:custDataLst>
          </p:nvPr>
        </p:nvSpPr>
        <p:spPr>
          <a:xfrm>
            <a:off x="554735" y="41597"/>
            <a:ext cx="2514601"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de-DE" dirty="0"/>
              <a:t>Add tracker</a:t>
            </a:r>
          </a:p>
        </p:txBody>
      </p:sp>
      <p:sp>
        <p:nvSpPr>
          <p:cNvPr id="11" name="5. Source" hidden="1">
            <a:extLst>
              <a:ext uri="{FF2B5EF4-FFF2-40B4-BE49-F238E27FC236}">
                <a16:creationId xmlns:a16="http://schemas.microsoft.com/office/drawing/2014/main" id="{08D103B9-F1CA-4808-83D6-410BE6A6F847}"/>
              </a:ext>
            </a:extLst>
          </p:cNvPr>
          <p:cNvSpPr txBox="1"/>
          <p:nvPr userDrawn="1">
            <p:custDataLst>
              <p:tags r:id="rId8"/>
            </p:custDataLst>
          </p:nvPr>
        </p:nvSpPr>
        <p:spPr>
          <a:xfrm>
            <a:off x="1500188" y="6498754"/>
            <a:ext cx="6332408"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de-DE" dirty="0"/>
              <a:t>Quelle: …</a:t>
            </a:r>
          </a:p>
        </p:txBody>
      </p:sp>
      <p:pic>
        <p:nvPicPr>
          <p:cNvPr id="12" name="Picture 8">
            <a:extLst>
              <a:ext uri="{FF2B5EF4-FFF2-40B4-BE49-F238E27FC236}">
                <a16:creationId xmlns:a16="http://schemas.microsoft.com/office/drawing/2014/main" id="{AF41A717-3C16-491E-B1DC-434DE1F252CF}"/>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l="392" r="35167"/>
          <a:stretch/>
        </p:blipFill>
        <p:spPr>
          <a:xfrm>
            <a:off x="554736" y="6424362"/>
            <a:ext cx="743621" cy="410040"/>
          </a:xfrm>
          <a:prstGeom prst="rect">
            <a:avLst/>
          </a:prstGeom>
        </p:spPr>
      </p:pic>
    </p:spTree>
    <p:extLst>
      <p:ext uri="{BB962C8B-B14F-4D97-AF65-F5344CB8AC3E}">
        <p14:creationId xmlns:p14="http://schemas.microsoft.com/office/powerpoint/2010/main" val="2470369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23747624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0" name=""/>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de-DE" sz="2500" b="1" i="0" baseline="0" dirty="0">
              <a:solidFill>
                <a:schemeClr val="bg1"/>
              </a:solidFill>
              <a:latin typeface="BundesSans Bold" panose="020B0002030500000203" pitchFamily="34" charset="0"/>
              <a:ea typeface="+mj-ea"/>
              <a:cs typeface="+mj-cs"/>
              <a:sym typeface="BundesSans Bold" panose="020B0002030500000203"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6CB89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de-DE"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de-DE"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‹Nr.›</a:t>
            </a:fld>
            <a:endParaRPr lang="de-DE" sz="900" b="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wrap="square" anchor="b">
            <a:noAutofit/>
          </a:bodyPr>
          <a:lstStyle>
            <a:lvl1pPr algn="l">
              <a:defRPr>
                <a:solidFill>
                  <a:schemeClr val="accent1"/>
                </a:solidFill>
              </a:defRPr>
            </a:lvl1pPr>
          </a:lstStyle>
          <a:p>
            <a:r>
              <a:rPr lang="de-DE"/>
              <a:t>Click to edit Master title style</a:t>
            </a:r>
            <a:endParaRPr lang="de-DE" dirty="0"/>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276999"/>
          </a:xfrm>
          <a:prstGeom prst="rect">
            <a:avLst/>
          </a:prstGeom>
        </p:spPr>
        <p:txBody>
          <a:bodyPr wrap="square">
            <a:spAutoFit/>
          </a:bodyPr>
          <a:lstStyle>
            <a:lvl1pPr marL="0" indent="0" algn="l">
              <a:buNone/>
              <a:defRPr sz="18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de-DE"/>
              <a:t>Click to edit Master subtitle style</a:t>
            </a:r>
            <a:endParaRPr lang="de-DE" dirty="0"/>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7"/>
            </p:custDataLst>
          </p:nvPr>
        </p:nvSpPr>
        <p:spPr>
          <a:xfrm>
            <a:off x="554735" y="41597"/>
            <a:ext cx="3465577"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de-DE" dirty="0"/>
              <a:t>Add tracker</a:t>
            </a:r>
          </a:p>
        </p:txBody>
      </p:sp>
      <p:sp>
        <p:nvSpPr>
          <p:cNvPr id="11" name="5. Source" hidden="1">
            <a:extLst>
              <a:ext uri="{FF2B5EF4-FFF2-40B4-BE49-F238E27FC236}">
                <a16:creationId xmlns:a16="http://schemas.microsoft.com/office/drawing/2014/main" id="{91BF20BA-53CA-47CF-AE8E-30BD1FDBD68D}"/>
              </a:ext>
            </a:extLst>
          </p:cNvPr>
          <p:cNvSpPr txBox="1"/>
          <p:nvPr userDrawn="1">
            <p:custDataLst>
              <p:tags r:id="rId8"/>
            </p:custDataLst>
          </p:nvPr>
        </p:nvSpPr>
        <p:spPr>
          <a:xfrm>
            <a:off x="1500188" y="6498754"/>
            <a:ext cx="6332408"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de-DE" dirty="0"/>
              <a:t>Quelle: …</a:t>
            </a:r>
          </a:p>
        </p:txBody>
      </p:sp>
      <p:pic>
        <p:nvPicPr>
          <p:cNvPr id="12" name="Picture 8">
            <a:extLst>
              <a:ext uri="{FF2B5EF4-FFF2-40B4-BE49-F238E27FC236}">
                <a16:creationId xmlns:a16="http://schemas.microsoft.com/office/drawing/2014/main" id="{58ACA58F-65DC-4A0E-B108-4DCBB3392B06}"/>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l="392" r="35167"/>
          <a:stretch/>
        </p:blipFill>
        <p:spPr>
          <a:xfrm>
            <a:off x="554736" y="6424362"/>
            <a:ext cx="743621" cy="410040"/>
          </a:xfrm>
          <a:prstGeom prst="rect">
            <a:avLst/>
          </a:prstGeom>
        </p:spPr>
      </p:pic>
    </p:spTree>
    <p:extLst>
      <p:ext uri="{BB962C8B-B14F-4D97-AF65-F5344CB8AC3E}">
        <p14:creationId xmlns:p14="http://schemas.microsoft.com/office/powerpoint/2010/main" val="2692910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35168504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0" name=""/>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de-DE" sz="2500" b="1" i="0" baseline="0" dirty="0">
              <a:solidFill>
                <a:schemeClr val="bg1"/>
              </a:solidFill>
              <a:latin typeface="BundesSans Bold" panose="020B0002030500000203" pitchFamily="34" charset="0"/>
              <a:ea typeface="+mj-ea"/>
              <a:cs typeface="+mj-cs"/>
              <a:sym typeface="BundesSans Bold" panose="020B0002030500000203"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6CB89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ctr"/>
            <a:endParaRPr lang="de-DE" dirty="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de-DE"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‹Nr.›</a:t>
            </a:fld>
            <a:endParaRPr lang="de-DE" sz="900" b="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519011"/>
            <a:ext cx="5065776" cy="384721"/>
          </a:xfrm>
        </p:spPr>
        <p:txBody>
          <a:bodyPr>
            <a:spAutoFit/>
          </a:bodyPr>
          <a:lstStyle/>
          <a:p>
            <a:r>
              <a:rPr lang="de-DE"/>
              <a:t>Click to edit Master title style</a:t>
            </a:r>
            <a:endParaRPr lang="de-DE" dirty="0"/>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884725"/>
            <a:ext cx="5065776" cy="276999"/>
          </a:xfrm>
          <a:prstGeom prst="rect">
            <a:avLst/>
          </a:prstGeom>
        </p:spPr>
        <p:txBody>
          <a:bodyPr wrap="square">
            <a:sp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Click to edit Master subtitle style</a:t>
            </a:r>
            <a:endParaRPr lang="de-DE" dirty="0"/>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de-DE" dirty="0"/>
              <a:t>Add tracker</a:t>
            </a:r>
          </a:p>
        </p:txBody>
      </p:sp>
      <p:sp>
        <p:nvSpPr>
          <p:cNvPr id="11" name="5. Source" hidden="1">
            <a:extLst>
              <a:ext uri="{FF2B5EF4-FFF2-40B4-BE49-F238E27FC236}">
                <a16:creationId xmlns:a16="http://schemas.microsoft.com/office/drawing/2014/main" id="{6AECE969-7D73-4BC2-BED9-E6696CE9A19A}"/>
              </a:ext>
            </a:extLst>
          </p:cNvPr>
          <p:cNvSpPr txBox="1"/>
          <p:nvPr userDrawn="1">
            <p:custDataLst>
              <p:tags r:id="rId8"/>
            </p:custDataLst>
          </p:nvPr>
        </p:nvSpPr>
        <p:spPr>
          <a:xfrm>
            <a:off x="1500188" y="6498754"/>
            <a:ext cx="6332408"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de-DE" dirty="0"/>
              <a:t>Quelle: …</a:t>
            </a:r>
          </a:p>
        </p:txBody>
      </p:sp>
      <p:pic>
        <p:nvPicPr>
          <p:cNvPr id="12" name="Picture 8">
            <a:extLst>
              <a:ext uri="{FF2B5EF4-FFF2-40B4-BE49-F238E27FC236}">
                <a16:creationId xmlns:a16="http://schemas.microsoft.com/office/drawing/2014/main" id="{D1213D65-1FA2-47C7-8758-CDA39E7A3007}"/>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l="392" r="35167"/>
          <a:stretch/>
        </p:blipFill>
        <p:spPr>
          <a:xfrm>
            <a:off x="554736" y="6424362"/>
            <a:ext cx="743621" cy="410040"/>
          </a:xfrm>
          <a:prstGeom prst="rect">
            <a:avLst/>
          </a:prstGeom>
        </p:spPr>
      </p:pic>
    </p:spTree>
    <p:extLst>
      <p:ext uri="{BB962C8B-B14F-4D97-AF65-F5344CB8AC3E}">
        <p14:creationId xmlns:p14="http://schemas.microsoft.com/office/powerpoint/2010/main" val="60546789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tags" Target="../tags/tag4.xml"/><Relationship Id="rId26" Type="http://schemas.openxmlformats.org/officeDocument/2006/relationships/tags" Target="../tags/tag12.xml"/><Relationship Id="rId21" Type="http://schemas.openxmlformats.org/officeDocument/2006/relationships/tags" Target="../tags/tag7.xml"/><Relationship Id="rId34" Type="http://schemas.openxmlformats.org/officeDocument/2006/relationships/tags" Target="../tags/tag2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5" Type="http://schemas.openxmlformats.org/officeDocument/2006/relationships/tags" Target="../tags/tag11.xml"/><Relationship Id="rId33" Type="http://schemas.openxmlformats.org/officeDocument/2006/relationships/tags" Target="../tags/tag19.xml"/><Relationship Id="rId38"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tags" Target="../tags/tag6.xml"/><Relationship Id="rId29" Type="http://schemas.openxmlformats.org/officeDocument/2006/relationships/tags" Target="../tags/tag1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0.xml"/><Relationship Id="rId32" Type="http://schemas.openxmlformats.org/officeDocument/2006/relationships/tags" Target="../tags/tag18.xml"/><Relationship Id="rId37"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theme" Target="../theme/theme1.xml"/><Relationship Id="rId23" Type="http://schemas.openxmlformats.org/officeDocument/2006/relationships/tags" Target="../tags/tag9.xml"/><Relationship Id="rId28" Type="http://schemas.openxmlformats.org/officeDocument/2006/relationships/tags" Target="../tags/tag14.xml"/><Relationship Id="rId36"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tags" Target="../tags/tag5.xml"/><Relationship Id="rId31" Type="http://schemas.openxmlformats.org/officeDocument/2006/relationships/tags" Target="../tags/tag1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8.xml"/><Relationship Id="rId27" Type="http://schemas.openxmlformats.org/officeDocument/2006/relationships/tags" Target="../tags/tag13.xml"/><Relationship Id="rId30" Type="http://schemas.openxmlformats.org/officeDocument/2006/relationships/tags" Target="../tags/tag16.xml"/><Relationship Id="rId35" Type="http://schemas.openxmlformats.org/officeDocument/2006/relationships/tags" Target="../tags/tag2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7.xml"/><Relationship Id="rId18" Type="http://schemas.openxmlformats.org/officeDocument/2006/relationships/tags" Target="../tags/tag113.xml"/><Relationship Id="rId26" Type="http://schemas.openxmlformats.org/officeDocument/2006/relationships/tags" Target="../tags/tag121.xml"/><Relationship Id="rId39" Type="http://schemas.openxmlformats.org/officeDocument/2006/relationships/image" Target="../media/image6.png"/><Relationship Id="rId21" Type="http://schemas.openxmlformats.org/officeDocument/2006/relationships/tags" Target="../tags/tag116.xml"/><Relationship Id="rId34" Type="http://schemas.openxmlformats.org/officeDocument/2006/relationships/tags" Target="../tags/tag129.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ags" Target="../tags/tag112.xml"/><Relationship Id="rId25" Type="http://schemas.openxmlformats.org/officeDocument/2006/relationships/tags" Target="../tags/tag120.xml"/><Relationship Id="rId33" Type="http://schemas.openxmlformats.org/officeDocument/2006/relationships/tags" Target="../tags/tag128.xml"/><Relationship Id="rId38" Type="http://schemas.openxmlformats.org/officeDocument/2006/relationships/image" Target="../media/image3.emf"/><Relationship Id="rId2" Type="http://schemas.openxmlformats.org/officeDocument/2006/relationships/slideLayout" Target="../slideLayouts/slideLayout16.xml"/><Relationship Id="rId16" Type="http://schemas.openxmlformats.org/officeDocument/2006/relationships/tags" Target="../tags/tag111.xml"/><Relationship Id="rId20" Type="http://schemas.openxmlformats.org/officeDocument/2006/relationships/tags" Target="../tags/tag115.xml"/><Relationship Id="rId29" Type="http://schemas.openxmlformats.org/officeDocument/2006/relationships/tags" Target="../tags/tag12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tags" Target="../tags/tag119.xml"/><Relationship Id="rId32" Type="http://schemas.openxmlformats.org/officeDocument/2006/relationships/tags" Target="../tags/tag127.xml"/><Relationship Id="rId37" Type="http://schemas.openxmlformats.org/officeDocument/2006/relationships/oleObject" Target="../embeddings/oleObject16.bin"/><Relationship Id="rId40" Type="http://schemas.openxmlformats.org/officeDocument/2006/relationships/image" Target="../media/image7.svg"/><Relationship Id="rId5" Type="http://schemas.openxmlformats.org/officeDocument/2006/relationships/slideLayout" Target="../slideLayouts/slideLayout19.xml"/><Relationship Id="rId15" Type="http://schemas.openxmlformats.org/officeDocument/2006/relationships/theme" Target="../theme/theme2.xml"/><Relationship Id="rId23" Type="http://schemas.openxmlformats.org/officeDocument/2006/relationships/tags" Target="../tags/tag118.xml"/><Relationship Id="rId28" Type="http://schemas.openxmlformats.org/officeDocument/2006/relationships/tags" Target="../tags/tag123.xml"/><Relationship Id="rId36" Type="http://schemas.openxmlformats.org/officeDocument/2006/relationships/tags" Target="../tags/tag131.xml"/><Relationship Id="rId10" Type="http://schemas.openxmlformats.org/officeDocument/2006/relationships/slideLayout" Target="../slideLayouts/slideLayout24.xml"/><Relationship Id="rId19" Type="http://schemas.openxmlformats.org/officeDocument/2006/relationships/tags" Target="../tags/tag114.xml"/><Relationship Id="rId31" Type="http://schemas.openxmlformats.org/officeDocument/2006/relationships/tags" Target="../tags/tag126.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tags" Target="../tags/tag117.xml"/><Relationship Id="rId27" Type="http://schemas.openxmlformats.org/officeDocument/2006/relationships/tags" Target="../tags/tag122.xml"/><Relationship Id="rId30" Type="http://schemas.openxmlformats.org/officeDocument/2006/relationships/tags" Target="../tags/tag125.xml"/><Relationship Id="rId35" Type="http://schemas.openxmlformats.org/officeDocument/2006/relationships/tags" Target="../tags/tag130.xml"/><Relationship Id="rId8" Type="http://schemas.openxmlformats.org/officeDocument/2006/relationships/slideLayout" Target="../slideLayouts/slideLayout22.xml"/><Relationship Id="rId3"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6"/>
            </p:custDataLst>
            <p:extLst>
              <p:ext uri="{D42A27DB-BD31-4B8C-83A1-F6EECF244321}">
                <p14:modId xmlns:p14="http://schemas.microsoft.com/office/powerpoint/2010/main" val="8517087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6" imgW="413" imgH="416" progId="TCLayout.ActiveDocument.1">
                  <p:embed/>
                </p:oleObj>
              </mc:Choice>
              <mc:Fallback>
                <p:oleObj name="think-cell Slide" r:id="rId36" imgW="413" imgH="416" progId="TCLayout.ActiveDocument.1">
                  <p:embed/>
                  <p:pic>
                    <p:nvPicPr>
                      <p:cNvPr id="0" name=""/>
                      <p:cNvPicPr/>
                      <p:nvPr/>
                    </p:nvPicPr>
                    <p:blipFill>
                      <a:blip r:embed="rId3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5B28737-798E-48D4-BBDB-8EB35CB9FFFB}"/>
              </a:ext>
            </a:extLst>
          </p:cNvPr>
          <p:cNvSpPr/>
          <p:nvPr userDrawn="1">
            <p:custDataLst>
              <p:tags r:id="rId17"/>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de-DE" sz="2500" b="1" i="0" baseline="0" dirty="0">
              <a:solidFill>
                <a:schemeClr val="bg1"/>
              </a:solidFill>
              <a:latin typeface="BundesSans Bold" panose="020B0002030500000203" pitchFamily="34" charset="0"/>
              <a:ea typeface="+mj-ea"/>
              <a:cs typeface="+mj-cs"/>
              <a:sym typeface="BundesSans Bold" panose="020B0002030500000203"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8"/>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de-DE" dirty="0"/>
              <a:t>Fußnotes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9"/>
            </p:custDataLst>
          </p:nvPr>
        </p:nvSpPr>
        <p:spPr>
          <a:xfrm>
            <a:off x="554736" y="172212"/>
            <a:ext cx="11082528" cy="731520"/>
          </a:xfrm>
          <a:prstGeom prst="rect">
            <a:avLst/>
          </a:prstGeom>
        </p:spPr>
        <p:txBody>
          <a:bodyPr vert="horz" wrap="square" lIns="0" tIns="0" rIns="0" bIns="0" rtlCol="0" anchor="b" anchorCtr="0">
            <a:noAutofit/>
          </a:bodyPr>
          <a:lstStyle/>
          <a:p>
            <a:pPr lvl="0"/>
            <a:r>
              <a:rPr lang="de-DE"/>
              <a:t>Click to edit Master title style</a:t>
            </a:r>
            <a:endParaRPr lang="de-DE" dirty="0"/>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dirty="0">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de-DE" sz="1323" dirty="0">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de-DE" sz="1323" dirty="0">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de-DE" sz="1323" dirty="0">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de-DE" sz="1323" dirty="0">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de-DE" sz="1323" dirty="0">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de-DE" sz="1323" dirty="0">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de-DE" sz="1323" dirty="0">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de-DE" sz="1323" dirty="0">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de-DE" sz="1323" dirty="0">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de-DE" sz="1323" dirty="0">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de-DE" sz="1323" dirty="0">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de-DE" sz="1323" dirty="0">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de-DE" sz="1323" dirty="0">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de-DE" sz="1323" dirty="0">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de-DE" sz="1323" dirty="0">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de-DE" sz="1323" dirty="0">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de-DE" sz="1323" dirty="0">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de-DE" sz="1323" dirty="0">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de-DE" sz="1323" dirty="0">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de-DE" sz="1323" dirty="0">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de-DE" sz="1323" dirty="0">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de-DE" sz="1323" dirty="0">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de-DE" sz="1323" dirty="0">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de-DE" sz="1323" dirty="0">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de-DE" sz="1323" dirty="0">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de-DE" sz="1323" dirty="0">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289273"/>
            <a:ext cx="40235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de-DE" dirty="0"/>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0"/>
            </p:custDataLst>
          </p:nvPr>
        </p:nvSpPr>
        <p:spPr>
          <a:xfrm>
            <a:off x="5987738" y="2170800"/>
            <a:ext cx="3049253" cy="461665"/>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de-DE" dirty="0"/>
              <a:t>Above Chart Exhibit Title</a:t>
            </a:r>
            <a:br>
              <a:rPr lang="de-DE" dirty="0"/>
            </a:br>
            <a:r>
              <a:rPr lang="de-DE" sz="1400" b="0" dirty="0"/>
              <a:t>Unit of Measure</a:t>
            </a:r>
            <a:endParaRPr lang="de-DE" b="0" dirty="0"/>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3879267" cy="1384995"/>
          </a:xfrm>
          <a:prstGeom prst="rect">
            <a:avLst/>
          </a:prstGeom>
        </p:spPr>
        <p:txBody>
          <a:bodyPr vert="horz" wrap="square" lIns="0" tIns="0" rIns="0" bIns="0" rtlCol="0">
            <a:spAutoFit/>
          </a:bodyPr>
          <a:lstStyle/>
          <a:p>
            <a:pPr lvl="0"/>
            <a:r>
              <a:rPr lang="de-DE"/>
              <a:t>Click to edit Master text styles</a:t>
            </a:r>
          </a:p>
          <a:p>
            <a:pPr lvl="1"/>
            <a:r>
              <a:rPr lang="de-DE"/>
              <a:t>Second level</a:t>
            </a:r>
          </a:p>
          <a:p>
            <a:pPr lvl="2"/>
            <a:r>
              <a:rPr lang="de-DE"/>
              <a:t>Third level</a:t>
            </a:r>
          </a:p>
          <a:p>
            <a:pPr lvl="3"/>
            <a:r>
              <a:rPr lang="de-DE"/>
              <a:t>Fourth level</a:t>
            </a:r>
          </a:p>
          <a:p>
            <a:pPr lvl="4"/>
            <a:r>
              <a:rPr lang="de-DE"/>
              <a:t>Fifth level</a:t>
            </a:r>
            <a:endParaRPr lang="de-DE" dirty="0"/>
          </a:p>
        </p:txBody>
      </p:sp>
      <p:grpSp>
        <p:nvGrpSpPr>
          <p:cNvPr id="170" name="LegendLines" hidden="1">
            <a:extLst>
              <a:ext uri="{FF2B5EF4-FFF2-40B4-BE49-F238E27FC236}">
                <a16:creationId xmlns:a16="http://schemas.microsoft.com/office/drawing/2014/main" id="{52EF2D4C-5481-42AB-ACC5-5FDF73B5E292}"/>
              </a:ext>
            </a:extLst>
          </p:cNvPr>
          <p:cNvGrpSpPr/>
          <p:nvPr userDrawn="1"/>
        </p:nvGrpSpPr>
        <p:grpSpPr>
          <a:xfrm>
            <a:off x="10217918" y="3150223"/>
            <a:ext cx="1345608" cy="958286"/>
            <a:chOff x="10162879" y="3243772"/>
            <a:chExt cx="1345608" cy="958286"/>
          </a:xfrm>
        </p:grpSpPr>
        <p:sp>
          <p:nvSpPr>
            <p:cNvPr id="171" name="Legend1">
              <a:extLst>
                <a:ext uri="{FF2B5EF4-FFF2-40B4-BE49-F238E27FC236}">
                  <a16:creationId xmlns:a16="http://schemas.microsoft.com/office/drawing/2014/main" id="{0C34DB15-6F91-442A-93B0-36244BB8A1AC}"/>
                </a:ext>
              </a:extLst>
            </p:cNvPr>
            <p:cNvSpPr txBox="1"/>
            <p:nvPr/>
          </p:nvSpPr>
          <p:spPr>
            <a:xfrm>
              <a:off x="10886522" y="3243772"/>
              <a:ext cx="621965" cy="215444"/>
            </a:xfrm>
            <a:prstGeom prst="rect">
              <a:avLst/>
            </a:prstGeom>
            <a:noFill/>
            <a:ln>
              <a:noFill/>
              <a:miter lim="800000"/>
            </a:ln>
          </p:spPr>
          <p:txBody>
            <a:bodyPr wrap="none" lIns="0" tIns="0" rIns="0" bIns="0" rtlCol="0" anchor="ctr" anchorCtr="0">
              <a:spAutoFit/>
            </a:bodyPr>
            <a:lstStyle/>
            <a:p>
              <a:pPr>
                <a:spcAft>
                  <a:spcPts val="600"/>
                </a:spcAft>
              </a:pPr>
              <a:r>
                <a:rPr lang="de-DE" sz="1400" dirty="0"/>
                <a:t>Legende</a:t>
              </a:r>
            </a:p>
          </p:txBody>
        </p:sp>
        <p:sp>
          <p:nvSpPr>
            <p:cNvPr id="172" name="Legend2">
              <a:extLst>
                <a:ext uri="{FF2B5EF4-FFF2-40B4-BE49-F238E27FC236}">
                  <a16:creationId xmlns:a16="http://schemas.microsoft.com/office/drawing/2014/main" id="{DD4BDBD9-C8DC-4880-AB05-9CB56D1EADD5}"/>
                </a:ext>
              </a:extLst>
            </p:cNvPr>
            <p:cNvSpPr txBox="1"/>
            <p:nvPr/>
          </p:nvSpPr>
          <p:spPr>
            <a:xfrm>
              <a:off x="10886522" y="3615193"/>
              <a:ext cx="621965" cy="215444"/>
            </a:xfrm>
            <a:prstGeom prst="rect">
              <a:avLst/>
            </a:prstGeom>
            <a:noFill/>
            <a:ln>
              <a:noFill/>
              <a:miter lim="800000"/>
            </a:ln>
          </p:spPr>
          <p:txBody>
            <a:bodyPr wrap="none" lIns="0" tIns="0" rIns="0" bIns="0" rtlCol="0" anchor="ctr" anchorCtr="0">
              <a:spAutoFit/>
            </a:bodyPr>
            <a:lstStyle/>
            <a:p>
              <a:pPr>
                <a:spcAft>
                  <a:spcPts val="600"/>
                </a:spcAft>
              </a:pPr>
              <a:r>
                <a:rPr lang="de-DE" sz="1400" dirty="0"/>
                <a:t>Legende</a:t>
              </a:r>
            </a:p>
          </p:txBody>
        </p:sp>
        <p:sp>
          <p:nvSpPr>
            <p:cNvPr id="173" name="Legend3">
              <a:extLst>
                <a:ext uri="{FF2B5EF4-FFF2-40B4-BE49-F238E27FC236}">
                  <a16:creationId xmlns:a16="http://schemas.microsoft.com/office/drawing/2014/main" id="{604248B0-E8FC-4CB1-AA3B-30A41787C31C}"/>
                </a:ext>
              </a:extLst>
            </p:cNvPr>
            <p:cNvSpPr txBox="1"/>
            <p:nvPr/>
          </p:nvSpPr>
          <p:spPr>
            <a:xfrm>
              <a:off x="10886522" y="3986614"/>
              <a:ext cx="621965" cy="215444"/>
            </a:xfrm>
            <a:prstGeom prst="rect">
              <a:avLst/>
            </a:prstGeom>
            <a:noFill/>
            <a:ln>
              <a:noFill/>
              <a:miter lim="800000"/>
            </a:ln>
          </p:spPr>
          <p:txBody>
            <a:bodyPr wrap="none" lIns="0" tIns="0" rIns="0" bIns="0" rtlCol="0" anchor="ctr" anchorCtr="0">
              <a:spAutoFit/>
            </a:bodyPr>
            <a:lstStyle/>
            <a:p>
              <a:pPr>
                <a:spcAft>
                  <a:spcPts val="600"/>
                </a:spcAft>
              </a:pPr>
              <a:r>
                <a:rPr lang="de-DE" sz="1400" dirty="0"/>
                <a:t>Legende</a:t>
              </a:r>
            </a:p>
          </p:txBody>
        </p:sp>
        <p:sp>
          <p:nvSpPr>
            <p:cNvPr id="174" name="LineLegend3">
              <a:extLst>
                <a:ext uri="{FF2B5EF4-FFF2-40B4-BE49-F238E27FC236}">
                  <a16:creationId xmlns:a16="http://schemas.microsoft.com/office/drawing/2014/main" id="{503C2F45-72C6-4FBF-ACD7-AA8E7539F6B8}"/>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400" baseline="0" dirty="0">
                <a:ea typeface="+mn-ea"/>
              </a:endParaRPr>
            </a:p>
          </p:txBody>
        </p:sp>
        <p:sp>
          <p:nvSpPr>
            <p:cNvPr id="175" name="LineLegend2">
              <a:extLst>
                <a:ext uri="{FF2B5EF4-FFF2-40B4-BE49-F238E27FC236}">
                  <a16:creationId xmlns:a16="http://schemas.microsoft.com/office/drawing/2014/main" id="{59900C46-FBBD-4235-9EC4-AE16C6EA516C}"/>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400" baseline="0" dirty="0">
                <a:ea typeface="+mn-ea"/>
              </a:endParaRPr>
            </a:p>
          </p:txBody>
        </p:sp>
        <p:sp>
          <p:nvSpPr>
            <p:cNvPr id="176" name="LineLegend1">
              <a:extLst>
                <a:ext uri="{FF2B5EF4-FFF2-40B4-BE49-F238E27FC236}">
                  <a16:creationId xmlns:a16="http://schemas.microsoft.com/office/drawing/2014/main" id="{1C22DECC-960B-4EDA-85B9-B04512195878}"/>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sz="1400" baseline="0" dirty="0">
                <a:ea typeface="+mn-ea"/>
              </a:endParaRPr>
            </a:p>
          </p:txBody>
        </p:sp>
      </p:grpSp>
      <p:grpSp>
        <p:nvGrpSpPr>
          <p:cNvPr id="177" name="LegendMoons" hidden="1">
            <a:extLst>
              <a:ext uri="{FF2B5EF4-FFF2-40B4-BE49-F238E27FC236}">
                <a16:creationId xmlns:a16="http://schemas.microsoft.com/office/drawing/2014/main" id="{0A088332-EF5E-44E6-B3AD-6AED3FE290DC}"/>
              </a:ext>
            </a:extLst>
          </p:cNvPr>
          <p:cNvGrpSpPr/>
          <p:nvPr userDrawn="1"/>
        </p:nvGrpSpPr>
        <p:grpSpPr>
          <a:xfrm>
            <a:off x="10588929" y="1145373"/>
            <a:ext cx="974597" cy="1731859"/>
            <a:chOff x="7723680" y="1702457"/>
            <a:chExt cx="974597" cy="1731859"/>
          </a:xfrm>
        </p:grpSpPr>
        <p:sp>
          <p:nvSpPr>
            <p:cNvPr id="178" name="Legend1">
              <a:extLst>
                <a:ext uri="{FF2B5EF4-FFF2-40B4-BE49-F238E27FC236}">
                  <a16:creationId xmlns:a16="http://schemas.microsoft.com/office/drawing/2014/main" id="{D0227004-55CE-417C-9656-4A5B6FB3AF88}"/>
                </a:ext>
              </a:extLst>
            </p:cNvPr>
            <p:cNvSpPr txBox="1"/>
            <p:nvPr/>
          </p:nvSpPr>
          <p:spPr>
            <a:xfrm>
              <a:off x="8076312" y="1709816"/>
              <a:ext cx="621965" cy="215444"/>
            </a:xfrm>
            <a:prstGeom prst="rect">
              <a:avLst/>
            </a:prstGeom>
            <a:noFill/>
            <a:ln>
              <a:noFill/>
              <a:miter lim="800000"/>
            </a:ln>
          </p:spPr>
          <p:txBody>
            <a:bodyPr wrap="none" lIns="0" tIns="0" rIns="0" bIns="0" rtlCol="0" anchor="ctr" anchorCtr="0">
              <a:spAutoFit/>
            </a:bodyPr>
            <a:lstStyle/>
            <a:p>
              <a:pPr>
                <a:spcAft>
                  <a:spcPts val="600"/>
                </a:spcAft>
              </a:pPr>
              <a:r>
                <a:rPr lang="de-DE" sz="1400" dirty="0"/>
                <a:t>Legende</a:t>
              </a:r>
            </a:p>
          </p:txBody>
        </p:sp>
        <p:sp>
          <p:nvSpPr>
            <p:cNvPr id="186" name="Legend2">
              <a:extLst>
                <a:ext uri="{FF2B5EF4-FFF2-40B4-BE49-F238E27FC236}">
                  <a16:creationId xmlns:a16="http://schemas.microsoft.com/office/drawing/2014/main" id="{4BA6C4D7-A56E-4883-B68C-8934F14506DF}"/>
                </a:ext>
              </a:extLst>
            </p:cNvPr>
            <p:cNvSpPr txBox="1"/>
            <p:nvPr/>
          </p:nvSpPr>
          <p:spPr>
            <a:xfrm>
              <a:off x="8076312" y="2085275"/>
              <a:ext cx="621965" cy="215444"/>
            </a:xfrm>
            <a:prstGeom prst="rect">
              <a:avLst/>
            </a:prstGeom>
            <a:noFill/>
            <a:ln>
              <a:noFill/>
              <a:miter lim="800000"/>
            </a:ln>
          </p:spPr>
          <p:txBody>
            <a:bodyPr wrap="none" lIns="0" tIns="0" rIns="0" bIns="0" rtlCol="0" anchor="ctr" anchorCtr="0">
              <a:spAutoFit/>
            </a:bodyPr>
            <a:lstStyle/>
            <a:p>
              <a:pPr>
                <a:spcAft>
                  <a:spcPts val="600"/>
                </a:spcAft>
              </a:pPr>
              <a:r>
                <a:rPr lang="de-DE" sz="1400" dirty="0"/>
                <a:t>Legende</a:t>
              </a:r>
            </a:p>
          </p:txBody>
        </p:sp>
        <p:sp>
          <p:nvSpPr>
            <p:cNvPr id="198" name="Legend3">
              <a:extLst>
                <a:ext uri="{FF2B5EF4-FFF2-40B4-BE49-F238E27FC236}">
                  <a16:creationId xmlns:a16="http://schemas.microsoft.com/office/drawing/2014/main" id="{D0F85019-E7CD-4E7B-917F-C5ED5740703A}"/>
                </a:ext>
              </a:extLst>
            </p:cNvPr>
            <p:cNvSpPr txBox="1"/>
            <p:nvPr/>
          </p:nvSpPr>
          <p:spPr>
            <a:xfrm>
              <a:off x="8076312" y="2460734"/>
              <a:ext cx="621965" cy="215444"/>
            </a:xfrm>
            <a:prstGeom prst="rect">
              <a:avLst/>
            </a:prstGeom>
            <a:noFill/>
            <a:ln>
              <a:noFill/>
              <a:miter lim="800000"/>
            </a:ln>
          </p:spPr>
          <p:txBody>
            <a:bodyPr wrap="none" lIns="0" tIns="0" rIns="0" bIns="0" rtlCol="0" anchor="ctr" anchorCtr="0">
              <a:spAutoFit/>
            </a:bodyPr>
            <a:lstStyle/>
            <a:p>
              <a:pPr>
                <a:spcAft>
                  <a:spcPts val="600"/>
                </a:spcAft>
              </a:pPr>
              <a:r>
                <a:rPr lang="de-DE" sz="1400" dirty="0"/>
                <a:t>Legende</a:t>
              </a:r>
            </a:p>
          </p:txBody>
        </p:sp>
        <p:sp>
          <p:nvSpPr>
            <p:cNvPr id="199" name="Legend4">
              <a:extLst>
                <a:ext uri="{FF2B5EF4-FFF2-40B4-BE49-F238E27FC236}">
                  <a16:creationId xmlns:a16="http://schemas.microsoft.com/office/drawing/2014/main" id="{94FDCC53-0298-4F5B-89F2-0CF49BDE8772}"/>
                </a:ext>
              </a:extLst>
            </p:cNvPr>
            <p:cNvSpPr txBox="1"/>
            <p:nvPr/>
          </p:nvSpPr>
          <p:spPr>
            <a:xfrm>
              <a:off x="8076312" y="2836193"/>
              <a:ext cx="621965" cy="215444"/>
            </a:xfrm>
            <a:prstGeom prst="rect">
              <a:avLst/>
            </a:prstGeom>
            <a:noFill/>
            <a:ln>
              <a:noFill/>
              <a:miter lim="800000"/>
            </a:ln>
          </p:spPr>
          <p:txBody>
            <a:bodyPr wrap="none" lIns="0" tIns="0" rIns="0" bIns="0" rtlCol="0" anchor="ctr" anchorCtr="0">
              <a:spAutoFit/>
            </a:bodyPr>
            <a:lstStyle/>
            <a:p>
              <a:pPr>
                <a:spcAft>
                  <a:spcPts val="600"/>
                </a:spcAft>
              </a:pPr>
              <a:r>
                <a:rPr lang="de-DE" sz="1400" dirty="0"/>
                <a:t>Legende</a:t>
              </a:r>
            </a:p>
          </p:txBody>
        </p:sp>
        <p:sp>
          <p:nvSpPr>
            <p:cNvPr id="200" name="Legend5">
              <a:extLst>
                <a:ext uri="{FF2B5EF4-FFF2-40B4-BE49-F238E27FC236}">
                  <a16:creationId xmlns:a16="http://schemas.microsoft.com/office/drawing/2014/main" id="{903E2A99-80E8-4B57-871B-97A92DF55120}"/>
                </a:ext>
              </a:extLst>
            </p:cNvPr>
            <p:cNvSpPr txBox="1"/>
            <p:nvPr/>
          </p:nvSpPr>
          <p:spPr>
            <a:xfrm>
              <a:off x="8076312" y="3211654"/>
              <a:ext cx="621965" cy="215444"/>
            </a:xfrm>
            <a:prstGeom prst="rect">
              <a:avLst/>
            </a:prstGeom>
            <a:noFill/>
            <a:ln>
              <a:noFill/>
              <a:miter lim="800000"/>
            </a:ln>
          </p:spPr>
          <p:txBody>
            <a:bodyPr wrap="none" lIns="0" tIns="0" rIns="0" bIns="0" rtlCol="0" anchor="ctr" anchorCtr="0">
              <a:spAutoFit/>
            </a:bodyPr>
            <a:lstStyle/>
            <a:p>
              <a:pPr>
                <a:spcAft>
                  <a:spcPts val="600"/>
                </a:spcAft>
              </a:pPr>
              <a:r>
                <a:rPr lang="de-DE" sz="1400" dirty="0"/>
                <a:t>Legende</a:t>
              </a:r>
            </a:p>
          </p:txBody>
        </p:sp>
        <p:grpSp>
          <p:nvGrpSpPr>
            <p:cNvPr id="201" name="MoonLegend1">
              <a:extLst>
                <a:ext uri="{FF2B5EF4-FFF2-40B4-BE49-F238E27FC236}">
                  <a16:creationId xmlns:a16="http://schemas.microsoft.com/office/drawing/2014/main" id="{A93C2A56-8E67-41E3-A363-B4A793E3D7C3}"/>
                </a:ext>
              </a:extLst>
            </p:cNvPr>
            <p:cNvGrpSpPr>
              <a:grpSpLocks noChangeAspect="1"/>
            </p:cNvGrpSpPr>
            <p:nvPr>
              <p:custDataLst>
                <p:tags r:id="rId21"/>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3AFDDB21-E47C-446B-86A4-6DF250FA31C6}"/>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solidFill>
                    <a:schemeClr val="tx1"/>
                  </a:solidFill>
                </a:endParaRPr>
              </a:p>
            </p:txBody>
          </p:sp>
          <p:sp>
            <p:nvSpPr>
              <p:cNvPr id="215" name="Arc 214">
                <a:extLst>
                  <a:ext uri="{FF2B5EF4-FFF2-40B4-BE49-F238E27FC236}">
                    <a16:creationId xmlns:a16="http://schemas.microsoft.com/office/drawing/2014/main" id="{C8E775EA-C469-4096-A109-07FB001CC53E}"/>
                  </a:ext>
                </a:extLst>
              </p:cNvPr>
              <p:cNvSpPr/>
              <p:nvPr>
                <p:custDataLst>
                  <p:tags r:id="rId35"/>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400" dirty="0"/>
              </a:p>
            </p:txBody>
          </p:sp>
        </p:grpSp>
        <p:grpSp>
          <p:nvGrpSpPr>
            <p:cNvPr id="202" name="MoonLegend2">
              <a:extLst>
                <a:ext uri="{FF2B5EF4-FFF2-40B4-BE49-F238E27FC236}">
                  <a16:creationId xmlns:a16="http://schemas.microsoft.com/office/drawing/2014/main" id="{25A5CD15-2460-4710-B387-9BA3F15D57D6}"/>
                </a:ext>
              </a:extLst>
            </p:cNvPr>
            <p:cNvGrpSpPr>
              <a:grpSpLocks noChangeAspect="1"/>
            </p:cNvGrpSpPr>
            <p:nvPr>
              <p:custDataLst>
                <p:tags r:id="rId22"/>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3A7F5A20-7E60-4901-A04F-E20850D846DF}"/>
                  </a:ext>
                </a:extLst>
              </p:cNvPr>
              <p:cNvSpPr/>
              <p:nvPr>
                <p:custDataLst>
                  <p:tags r:id="rId3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solidFill>
                    <a:schemeClr val="tx1"/>
                  </a:solidFill>
                </a:endParaRPr>
              </a:p>
            </p:txBody>
          </p:sp>
          <p:sp>
            <p:nvSpPr>
              <p:cNvPr id="213" name="Arc 212">
                <a:extLst>
                  <a:ext uri="{FF2B5EF4-FFF2-40B4-BE49-F238E27FC236}">
                    <a16:creationId xmlns:a16="http://schemas.microsoft.com/office/drawing/2014/main" id="{F3A47C1A-D5E5-4046-971A-175395F0B899}"/>
                  </a:ext>
                </a:extLst>
              </p:cNvPr>
              <p:cNvSpPr/>
              <p:nvPr>
                <p:custDataLst>
                  <p:tags r:id="rId33"/>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400" dirty="0"/>
              </a:p>
            </p:txBody>
          </p:sp>
        </p:grpSp>
        <p:grpSp>
          <p:nvGrpSpPr>
            <p:cNvPr id="203" name="MoonLegend3">
              <a:extLst>
                <a:ext uri="{FF2B5EF4-FFF2-40B4-BE49-F238E27FC236}">
                  <a16:creationId xmlns:a16="http://schemas.microsoft.com/office/drawing/2014/main" id="{46D9B1B7-C944-4FB7-8628-686470AE4414}"/>
                </a:ext>
              </a:extLst>
            </p:cNvPr>
            <p:cNvGrpSpPr>
              <a:grpSpLocks noChangeAspect="1"/>
            </p:cNvGrpSpPr>
            <p:nvPr>
              <p:custDataLst>
                <p:tags r:id="rId23"/>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64AFFD13-D856-49FC-84A0-8342603EAD12}"/>
                  </a:ext>
                </a:extLst>
              </p:cNvPr>
              <p:cNvSpPr/>
              <p:nvPr>
                <p:custDataLst>
                  <p:tags r:id="rId3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solidFill>
                    <a:schemeClr val="tx1"/>
                  </a:solidFill>
                </a:endParaRPr>
              </a:p>
            </p:txBody>
          </p:sp>
          <p:sp>
            <p:nvSpPr>
              <p:cNvPr id="211" name="Arc 210">
                <a:extLst>
                  <a:ext uri="{FF2B5EF4-FFF2-40B4-BE49-F238E27FC236}">
                    <a16:creationId xmlns:a16="http://schemas.microsoft.com/office/drawing/2014/main" id="{704A2A9C-9558-40D5-9E4C-C5E30BCC3B83}"/>
                  </a:ext>
                </a:extLst>
              </p:cNvPr>
              <p:cNvSpPr/>
              <p:nvPr>
                <p:custDataLst>
                  <p:tags r:id="rId31"/>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400" dirty="0"/>
              </a:p>
            </p:txBody>
          </p:sp>
        </p:grpSp>
        <p:grpSp>
          <p:nvGrpSpPr>
            <p:cNvPr id="204" name="MoonLegend4">
              <a:extLst>
                <a:ext uri="{FF2B5EF4-FFF2-40B4-BE49-F238E27FC236}">
                  <a16:creationId xmlns:a16="http://schemas.microsoft.com/office/drawing/2014/main" id="{72960022-9C3C-4DF7-8B58-795E39546B62}"/>
                </a:ext>
              </a:extLst>
            </p:cNvPr>
            <p:cNvGrpSpPr>
              <a:grpSpLocks noChangeAspect="1"/>
            </p:cNvGrpSpPr>
            <p:nvPr>
              <p:custDataLst>
                <p:tags r:id="rId24"/>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7895C366-D2A4-4845-9C33-59E1C93C444B}"/>
                  </a:ext>
                </a:extLst>
              </p:cNvPr>
              <p:cNvSpPr/>
              <p:nvPr>
                <p:custDataLst>
                  <p:tags r:id="rId2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solidFill>
                    <a:schemeClr val="tx1"/>
                  </a:solidFill>
                </a:endParaRPr>
              </a:p>
            </p:txBody>
          </p:sp>
          <p:sp>
            <p:nvSpPr>
              <p:cNvPr id="209" name="Arc 208">
                <a:extLst>
                  <a:ext uri="{FF2B5EF4-FFF2-40B4-BE49-F238E27FC236}">
                    <a16:creationId xmlns:a16="http://schemas.microsoft.com/office/drawing/2014/main" id="{B568AE97-9F0D-4C81-9CED-94C958F80735}"/>
                  </a:ext>
                </a:extLst>
              </p:cNvPr>
              <p:cNvSpPr/>
              <p:nvPr>
                <p:custDataLst>
                  <p:tags r:id="rId29"/>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400" dirty="0"/>
              </a:p>
            </p:txBody>
          </p:sp>
        </p:grpSp>
        <p:grpSp>
          <p:nvGrpSpPr>
            <p:cNvPr id="205" name="MoonLegend5">
              <a:extLst>
                <a:ext uri="{FF2B5EF4-FFF2-40B4-BE49-F238E27FC236}">
                  <a16:creationId xmlns:a16="http://schemas.microsoft.com/office/drawing/2014/main" id="{069F238E-4A3A-4B8A-A5E9-B12355D96348}"/>
                </a:ext>
              </a:extLst>
            </p:cNvPr>
            <p:cNvGrpSpPr>
              <a:grpSpLocks noChangeAspect="1"/>
            </p:cNvGrpSpPr>
            <p:nvPr>
              <p:custDataLst>
                <p:tags r:id="rId25"/>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8245EC50-63E6-4DC0-8467-EB548CA2413A}"/>
                  </a:ext>
                </a:extLst>
              </p:cNvPr>
              <p:cNvSpPr/>
              <p:nvPr>
                <p:custDataLst>
                  <p:tags r:id="rId2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solidFill>
                    <a:schemeClr val="tx1"/>
                  </a:solidFill>
                </a:endParaRPr>
              </a:p>
            </p:txBody>
          </p:sp>
          <p:sp>
            <p:nvSpPr>
              <p:cNvPr id="207" name="Arc 206">
                <a:extLst>
                  <a:ext uri="{FF2B5EF4-FFF2-40B4-BE49-F238E27FC236}">
                    <a16:creationId xmlns:a16="http://schemas.microsoft.com/office/drawing/2014/main" id="{A139A922-CEA1-413B-B723-5DE0028B5443}"/>
                  </a:ext>
                </a:extLst>
              </p:cNvPr>
              <p:cNvSpPr/>
              <p:nvPr>
                <p:custDataLst>
                  <p:tags r:id="rId27"/>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400" dirty="0"/>
              </a:p>
            </p:txBody>
          </p:sp>
        </p:grpSp>
      </p:grpSp>
      <p:grpSp>
        <p:nvGrpSpPr>
          <p:cNvPr id="216" name="LegendBoxes" hidden="1">
            <a:extLst>
              <a:ext uri="{FF2B5EF4-FFF2-40B4-BE49-F238E27FC236}">
                <a16:creationId xmlns:a16="http://schemas.microsoft.com/office/drawing/2014/main" id="{8E96A70F-AF10-4920-BF4E-959B24CE2D9E}"/>
              </a:ext>
            </a:extLst>
          </p:cNvPr>
          <p:cNvGrpSpPr/>
          <p:nvPr userDrawn="1"/>
        </p:nvGrpSpPr>
        <p:grpSpPr>
          <a:xfrm>
            <a:off x="10615415" y="4381500"/>
            <a:ext cx="948111" cy="1717282"/>
            <a:chOff x="10652400" y="4322824"/>
            <a:chExt cx="948111" cy="1717282"/>
          </a:xfrm>
        </p:grpSpPr>
        <p:sp>
          <p:nvSpPr>
            <p:cNvPr id="217" name="RectangleLegend1">
              <a:extLst>
                <a:ext uri="{FF2B5EF4-FFF2-40B4-BE49-F238E27FC236}">
                  <a16:creationId xmlns:a16="http://schemas.microsoft.com/office/drawing/2014/main" id="{2915DC04-7B34-488D-84A5-0ACFADB854CE}"/>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400" dirty="0">
                <a:solidFill>
                  <a:schemeClr val="tx1"/>
                </a:solidFill>
              </a:endParaRPr>
            </a:p>
          </p:txBody>
        </p:sp>
        <p:sp>
          <p:nvSpPr>
            <p:cNvPr id="218" name="RectangleLegend2">
              <a:extLst>
                <a:ext uri="{FF2B5EF4-FFF2-40B4-BE49-F238E27FC236}">
                  <a16:creationId xmlns:a16="http://schemas.microsoft.com/office/drawing/2014/main" id="{3A086E11-28FA-47BC-8BFE-6D6E46750DA9}"/>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400" dirty="0">
                <a:solidFill>
                  <a:schemeClr val="tx1"/>
                </a:solidFill>
              </a:endParaRPr>
            </a:p>
          </p:txBody>
        </p:sp>
        <p:sp>
          <p:nvSpPr>
            <p:cNvPr id="219" name="RectangleLegend3">
              <a:extLst>
                <a:ext uri="{FF2B5EF4-FFF2-40B4-BE49-F238E27FC236}">
                  <a16:creationId xmlns:a16="http://schemas.microsoft.com/office/drawing/2014/main" id="{52E2A3E2-502F-4D7E-BDD3-7729E8891E3E}"/>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400" dirty="0">
                <a:solidFill>
                  <a:schemeClr val="tx1"/>
                </a:solidFill>
              </a:endParaRPr>
            </a:p>
          </p:txBody>
        </p:sp>
        <p:sp>
          <p:nvSpPr>
            <p:cNvPr id="220" name="RectangleLegend4">
              <a:extLst>
                <a:ext uri="{FF2B5EF4-FFF2-40B4-BE49-F238E27FC236}">
                  <a16:creationId xmlns:a16="http://schemas.microsoft.com/office/drawing/2014/main" id="{4C84869C-9FF8-476D-B615-E22FF1670921}"/>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400" dirty="0">
                <a:solidFill>
                  <a:schemeClr val="tx1"/>
                </a:solidFill>
              </a:endParaRPr>
            </a:p>
          </p:txBody>
        </p:sp>
        <p:sp>
          <p:nvSpPr>
            <p:cNvPr id="221" name="RectangleLegend5">
              <a:extLst>
                <a:ext uri="{FF2B5EF4-FFF2-40B4-BE49-F238E27FC236}">
                  <a16:creationId xmlns:a16="http://schemas.microsoft.com/office/drawing/2014/main" id="{4B704F4D-1567-43A2-A1A9-5C23ACCA82CD}"/>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400" dirty="0">
                <a:solidFill>
                  <a:schemeClr val="tx1"/>
                </a:solidFill>
              </a:endParaRPr>
            </a:p>
          </p:txBody>
        </p:sp>
        <p:sp>
          <p:nvSpPr>
            <p:cNvPr id="222" name="Legend1">
              <a:extLst>
                <a:ext uri="{FF2B5EF4-FFF2-40B4-BE49-F238E27FC236}">
                  <a16:creationId xmlns:a16="http://schemas.microsoft.com/office/drawing/2014/main" id="{C1B446B5-1F64-474A-85A2-1F505AE6B9D5}"/>
                </a:ext>
              </a:extLst>
            </p:cNvPr>
            <p:cNvSpPr txBox="1"/>
            <p:nvPr/>
          </p:nvSpPr>
          <p:spPr>
            <a:xfrm>
              <a:off x="10978546" y="4322824"/>
              <a:ext cx="621965" cy="215444"/>
            </a:xfrm>
            <a:prstGeom prst="rect">
              <a:avLst/>
            </a:prstGeom>
            <a:noFill/>
            <a:ln>
              <a:noFill/>
              <a:miter lim="800000"/>
            </a:ln>
          </p:spPr>
          <p:txBody>
            <a:bodyPr wrap="none" lIns="0" tIns="0" rIns="0" bIns="0" rtlCol="0" anchor="ctr" anchorCtr="0">
              <a:spAutoFit/>
            </a:bodyPr>
            <a:lstStyle/>
            <a:p>
              <a:pPr>
                <a:spcAft>
                  <a:spcPts val="600"/>
                </a:spcAft>
              </a:pPr>
              <a:r>
                <a:rPr lang="de-DE" sz="1400" dirty="0"/>
                <a:t>Legende</a:t>
              </a:r>
            </a:p>
          </p:txBody>
        </p:sp>
        <p:sp>
          <p:nvSpPr>
            <p:cNvPr id="223" name="Legend2">
              <a:extLst>
                <a:ext uri="{FF2B5EF4-FFF2-40B4-BE49-F238E27FC236}">
                  <a16:creationId xmlns:a16="http://schemas.microsoft.com/office/drawing/2014/main" id="{2662B5C5-2476-44F1-A06C-E713841B9D6E}"/>
                </a:ext>
              </a:extLst>
            </p:cNvPr>
            <p:cNvSpPr txBox="1"/>
            <p:nvPr/>
          </p:nvSpPr>
          <p:spPr>
            <a:xfrm>
              <a:off x="10978546" y="4702322"/>
              <a:ext cx="621965" cy="215444"/>
            </a:xfrm>
            <a:prstGeom prst="rect">
              <a:avLst/>
            </a:prstGeom>
            <a:noFill/>
            <a:ln>
              <a:noFill/>
              <a:miter lim="800000"/>
            </a:ln>
          </p:spPr>
          <p:txBody>
            <a:bodyPr wrap="none" lIns="0" tIns="0" rIns="0" bIns="0" rtlCol="0" anchor="ctr" anchorCtr="0">
              <a:spAutoFit/>
            </a:bodyPr>
            <a:lstStyle/>
            <a:p>
              <a:pPr>
                <a:spcAft>
                  <a:spcPts val="600"/>
                </a:spcAft>
              </a:pPr>
              <a:r>
                <a:rPr lang="de-DE" sz="1400" dirty="0"/>
                <a:t>Legende</a:t>
              </a:r>
            </a:p>
          </p:txBody>
        </p:sp>
        <p:sp>
          <p:nvSpPr>
            <p:cNvPr id="224" name="Legend3">
              <a:extLst>
                <a:ext uri="{FF2B5EF4-FFF2-40B4-BE49-F238E27FC236}">
                  <a16:creationId xmlns:a16="http://schemas.microsoft.com/office/drawing/2014/main" id="{6CF3F883-146F-4E88-B988-FBC53DDB4D64}"/>
                </a:ext>
              </a:extLst>
            </p:cNvPr>
            <p:cNvSpPr txBox="1"/>
            <p:nvPr/>
          </p:nvSpPr>
          <p:spPr>
            <a:xfrm>
              <a:off x="10978546" y="5081820"/>
              <a:ext cx="621965" cy="215444"/>
            </a:xfrm>
            <a:prstGeom prst="rect">
              <a:avLst/>
            </a:prstGeom>
            <a:noFill/>
            <a:ln>
              <a:noFill/>
              <a:miter lim="800000"/>
            </a:ln>
          </p:spPr>
          <p:txBody>
            <a:bodyPr wrap="none" lIns="0" tIns="0" rIns="0" bIns="0" rtlCol="0" anchor="ctr" anchorCtr="0">
              <a:spAutoFit/>
            </a:bodyPr>
            <a:lstStyle/>
            <a:p>
              <a:pPr>
                <a:spcAft>
                  <a:spcPts val="600"/>
                </a:spcAft>
              </a:pPr>
              <a:r>
                <a:rPr lang="de-DE" sz="1400" dirty="0"/>
                <a:t>Legende</a:t>
              </a:r>
            </a:p>
          </p:txBody>
        </p:sp>
        <p:sp>
          <p:nvSpPr>
            <p:cNvPr id="225" name="Legend4">
              <a:extLst>
                <a:ext uri="{FF2B5EF4-FFF2-40B4-BE49-F238E27FC236}">
                  <a16:creationId xmlns:a16="http://schemas.microsoft.com/office/drawing/2014/main" id="{7D730AC0-9EA0-46D8-BB78-D445BFA345B5}"/>
                </a:ext>
              </a:extLst>
            </p:cNvPr>
            <p:cNvSpPr txBox="1"/>
            <p:nvPr/>
          </p:nvSpPr>
          <p:spPr>
            <a:xfrm>
              <a:off x="10978546" y="5453241"/>
              <a:ext cx="621965" cy="215444"/>
            </a:xfrm>
            <a:prstGeom prst="rect">
              <a:avLst/>
            </a:prstGeom>
            <a:noFill/>
            <a:ln>
              <a:noFill/>
              <a:miter lim="800000"/>
            </a:ln>
          </p:spPr>
          <p:txBody>
            <a:bodyPr wrap="none" lIns="0" tIns="0" rIns="0" bIns="0" rtlCol="0" anchor="ctr" anchorCtr="0">
              <a:spAutoFit/>
            </a:bodyPr>
            <a:lstStyle/>
            <a:p>
              <a:pPr>
                <a:spcAft>
                  <a:spcPts val="600"/>
                </a:spcAft>
              </a:pPr>
              <a:r>
                <a:rPr lang="de-DE" sz="1400" dirty="0"/>
                <a:t>Legende</a:t>
              </a:r>
            </a:p>
          </p:txBody>
        </p:sp>
        <p:sp>
          <p:nvSpPr>
            <p:cNvPr id="226" name="Legend5">
              <a:extLst>
                <a:ext uri="{FF2B5EF4-FFF2-40B4-BE49-F238E27FC236}">
                  <a16:creationId xmlns:a16="http://schemas.microsoft.com/office/drawing/2014/main" id="{F1A3ABB5-92FA-41E4-BBA0-9B338E23E118}"/>
                </a:ext>
              </a:extLst>
            </p:cNvPr>
            <p:cNvSpPr txBox="1"/>
            <p:nvPr/>
          </p:nvSpPr>
          <p:spPr>
            <a:xfrm>
              <a:off x="10978545" y="5824662"/>
              <a:ext cx="621965" cy="215444"/>
            </a:xfrm>
            <a:prstGeom prst="rect">
              <a:avLst/>
            </a:prstGeom>
            <a:noFill/>
            <a:ln>
              <a:noFill/>
              <a:miter lim="800000"/>
            </a:ln>
          </p:spPr>
          <p:txBody>
            <a:bodyPr wrap="none" lIns="0" tIns="0" rIns="0" bIns="0" rtlCol="0" anchor="ctr" anchorCtr="0">
              <a:spAutoFit/>
            </a:bodyPr>
            <a:lstStyle/>
            <a:p>
              <a:pPr>
                <a:spcAft>
                  <a:spcPts val="600"/>
                </a:spcAft>
              </a:pPr>
              <a:r>
                <a:rPr lang="de-DE" sz="1400" dirty="0"/>
                <a:t>Legende</a:t>
              </a:r>
            </a:p>
          </p:txBody>
        </p:sp>
      </p:grpSp>
      <p:pic>
        <p:nvPicPr>
          <p:cNvPr id="148" name="Picture 8">
            <a:extLst>
              <a:ext uri="{FF2B5EF4-FFF2-40B4-BE49-F238E27FC236}">
                <a16:creationId xmlns:a16="http://schemas.microsoft.com/office/drawing/2014/main" id="{25922573-A3F1-4830-BD13-3A9205BFB1BD}"/>
              </a:ext>
            </a:extLst>
          </p:cNvPr>
          <p:cNvPicPr>
            <a:picLocks noChangeAspect="1"/>
          </p:cNvPicPr>
          <p:nvPr userDrawn="1"/>
        </p:nvPicPr>
        <p:blipFill rotWithShape="1">
          <a:blip r:embed="rId38" cstate="print">
            <a:extLst>
              <a:ext uri="{28A0092B-C50C-407E-A947-70E740481C1C}">
                <a14:useLocalDpi xmlns:a14="http://schemas.microsoft.com/office/drawing/2010/main" val="0"/>
              </a:ext>
            </a:extLst>
          </a:blip>
          <a:srcRect l="392" r="35167"/>
          <a:stretch/>
        </p:blipFill>
        <p:spPr>
          <a:xfrm>
            <a:off x="554736" y="6424362"/>
            <a:ext cx="743621" cy="410040"/>
          </a:xfrm>
          <a:prstGeom prst="rect">
            <a:avLst/>
          </a:prstGeom>
        </p:spPr>
      </p:pic>
    </p:spTree>
    <p:extLst>
      <p:ext uri="{BB962C8B-B14F-4D97-AF65-F5344CB8AC3E}">
        <p14:creationId xmlns:p14="http://schemas.microsoft.com/office/powerpoint/2010/main" val="2969229741"/>
      </p:ext>
    </p:extLst>
  </p:cSld>
  <p:clrMap bg1="lt1" tx1="dk1" bg2="lt2" tx2="dk2" accent1="accent1" accent2="accent2" accent3="accent3" accent4="accent4" accent5="accent5" accent6="accent6" hlink="hlink" folHlink="folHlink"/>
  <p:sldLayoutIdLst>
    <p:sldLayoutId id="2147483794" r:id="rId1"/>
    <p:sldLayoutId id="2147483654" r:id="rId2"/>
    <p:sldLayoutId id="2147483807" r:id="rId3"/>
    <p:sldLayoutId id="2147483800" r:id="rId4"/>
    <p:sldLayoutId id="2147483659" r:id="rId5"/>
    <p:sldLayoutId id="2147483804" r:id="rId6"/>
    <p:sldLayoutId id="2147483860" r:id="rId7"/>
    <p:sldLayoutId id="2147483856" r:id="rId8"/>
    <p:sldLayoutId id="2147483805" r:id="rId9"/>
    <p:sldLayoutId id="2147483806" r:id="rId10"/>
    <p:sldLayoutId id="2147483882" r:id="rId11"/>
    <p:sldLayoutId id="2147483879" r:id="rId12"/>
    <p:sldLayoutId id="2147483706" r:id="rId13"/>
    <p:sldLayoutId id="2147483718" r:id="rId14"/>
  </p:sldLayoutIdLst>
  <p:txStyles>
    <p:titleStyle>
      <a:lvl1pPr algn="l" defTabSz="914400" rtl="0" eaLnBrk="1" latinLnBrk="0" hangingPunct="1">
        <a:lnSpc>
          <a:spcPct val="100000"/>
        </a:lnSpc>
        <a:spcBef>
          <a:spcPct val="0"/>
        </a:spcBef>
        <a:buNone/>
        <a:defRPr lang="de-DE" sz="2500" b="1" kern="1200" spc="0" baseline="0" dirty="0">
          <a:ln w="6350" cap="flat">
            <a:noFill/>
            <a:miter lim="800000"/>
          </a:ln>
          <a:solidFill>
            <a:schemeClr val="accent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179997" indent="-179997" algn="l" defTabSz="914400" rtl="0" eaLnBrk="1" latinLnBrk="0" hangingPunct="1">
        <a:lnSpc>
          <a:spcPct val="100000"/>
        </a:lnSpc>
        <a:spcBef>
          <a:spcPts val="0"/>
        </a:spcBef>
        <a:spcAft>
          <a:spcPts val="300"/>
        </a:spcAft>
        <a:buClr>
          <a:schemeClr val="accent3"/>
        </a:buClr>
        <a:buSzPct val="100000"/>
        <a:buFont typeface="Courier New" panose="02070309020205020404" pitchFamily="49" charset="0"/>
        <a:buChar char="o"/>
        <a:defRPr lang="en-US" sz="1600" kern="1200" dirty="0">
          <a:solidFill>
            <a:schemeClr val="tx1"/>
          </a:solidFill>
          <a:latin typeface="+mn-lt"/>
          <a:ea typeface="+mn-ea"/>
          <a:cs typeface="+mn-cs"/>
        </a:defRPr>
      </a:lvl2pPr>
      <a:lvl3pPr marL="359994" indent="-179997" algn="l" defTabSz="914400" rtl="0" eaLnBrk="1" latinLnBrk="0" hangingPunct="1">
        <a:lnSpc>
          <a:spcPct val="100000"/>
        </a:lnSpc>
        <a:spcBef>
          <a:spcPts val="0"/>
        </a:spcBef>
        <a:spcAft>
          <a:spcPts val="300"/>
        </a:spcAft>
        <a:buClr>
          <a:schemeClr val="accent3"/>
        </a:buClr>
        <a:buSzPct val="100000"/>
        <a:buFont typeface="Arial" panose="020B0604020202020204" pitchFamily="34" charset="0"/>
        <a:buChar char="•"/>
        <a:defRPr lang="en-US" sz="1600" kern="1200" dirty="0">
          <a:solidFill>
            <a:schemeClr val="tx1"/>
          </a:solidFill>
          <a:latin typeface="+mn-lt"/>
          <a:ea typeface="+mn-ea"/>
          <a:cs typeface="+mn-cs"/>
        </a:defRPr>
      </a:lvl3pPr>
      <a:lvl4pPr marL="539991" indent="-179997" algn="l" defTabSz="914400" rtl="0" eaLnBrk="1" latinLnBrk="0" hangingPunct="1">
        <a:lnSpc>
          <a:spcPct val="100000"/>
        </a:lnSpc>
        <a:spcBef>
          <a:spcPts val="0"/>
        </a:spcBef>
        <a:spcAft>
          <a:spcPts val="300"/>
        </a:spcAft>
        <a:buClr>
          <a:schemeClr val="accent3"/>
        </a:buClr>
        <a:buSzPct val="100000"/>
        <a:buFont typeface="Arial" panose="020B0604020202020204" pitchFamily="34" charset="0"/>
        <a:buChar char="•"/>
        <a:defRPr lang="en-US" sz="1600" kern="1200" dirty="0">
          <a:solidFill>
            <a:schemeClr val="tx1"/>
          </a:solidFill>
          <a:latin typeface="+mn-lt"/>
          <a:ea typeface="+mn-ea"/>
          <a:cs typeface="+mn-cs"/>
        </a:defRPr>
      </a:lvl4pPr>
      <a:lvl5pPr marL="719988" indent="-179997" algn="l" defTabSz="914400" rtl="0" eaLnBrk="1" latinLnBrk="0" hangingPunct="1">
        <a:lnSpc>
          <a:spcPct val="100000"/>
        </a:lnSpc>
        <a:spcBef>
          <a:spcPts val="0"/>
        </a:spcBef>
        <a:spcAft>
          <a:spcPts val="300"/>
        </a:spcAft>
        <a:buClr>
          <a:schemeClr val="accent3"/>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40B17A4-151A-442A-85BB-61D97FD47CDC}"/>
              </a:ext>
            </a:extLst>
          </p:cNvPr>
          <p:cNvGraphicFramePr>
            <a:graphicFrameLocks noChangeAspect="1"/>
          </p:cNvGraphicFramePr>
          <p:nvPr userDrawn="1">
            <p:custDataLst>
              <p:tags r:id="rId16"/>
            </p:custDataLst>
            <p:extLst>
              <p:ext uri="{D42A27DB-BD31-4B8C-83A1-F6EECF244321}">
                <p14:modId xmlns:p14="http://schemas.microsoft.com/office/powerpoint/2010/main" val="12175115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7" imgW="592" imgH="591" progId="TCLayout.ActiveDocument.1">
                  <p:embed/>
                </p:oleObj>
              </mc:Choice>
              <mc:Fallback>
                <p:oleObj name="think-cell Slide" r:id="rId37" imgW="592" imgH="591" progId="TCLayout.ActiveDocument.1">
                  <p:embed/>
                  <p:pic>
                    <p:nvPicPr>
                      <p:cNvPr id="0" name=""/>
                      <p:cNvPicPr/>
                      <p:nvPr/>
                    </p:nvPicPr>
                    <p:blipFill>
                      <a:blip r:embed="rId3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B3399E7-290D-4CE6-AA08-2DA0CF307E1C}"/>
              </a:ext>
            </a:extLst>
          </p:cNvPr>
          <p:cNvSpPr/>
          <p:nvPr userDrawn="1">
            <p:custDataLst>
              <p:tags r:id="rId17"/>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de-DE" sz="2500" b="1" i="0" baseline="0" dirty="0">
              <a:solidFill>
                <a:schemeClr val="bg1"/>
              </a:solidFill>
              <a:latin typeface="BundesSans Bold" panose="020B0002030500000203" pitchFamily="34" charset="0"/>
              <a:ea typeface="+mj-ea"/>
              <a:cs typeface="+mj-cs"/>
              <a:sym typeface="BundesSans Bold" panose="020B0002030500000203" pitchFamily="34" charset="0"/>
            </a:endParaRPr>
          </a:p>
        </p:txBody>
      </p:sp>
      <p:sp>
        <p:nvSpPr>
          <p:cNvPr id="53" name="2. Slide Title">
            <a:extLst>
              <a:ext uri="{FF2B5EF4-FFF2-40B4-BE49-F238E27FC236}">
                <a16:creationId xmlns:a16="http://schemas.microsoft.com/office/drawing/2014/main" id="{7C8D601E-A2E1-4979-AE83-B694B9829662}"/>
              </a:ext>
            </a:extLst>
          </p:cNvPr>
          <p:cNvSpPr>
            <a:spLocks noGrp="1"/>
          </p:cNvSpPr>
          <p:nvPr>
            <p:ph type="title"/>
            <p:custDataLst>
              <p:tags r:id="rId18"/>
            </p:custDataLst>
          </p:nvPr>
        </p:nvSpPr>
        <p:spPr>
          <a:xfrm>
            <a:off x="554736" y="519011"/>
            <a:ext cx="11082528" cy="384721"/>
          </a:xfrm>
          <a:prstGeom prst="rect">
            <a:avLst/>
          </a:prstGeom>
        </p:spPr>
        <p:txBody>
          <a:bodyPr vert="horz" wrap="square" lIns="0" tIns="0" rIns="0" bIns="0" rtlCol="0" anchor="b" anchorCtr="0">
            <a:spAutoFit/>
          </a:bodyPr>
          <a:lstStyle/>
          <a:p>
            <a:pPr lvl="0"/>
            <a:r>
              <a:rPr lang="de-DE" dirty="0"/>
              <a:t>Click </a:t>
            </a:r>
            <a:r>
              <a:rPr lang="de-DE" dirty="0" err="1"/>
              <a:t>to</a:t>
            </a:r>
            <a:r>
              <a:rPr lang="de-DE" dirty="0"/>
              <a:t> </a:t>
            </a:r>
            <a:r>
              <a:rPr lang="de-DE" dirty="0" err="1"/>
              <a:t>edit</a:t>
            </a:r>
            <a:r>
              <a:rPr lang="de-DE" dirty="0"/>
              <a:t> Master title style</a:t>
            </a:r>
          </a:p>
        </p:txBody>
      </p:sp>
      <p:grpSp>
        <p:nvGrpSpPr>
          <p:cNvPr id="55" name="Grid" hidden="1">
            <a:extLst>
              <a:ext uri="{FF2B5EF4-FFF2-40B4-BE49-F238E27FC236}">
                <a16:creationId xmlns:a16="http://schemas.microsoft.com/office/drawing/2014/main" id="{DEFB2FD9-7CD8-4FAE-9553-EBB1883173D8}"/>
              </a:ext>
            </a:extLst>
          </p:cNvPr>
          <p:cNvGrpSpPr/>
          <p:nvPr userDrawn="1">
            <p:custDataLst>
              <p:tags r:id="rId19"/>
            </p:custDataLst>
          </p:nvPr>
        </p:nvGrpSpPr>
        <p:grpSpPr>
          <a:xfrm>
            <a:off x="1524" y="0"/>
            <a:ext cx="12190476" cy="6858000"/>
            <a:chOff x="0" y="0"/>
            <a:chExt cx="12190476" cy="6858000"/>
          </a:xfrm>
        </p:grpSpPr>
        <p:sp>
          <p:nvSpPr>
            <p:cNvPr id="56" name="slide margin">
              <a:extLst>
                <a:ext uri="{FF2B5EF4-FFF2-40B4-BE49-F238E27FC236}">
                  <a16:creationId xmlns:a16="http://schemas.microsoft.com/office/drawing/2014/main" id="{38DD344F-AD20-46A3-A11B-2D82C3344FEC}"/>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de-DE" dirty="0">
                <a:solidFill>
                  <a:schemeClr val="tx1"/>
                </a:solidFill>
                <a:latin typeface="+mn-lt"/>
              </a:endParaRPr>
            </a:p>
          </p:txBody>
        </p:sp>
        <p:cxnSp>
          <p:nvCxnSpPr>
            <p:cNvPr id="57" name="Straight Connector 56">
              <a:extLst>
                <a:ext uri="{FF2B5EF4-FFF2-40B4-BE49-F238E27FC236}">
                  <a16:creationId xmlns:a16="http://schemas.microsoft.com/office/drawing/2014/main" id="{6C7601CF-5E5B-457D-847F-427610DA2FB7}"/>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31F3C21-0066-454F-858F-CF8DE7C15746}"/>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62C2F96-141D-4584-8AFC-7B03AC967AD5}"/>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FFAB406-01C7-4D16-B756-95AABF69356F}"/>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C0947A7-511E-40BC-89AC-7FB57EB8253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E13BF7D-FE79-4AD9-BD1E-86E33F888F0B}"/>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9CD20B4-6A15-49A2-A59E-FCCFB641E09C}"/>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88C9107F-AE78-4984-826C-0B2406DAF134}"/>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34F056F-D81A-4196-9B3A-AE8FD5591CB2}"/>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A4C1E84A-C73C-43D4-BA3C-8DBC74530EF8}"/>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BE85AE8D-58C3-4AA0-B6F0-E5B277CA7900}"/>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C36F9C0-4B83-4C02-9FB8-FE87C7414EE2}"/>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69" name="Freeform: Shape 68">
              <a:extLst>
                <a:ext uri="{FF2B5EF4-FFF2-40B4-BE49-F238E27FC236}">
                  <a16:creationId xmlns:a16="http://schemas.microsoft.com/office/drawing/2014/main" id="{33B3485C-D98D-4843-9430-BAB5037871BA}"/>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de-DE" sz="1323" dirty="0">
                <a:solidFill>
                  <a:schemeClr val="tx1"/>
                </a:solidFill>
                <a:latin typeface="+mn-lt"/>
              </a:endParaRPr>
            </a:p>
          </p:txBody>
        </p:sp>
        <p:sp>
          <p:nvSpPr>
            <p:cNvPr id="70" name="Freeform: Shape 69">
              <a:extLst>
                <a:ext uri="{FF2B5EF4-FFF2-40B4-BE49-F238E27FC236}">
                  <a16:creationId xmlns:a16="http://schemas.microsoft.com/office/drawing/2014/main" id="{D4711F5E-C124-4817-92AB-CA50490512E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de-DE" sz="1323" dirty="0">
                <a:solidFill>
                  <a:schemeClr val="tx1"/>
                </a:solidFill>
                <a:latin typeface="+mn-lt"/>
              </a:endParaRPr>
            </a:p>
          </p:txBody>
        </p:sp>
        <p:sp>
          <p:nvSpPr>
            <p:cNvPr id="71" name="Freeform: Shape 70">
              <a:extLst>
                <a:ext uri="{FF2B5EF4-FFF2-40B4-BE49-F238E27FC236}">
                  <a16:creationId xmlns:a16="http://schemas.microsoft.com/office/drawing/2014/main" id="{287B4A93-F9FF-464C-9429-7F0508C752D8}"/>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de-DE" sz="1323" dirty="0">
                <a:solidFill>
                  <a:schemeClr val="tx1"/>
                </a:solidFill>
                <a:latin typeface="+mn-lt"/>
              </a:endParaRPr>
            </a:p>
          </p:txBody>
        </p:sp>
        <p:sp>
          <p:nvSpPr>
            <p:cNvPr id="72" name="Freeform: Shape 71">
              <a:extLst>
                <a:ext uri="{FF2B5EF4-FFF2-40B4-BE49-F238E27FC236}">
                  <a16:creationId xmlns:a16="http://schemas.microsoft.com/office/drawing/2014/main" id="{F30BD8E3-A9FF-4CAF-AFCE-78BAF967AB1A}"/>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de-DE" sz="1323" dirty="0">
                <a:solidFill>
                  <a:schemeClr val="tx1"/>
                </a:solidFill>
                <a:latin typeface="+mn-lt"/>
              </a:endParaRPr>
            </a:p>
          </p:txBody>
        </p:sp>
        <p:sp>
          <p:nvSpPr>
            <p:cNvPr id="73" name="Freeform: Shape 72">
              <a:extLst>
                <a:ext uri="{FF2B5EF4-FFF2-40B4-BE49-F238E27FC236}">
                  <a16:creationId xmlns:a16="http://schemas.microsoft.com/office/drawing/2014/main" id="{68DFD3D7-8227-4BAE-92E3-7A8D1D9D120B}"/>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de-DE" sz="1323" dirty="0">
                <a:solidFill>
                  <a:schemeClr val="tx1"/>
                </a:solidFill>
                <a:latin typeface="+mn-lt"/>
              </a:endParaRPr>
            </a:p>
          </p:txBody>
        </p:sp>
        <p:sp>
          <p:nvSpPr>
            <p:cNvPr id="74" name="Freeform: Shape 73">
              <a:extLst>
                <a:ext uri="{FF2B5EF4-FFF2-40B4-BE49-F238E27FC236}">
                  <a16:creationId xmlns:a16="http://schemas.microsoft.com/office/drawing/2014/main" id="{B1BDBD63-521E-429E-88F1-146A189AC445}"/>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de-DE" sz="1323" dirty="0">
                <a:solidFill>
                  <a:schemeClr val="tx1"/>
                </a:solidFill>
                <a:latin typeface="+mn-lt"/>
              </a:endParaRPr>
            </a:p>
          </p:txBody>
        </p:sp>
        <p:sp>
          <p:nvSpPr>
            <p:cNvPr id="75" name="Freeform: Shape 74">
              <a:extLst>
                <a:ext uri="{FF2B5EF4-FFF2-40B4-BE49-F238E27FC236}">
                  <a16:creationId xmlns:a16="http://schemas.microsoft.com/office/drawing/2014/main" id="{A0B0088A-AB05-469E-9D5A-008850E9B532}"/>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de-DE" sz="1323" dirty="0">
                <a:solidFill>
                  <a:schemeClr val="tx1"/>
                </a:solidFill>
                <a:latin typeface="+mn-lt"/>
              </a:endParaRPr>
            </a:p>
          </p:txBody>
        </p:sp>
        <p:sp>
          <p:nvSpPr>
            <p:cNvPr id="76" name="Freeform: Shape 75">
              <a:extLst>
                <a:ext uri="{FF2B5EF4-FFF2-40B4-BE49-F238E27FC236}">
                  <a16:creationId xmlns:a16="http://schemas.microsoft.com/office/drawing/2014/main" id="{19BCFA35-14ED-4686-918B-E003CB0183E0}"/>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de-DE" sz="1323" dirty="0">
                <a:solidFill>
                  <a:schemeClr val="tx1"/>
                </a:solidFill>
                <a:latin typeface="+mn-lt"/>
              </a:endParaRPr>
            </a:p>
          </p:txBody>
        </p:sp>
        <p:sp>
          <p:nvSpPr>
            <p:cNvPr id="77" name="Freeform: Shape 76">
              <a:extLst>
                <a:ext uri="{FF2B5EF4-FFF2-40B4-BE49-F238E27FC236}">
                  <a16:creationId xmlns:a16="http://schemas.microsoft.com/office/drawing/2014/main" id="{32C9479A-9B75-4DAD-BD6F-ACA06F40053D}"/>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de-DE" sz="1323" dirty="0">
                <a:solidFill>
                  <a:schemeClr val="tx1"/>
                </a:solidFill>
                <a:latin typeface="+mn-lt"/>
              </a:endParaRPr>
            </a:p>
          </p:txBody>
        </p:sp>
        <p:sp>
          <p:nvSpPr>
            <p:cNvPr id="78" name="Freeform: Shape 77">
              <a:extLst>
                <a:ext uri="{FF2B5EF4-FFF2-40B4-BE49-F238E27FC236}">
                  <a16:creationId xmlns:a16="http://schemas.microsoft.com/office/drawing/2014/main" id="{0E502045-AFEE-46BD-82EF-7FDCA210A972}"/>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de-DE" sz="1323" dirty="0">
                <a:solidFill>
                  <a:schemeClr val="tx1"/>
                </a:solidFill>
                <a:latin typeface="+mn-lt"/>
              </a:endParaRPr>
            </a:p>
          </p:txBody>
        </p:sp>
        <p:sp>
          <p:nvSpPr>
            <p:cNvPr id="79" name="Freeform: Shape 78">
              <a:extLst>
                <a:ext uri="{FF2B5EF4-FFF2-40B4-BE49-F238E27FC236}">
                  <a16:creationId xmlns:a16="http://schemas.microsoft.com/office/drawing/2014/main" id="{8331B978-23AB-4D1C-BDEB-D3F9BEDAA2DB}"/>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de-DE" sz="1323" dirty="0">
                <a:solidFill>
                  <a:schemeClr val="tx1"/>
                </a:solidFill>
                <a:latin typeface="+mn-lt"/>
              </a:endParaRPr>
            </a:p>
          </p:txBody>
        </p:sp>
        <p:sp>
          <p:nvSpPr>
            <p:cNvPr id="80" name="Freeform: Shape 79">
              <a:extLst>
                <a:ext uri="{FF2B5EF4-FFF2-40B4-BE49-F238E27FC236}">
                  <a16:creationId xmlns:a16="http://schemas.microsoft.com/office/drawing/2014/main" id="{B5C2958A-8756-4F5D-9D2E-8609AF3FE7F3}"/>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de-DE" sz="1323" dirty="0">
                <a:solidFill>
                  <a:schemeClr val="tx1"/>
                </a:solidFill>
                <a:latin typeface="+mn-lt"/>
              </a:endParaRPr>
            </a:p>
          </p:txBody>
        </p:sp>
        <p:sp>
          <p:nvSpPr>
            <p:cNvPr id="81" name="Freeform: Shape 80">
              <a:extLst>
                <a:ext uri="{FF2B5EF4-FFF2-40B4-BE49-F238E27FC236}">
                  <a16:creationId xmlns:a16="http://schemas.microsoft.com/office/drawing/2014/main" id="{405E51A7-0B73-4EDC-8853-4C4885C3CD12}"/>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de-DE" sz="1323" dirty="0">
                <a:solidFill>
                  <a:schemeClr val="tx1"/>
                </a:solidFill>
                <a:latin typeface="+mn-lt"/>
              </a:endParaRPr>
            </a:p>
          </p:txBody>
        </p:sp>
        <p:sp>
          <p:nvSpPr>
            <p:cNvPr id="82" name="Freeform: Shape 81">
              <a:extLst>
                <a:ext uri="{FF2B5EF4-FFF2-40B4-BE49-F238E27FC236}">
                  <a16:creationId xmlns:a16="http://schemas.microsoft.com/office/drawing/2014/main" id="{A655BB02-C70B-4783-95E3-349A9749DE81}"/>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de-DE" sz="1323" dirty="0">
                <a:solidFill>
                  <a:schemeClr val="tx1"/>
                </a:solidFill>
                <a:latin typeface="+mn-lt"/>
              </a:endParaRPr>
            </a:p>
          </p:txBody>
        </p:sp>
        <p:sp>
          <p:nvSpPr>
            <p:cNvPr id="83" name="Freeform: Shape 82">
              <a:extLst>
                <a:ext uri="{FF2B5EF4-FFF2-40B4-BE49-F238E27FC236}">
                  <a16:creationId xmlns:a16="http://schemas.microsoft.com/office/drawing/2014/main" id="{BF414889-E577-40C3-8CDF-DA20200FC4BB}"/>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de-DE" sz="1323" dirty="0">
                <a:solidFill>
                  <a:schemeClr val="tx1"/>
                </a:solidFill>
                <a:latin typeface="+mn-lt"/>
              </a:endParaRPr>
            </a:p>
          </p:txBody>
        </p:sp>
        <p:sp>
          <p:nvSpPr>
            <p:cNvPr id="84" name="Freeform: Shape 83">
              <a:extLst>
                <a:ext uri="{FF2B5EF4-FFF2-40B4-BE49-F238E27FC236}">
                  <a16:creationId xmlns:a16="http://schemas.microsoft.com/office/drawing/2014/main" id="{10578B73-0DC8-40FE-8A21-280C0818D286}"/>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de-DE" sz="1323" dirty="0">
                <a:solidFill>
                  <a:schemeClr val="tx1"/>
                </a:solidFill>
                <a:latin typeface="+mn-lt"/>
              </a:endParaRPr>
            </a:p>
          </p:txBody>
        </p:sp>
        <p:sp>
          <p:nvSpPr>
            <p:cNvPr id="85" name="Freeform: Shape 84">
              <a:extLst>
                <a:ext uri="{FF2B5EF4-FFF2-40B4-BE49-F238E27FC236}">
                  <a16:creationId xmlns:a16="http://schemas.microsoft.com/office/drawing/2014/main" id="{2A3EAB8C-6F2A-4487-A2BB-0984642F92BD}"/>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de-DE" sz="1323" dirty="0">
                <a:solidFill>
                  <a:schemeClr val="tx1"/>
                </a:solidFill>
                <a:latin typeface="+mn-lt"/>
              </a:endParaRPr>
            </a:p>
          </p:txBody>
        </p:sp>
        <p:sp>
          <p:nvSpPr>
            <p:cNvPr id="86" name="Freeform: Shape 85">
              <a:extLst>
                <a:ext uri="{FF2B5EF4-FFF2-40B4-BE49-F238E27FC236}">
                  <a16:creationId xmlns:a16="http://schemas.microsoft.com/office/drawing/2014/main" id="{07D70175-6613-45BC-AF43-015C72F13A7B}"/>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de-DE" sz="1323" dirty="0">
                <a:solidFill>
                  <a:schemeClr val="tx1"/>
                </a:solidFill>
                <a:latin typeface="+mn-lt"/>
              </a:endParaRPr>
            </a:p>
          </p:txBody>
        </p:sp>
        <p:sp>
          <p:nvSpPr>
            <p:cNvPr id="87" name="Freeform: Shape 86">
              <a:extLst>
                <a:ext uri="{FF2B5EF4-FFF2-40B4-BE49-F238E27FC236}">
                  <a16:creationId xmlns:a16="http://schemas.microsoft.com/office/drawing/2014/main" id="{9B942F25-6CDB-4981-97B7-D7BDEBE5ADF5}"/>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de-DE" sz="1323" dirty="0">
                <a:solidFill>
                  <a:schemeClr val="tx1"/>
                </a:solidFill>
                <a:latin typeface="+mn-lt"/>
              </a:endParaRPr>
            </a:p>
          </p:txBody>
        </p:sp>
        <p:sp>
          <p:nvSpPr>
            <p:cNvPr id="88" name="Freeform: Shape 87">
              <a:extLst>
                <a:ext uri="{FF2B5EF4-FFF2-40B4-BE49-F238E27FC236}">
                  <a16:creationId xmlns:a16="http://schemas.microsoft.com/office/drawing/2014/main" id="{01315AFB-F00B-4517-B2CA-2588A030EFF4}"/>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de-DE" sz="1323" dirty="0">
                <a:solidFill>
                  <a:schemeClr val="tx1"/>
                </a:solidFill>
                <a:latin typeface="+mn-lt"/>
              </a:endParaRPr>
            </a:p>
          </p:txBody>
        </p:sp>
        <p:sp>
          <p:nvSpPr>
            <p:cNvPr id="89" name="Freeform: Shape 88">
              <a:extLst>
                <a:ext uri="{FF2B5EF4-FFF2-40B4-BE49-F238E27FC236}">
                  <a16:creationId xmlns:a16="http://schemas.microsoft.com/office/drawing/2014/main" id="{F2EAC9B8-160B-4F7F-8029-F358F771D704}"/>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de-DE" sz="1323" dirty="0">
                <a:solidFill>
                  <a:schemeClr val="tx1"/>
                </a:solidFill>
                <a:latin typeface="+mn-lt"/>
              </a:endParaRPr>
            </a:p>
          </p:txBody>
        </p:sp>
        <p:sp>
          <p:nvSpPr>
            <p:cNvPr id="90" name="Freeform: Shape 89">
              <a:extLst>
                <a:ext uri="{FF2B5EF4-FFF2-40B4-BE49-F238E27FC236}">
                  <a16:creationId xmlns:a16="http://schemas.microsoft.com/office/drawing/2014/main" id="{42671AAA-F5BF-4B8E-9B20-12F8E97A3021}"/>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de-DE" sz="1323" dirty="0">
                <a:solidFill>
                  <a:schemeClr val="tx1"/>
                </a:solidFill>
                <a:latin typeface="+mn-lt"/>
              </a:endParaRPr>
            </a:p>
          </p:txBody>
        </p:sp>
        <p:sp>
          <p:nvSpPr>
            <p:cNvPr id="91" name="Freeform: Shape 90">
              <a:extLst>
                <a:ext uri="{FF2B5EF4-FFF2-40B4-BE49-F238E27FC236}">
                  <a16:creationId xmlns:a16="http://schemas.microsoft.com/office/drawing/2014/main" id="{23FB4F88-2E32-42AF-931D-73EEE391186B}"/>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de-DE" sz="1323" dirty="0">
                <a:solidFill>
                  <a:schemeClr val="tx1"/>
                </a:solidFill>
                <a:latin typeface="+mn-lt"/>
              </a:endParaRPr>
            </a:p>
          </p:txBody>
        </p:sp>
        <p:sp>
          <p:nvSpPr>
            <p:cNvPr id="92" name="Freeform: Shape 91">
              <a:extLst>
                <a:ext uri="{FF2B5EF4-FFF2-40B4-BE49-F238E27FC236}">
                  <a16:creationId xmlns:a16="http://schemas.microsoft.com/office/drawing/2014/main" id="{E4A1769F-CE92-4633-87B1-DDCB8F121456}"/>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de-DE" sz="1323" dirty="0">
                <a:solidFill>
                  <a:schemeClr val="tx1"/>
                </a:solidFill>
                <a:latin typeface="+mn-lt"/>
              </a:endParaRPr>
            </a:p>
          </p:txBody>
        </p:sp>
        <p:sp>
          <p:nvSpPr>
            <p:cNvPr id="93" name="Freeform: Shape 92">
              <a:extLst>
                <a:ext uri="{FF2B5EF4-FFF2-40B4-BE49-F238E27FC236}">
                  <a16:creationId xmlns:a16="http://schemas.microsoft.com/office/drawing/2014/main" id="{4B597847-9D21-4E79-A3C1-CD09A72ED17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de-DE" sz="1323" dirty="0">
                <a:solidFill>
                  <a:schemeClr val="tx1"/>
                </a:solidFill>
                <a:latin typeface="+mn-lt"/>
              </a:endParaRPr>
            </a:p>
          </p:txBody>
        </p:sp>
        <p:cxnSp>
          <p:nvCxnSpPr>
            <p:cNvPr id="94" name="Straight Connector 93">
              <a:extLst>
                <a:ext uri="{FF2B5EF4-FFF2-40B4-BE49-F238E27FC236}">
                  <a16:creationId xmlns:a16="http://schemas.microsoft.com/office/drawing/2014/main" id="{A4475F4C-A18C-4D1A-BA57-171FB0889ED5}"/>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B668352-A3AB-4B2E-9A58-3447022124C4}"/>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FB43971-E513-473C-A51D-9EE94E61083C}"/>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5DF1BF3-81AD-4891-9BB0-2F7A0C9D4E46}"/>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0BDB8E3-D6DD-4760-8A19-73C078A70F87}"/>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F12D775-122F-40DE-9D53-9EE07EEAA8F5}"/>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AD2CAD56-BA05-4C75-8034-7BE3F452236F}"/>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790E0245-1DD4-47DE-874E-81EEEC5BC8F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1CFFCCA0-3335-4A1D-ABE0-05033DB06A2E}"/>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4D72CB9-C1AD-44DE-9701-7AC2B6FF96CE}"/>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889B3321-C5E9-4805-BC66-EA0432C4C15B}"/>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ACEEB3E-3F13-47FD-9363-059ECF85CA24}"/>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373AB56B-1DBC-4E4B-A722-E8BD0ECD1B41}"/>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7406E6C7-24A3-4B83-8726-B30607709EF5}"/>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BF470C1-8F17-46A7-9CF6-68959FCC27C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BDFB440D-CD6D-4896-879A-A739507A9DA0}"/>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13BC5EF-1845-45CB-A034-F5C2FECB524D}"/>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52206814-DAB9-4959-9312-D81139D2AED1}"/>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863072DF-59FF-4A0A-BAA0-5A11E1D2E4E3}"/>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8A4BE5F7-9CDA-49D9-BFEC-F2B196770FC3}"/>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CC5C0C16-0A28-498B-9C6F-5032271897D0}"/>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1131945-8EE6-4545-BF8A-AF353687BEB3}"/>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75DD299-052D-4F8E-A9FE-D093F95B0FF2}"/>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58EBC29A-6A7B-40D5-897C-5DEEBEE6A4B2}"/>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C66B5FDD-F1EC-4F2C-B392-BC178AD8DA90}"/>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93E83BE-872E-48AC-9FFE-A9F5597742DF}"/>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D9D1C528-2748-4906-ABB1-D32D60EC43E0}"/>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6982271F-16E6-4B46-8B36-C850AA36014C}"/>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8A678F6B-D7A6-4C5F-A60A-68F375965733}"/>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B1F16AAE-3D56-49D9-B1F8-CF0D668C4625}"/>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46BA71-43F2-4516-96BC-46C1F7150D1F}"/>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6B2820DA-E0D5-407B-9227-F00335F2855C}"/>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6A61357-206A-4A6B-82AD-45174279B301}"/>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6FD4E7D7-1920-4CDF-8C8E-2C8843C3234E}"/>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B6B52954-99B2-4CA1-BC58-BC2CE3144C2E}"/>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58B8F17-F2CF-4C8B-9384-4763AEB46266}"/>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BF4D57F3-3690-4C8F-9DD3-6514140E8449}"/>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F1248E6-58FC-4800-A342-F266640388C0}"/>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9B8011EA-A67B-4792-899C-6F30861FB41B}"/>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4E187538-C1B6-4AB3-9E92-1CBE573E39EA}"/>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F725F436-5B17-4F6D-B174-9FD6324175C9}"/>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3DD99996-2943-48E4-B56E-D3F05FDFEC4F}"/>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E8B8D663-5E52-4EA2-8D3F-41F6121FAE3C}"/>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11F6EC2A-C5C1-4266-92CE-81F84B827556}"/>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1" name="main body box">
              <a:extLst>
                <a:ext uri="{FF2B5EF4-FFF2-40B4-BE49-F238E27FC236}">
                  <a16:creationId xmlns:a16="http://schemas.microsoft.com/office/drawing/2014/main" id="{B218B8DC-43D2-4BF0-8019-414A6C978B5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de-DE" sz="1323" dirty="0">
                <a:solidFill>
                  <a:schemeClr val="tx1"/>
                </a:solidFill>
                <a:latin typeface="+mn-lt"/>
              </a:endParaRPr>
            </a:p>
          </p:txBody>
        </p:sp>
        <p:cxnSp>
          <p:nvCxnSpPr>
            <p:cNvPr id="142" name="Straight Connector 141">
              <a:extLst>
                <a:ext uri="{FF2B5EF4-FFF2-40B4-BE49-F238E27FC236}">
                  <a16:creationId xmlns:a16="http://schemas.microsoft.com/office/drawing/2014/main" id="{F8A6CBCB-2578-43F1-B7A4-69F595E6E013}"/>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3" name="Straight Connector 142">
              <a:extLst>
                <a:ext uri="{FF2B5EF4-FFF2-40B4-BE49-F238E27FC236}">
                  <a16:creationId xmlns:a16="http://schemas.microsoft.com/office/drawing/2014/main" id="{62E19C48-49CD-490C-82AF-6A807F4A91F8}"/>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145" name="4. Footnote" hidden="1">
            <a:extLst>
              <a:ext uri="{FF2B5EF4-FFF2-40B4-BE49-F238E27FC236}">
                <a16:creationId xmlns:a16="http://schemas.microsoft.com/office/drawing/2014/main" id="{56E3DC21-21DB-42FE-8721-1BC0E89F13AE}"/>
              </a:ext>
            </a:extLst>
          </p:cNvPr>
          <p:cNvSpPr txBox="1"/>
          <p:nvPr userDrawn="1">
            <p:custDataLst>
              <p:tags r:id="rId20"/>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de-DE" dirty="0"/>
              <a:t>Fußnotes</a:t>
            </a:r>
          </a:p>
        </p:txBody>
      </p:sp>
      <p:sp>
        <p:nvSpPr>
          <p:cNvPr id="176" name="Sticker" hidden="1">
            <a:extLst>
              <a:ext uri="{FF2B5EF4-FFF2-40B4-BE49-F238E27FC236}">
                <a16:creationId xmlns:a16="http://schemas.microsoft.com/office/drawing/2014/main" id="{F05F3D84-B1F2-4969-91DD-7BB0F78A4159}"/>
              </a:ext>
            </a:extLst>
          </p:cNvPr>
          <p:cNvSpPr txBox="1"/>
          <p:nvPr userDrawn="1"/>
        </p:nvSpPr>
        <p:spPr>
          <a:xfrm>
            <a:off x="554736" y="1289273"/>
            <a:ext cx="40235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de-DE" dirty="0"/>
              <a:t>STICKER</a:t>
            </a:r>
          </a:p>
        </p:txBody>
      </p:sp>
      <p:sp>
        <p:nvSpPr>
          <p:cNvPr id="4" name="Text Placeholder 3">
            <a:extLst>
              <a:ext uri="{FF2B5EF4-FFF2-40B4-BE49-F238E27FC236}">
                <a16:creationId xmlns:a16="http://schemas.microsoft.com/office/drawing/2014/main" id="{3B3BD742-6774-47DD-B41B-1AA9870EFC7B}"/>
              </a:ext>
            </a:extLst>
          </p:cNvPr>
          <p:cNvSpPr>
            <a:spLocks noGrp="1"/>
          </p:cNvSpPr>
          <p:nvPr>
            <p:ph type="body" idx="1"/>
          </p:nvPr>
        </p:nvSpPr>
        <p:spPr>
          <a:xfrm>
            <a:off x="554736" y="2170800"/>
            <a:ext cx="3879267" cy="1384995"/>
          </a:xfrm>
          <a:prstGeom prst="rect">
            <a:avLst/>
          </a:prstGeom>
        </p:spPr>
        <p:txBody>
          <a:bodyPr vert="horz" lIns="0" tIns="0" rIns="0" bIns="0" rtlCol="0">
            <a:spAutoFit/>
          </a:bodyPr>
          <a:lstStyle/>
          <a:p>
            <a:pPr lvl="0"/>
            <a:r>
              <a:rPr lang="de-DE" dirty="0"/>
              <a:t>Click to edit Master text styles</a:t>
            </a:r>
          </a:p>
          <a:p>
            <a:pPr lvl="1"/>
            <a:r>
              <a:rPr lang="de-DE" dirty="0"/>
              <a:t>Second level</a:t>
            </a:r>
          </a:p>
          <a:p>
            <a:pPr lvl="2"/>
            <a:r>
              <a:rPr lang="de-DE" dirty="0"/>
              <a:t>Third level</a:t>
            </a:r>
          </a:p>
          <a:p>
            <a:pPr lvl="3"/>
            <a:r>
              <a:rPr lang="de-DE" dirty="0"/>
              <a:t>Fourth level</a:t>
            </a:r>
          </a:p>
          <a:p>
            <a:pPr lvl="4"/>
            <a:r>
              <a:rPr lang="de-DE" dirty="0"/>
              <a:t>Fifth level</a:t>
            </a:r>
          </a:p>
        </p:txBody>
      </p:sp>
      <p:grpSp>
        <p:nvGrpSpPr>
          <p:cNvPr id="146" name="LegendBoxes" hidden="1">
            <a:extLst>
              <a:ext uri="{FF2B5EF4-FFF2-40B4-BE49-F238E27FC236}">
                <a16:creationId xmlns:a16="http://schemas.microsoft.com/office/drawing/2014/main" id="{9451410D-7FA4-452E-BA05-313DEC5DF810}"/>
              </a:ext>
            </a:extLst>
          </p:cNvPr>
          <p:cNvGrpSpPr/>
          <p:nvPr userDrawn="1"/>
        </p:nvGrpSpPr>
        <p:grpSpPr>
          <a:xfrm>
            <a:off x="10615415" y="4381500"/>
            <a:ext cx="948111" cy="1717282"/>
            <a:chOff x="10554770" y="4322824"/>
            <a:chExt cx="948111" cy="1717282"/>
          </a:xfrm>
        </p:grpSpPr>
        <p:sp>
          <p:nvSpPr>
            <p:cNvPr id="147" name="RectangleLegend1">
              <a:extLst>
                <a:ext uri="{FF2B5EF4-FFF2-40B4-BE49-F238E27FC236}">
                  <a16:creationId xmlns:a16="http://schemas.microsoft.com/office/drawing/2014/main" id="{3B816FA9-0339-4671-A5E8-5E4B84138EE5}"/>
                </a:ext>
              </a:extLst>
            </p:cNvPr>
            <p:cNvSpPr/>
            <p:nvPr/>
          </p:nvSpPr>
          <p:spPr>
            <a:xfrm>
              <a:off x="1055477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400" dirty="0">
                <a:solidFill>
                  <a:schemeClr val="tx1"/>
                </a:solidFill>
              </a:endParaRPr>
            </a:p>
          </p:txBody>
        </p:sp>
        <p:sp>
          <p:nvSpPr>
            <p:cNvPr id="148" name="RectangleLegend2">
              <a:extLst>
                <a:ext uri="{FF2B5EF4-FFF2-40B4-BE49-F238E27FC236}">
                  <a16:creationId xmlns:a16="http://schemas.microsoft.com/office/drawing/2014/main" id="{8C9DEC56-2A6C-4C54-B30B-56E15F8192D0}"/>
                </a:ext>
              </a:extLst>
            </p:cNvPr>
            <p:cNvSpPr/>
            <p:nvPr/>
          </p:nvSpPr>
          <p:spPr>
            <a:xfrm>
              <a:off x="1055477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400" dirty="0">
                <a:solidFill>
                  <a:schemeClr val="tx1"/>
                </a:solidFill>
              </a:endParaRPr>
            </a:p>
          </p:txBody>
        </p:sp>
        <p:sp>
          <p:nvSpPr>
            <p:cNvPr id="149" name="RectangleLegend3">
              <a:extLst>
                <a:ext uri="{FF2B5EF4-FFF2-40B4-BE49-F238E27FC236}">
                  <a16:creationId xmlns:a16="http://schemas.microsoft.com/office/drawing/2014/main" id="{78413AF1-291E-48B6-8BE7-E7C17AC3AE8E}"/>
                </a:ext>
              </a:extLst>
            </p:cNvPr>
            <p:cNvSpPr/>
            <p:nvPr/>
          </p:nvSpPr>
          <p:spPr>
            <a:xfrm>
              <a:off x="1055477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400" dirty="0">
                <a:solidFill>
                  <a:schemeClr val="tx1"/>
                </a:solidFill>
              </a:endParaRPr>
            </a:p>
          </p:txBody>
        </p:sp>
        <p:sp>
          <p:nvSpPr>
            <p:cNvPr id="150" name="RectangleLegend4">
              <a:extLst>
                <a:ext uri="{FF2B5EF4-FFF2-40B4-BE49-F238E27FC236}">
                  <a16:creationId xmlns:a16="http://schemas.microsoft.com/office/drawing/2014/main" id="{56A5C28A-17ED-4803-9461-F5A0C64D2873}"/>
                </a:ext>
              </a:extLst>
            </p:cNvPr>
            <p:cNvSpPr/>
            <p:nvPr/>
          </p:nvSpPr>
          <p:spPr>
            <a:xfrm>
              <a:off x="1055477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400" dirty="0">
                <a:solidFill>
                  <a:schemeClr val="tx1"/>
                </a:solidFill>
              </a:endParaRPr>
            </a:p>
          </p:txBody>
        </p:sp>
        <p:sp>
          <p:nvSpPr>
            <p:cNvPr id="151" name="RectangleLegend5">
              <a:extLst>
                <a:ext uri="{FF2B5EF4-FFF2-40B4-BE49-F238E27FC236}">
                  <a16:creationId xmlns:a16="http://schemas.microsoft.com/office/drawing/2014/main" id="{717A654A-03E1-4CCD-BC5B-11D85D0947E0}"/>
                </a:ext>
              </a:extLst>
            </p:cNvPr>
            <p:cNvSpPr/>
            <p:nvPr/>
          </p:nvSpPr>
          <p:spPr>
            <a:xfrm>
              <a:off x="1055477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sz="1400" dirty="0">
                <a:solidFill>
                  <a:schemeClr val="tx1"/>
                </a:solidFill>
              </a:endParaRPr>
            </a:p>
          </p:txBody>
        </p:sp>
        <p:sp>
          <p:nvSpPr>
            <p:cNvPr id="152" name="Legend1">
              <a:extLst>
                <a:ext uri="{FF2B5EF4-FFF2-40B4-BE49-F238E27FC236}">
                  <a16:creationId xmlns:a16="http://schemas.microsoft.com/office/drawing/2014/main" id="{30E9D6DA-9C2E-4C2C-A498-C7590632852B}"/>
                </a:ext>
              </a:extLst>
            </p:cNvPr>
            <p:cNvSpPr txBox="1"/>
            <p:nvPr/>
          </p:nvSpPr>
          <p:spPr>
            <a:xfrm>
              <a:off x="10880916" y="4322824"/>
              <a:ext cx="621965" cy="215444"/>
            </a:xfrm>
            <a:prstGeom prst="rect">
              <a:avLst/>
            </a:prstGeom>
            <a:noFill/>
            <a:ln>
              <a:noFill/>
              <a:miter lim="800000"/>
            </a:ln>
          </p:spPr>
          <p:txBody>
            <a:bodyPr wrap="none" lIns="0" tIns="0" rIns="0" bIns="0" rtlCol="0" anchor="ctr" anchorCtr="0">
              <a:spAutoFit/>
            </a:bodyPr>
            <a:lstStyle/>
            <a:p>
              <a:pPr>
                <a:spcAft>
                  <a:spcPts val="600"/>
                </a:spcAft>
              </a:pPr>
              <a:r>
                <a:rPr lang="de-DE" sz="1400" dirty="0"/>
                <a:t>Legende</a:t>
              </a:r>
            </a:p>
          </p:txBody>
        </p:sp>
        <p:sp>
          <p:nvSpPr>
            <p:cNvPr id="153" name="Legend2">
              <a:extLst>
                <a:ext uri="{FF2B5EF4-FFF2-40B4-BE49-F238E27FC236}">
                  <a16:creationId xmlns:a16="http://schemas.microsoft.com/office/drawing/2014/main" id="{ABA5105E-3243-44B5-865A-9BA87DAEB775}"/>
                </a:ext>
              </a:extLst>
            </p:cNvPr>
            <p:cNvSpPr txBox="1"/>
            <p:nvPr/>
          </p:nvSpPr>
          <p:spPr>
            <a:xfrm>
              <a:off x="10880916" y="4702322"/>
              <a:ext cx="621965" cy="215444"/>
            </a:xfrm>
            <a:prstGeom prst="rect">
              <a:avLst/>
            </a:prstGeom>
            <a:noFill/>
            <a:ln>
              <a:noFill/>
              <a:miter lim="800000"/>
            </a:ln>
          </p:spPr>
          <p:txBody>
            <a:bodyPr wrap="none" lIns="0" tIns="0" rIns="0" bIns="0" rtlCol="0" anchor="ctr" anchorCtr="0">
              <a:spAutoFit/>
            </a:bodyPr>
            <a:lstStyle/>
            <a:p>
              <a:pPr>
                <a:spcAft>
                  <a:spcPts val="600"/>
                </a:spcAft>
              </a:pPr>
              <a:r>
                <a:rPr lang="de-DE" sz="1400" dirty="0"/>
                <a:t>Legende</a:t>
              </a:r>
            </a:p>
          </p:txBody>
        </p:sp>
        <p:sp>
          <p:nvSpPr>
            <p:cNvPr id="154" name="Legend3">
              <a:extLst>
                <a:ext uri="{FF2B5EF4-FFF2-40B4-BE49-F238E27FC236}">
                  <a16:creationId xmlns:a16="http://schemas.microsoft.com/office/drawing/2014/main" id="{F685F5FF-B142-48F8-B3F9-692EAF719A93}"/>
                </a:ext>
              </a:extLst>
            </p:cNvPr>
            <p:cNvSpPr txBox="1"/>
            <p:nvPr/>
          </p:nvSpPr>
          <p:spPr>
            <a:xfrm>
              <a:off x="10880916" y="5081820"/>
              <a:ext cx="621965" cy="215444"/>
            </a:xfrm>
            <a:prstGeom prst="rect">
              <a:avLst/>
            </a:prstGeom>
            <a:noFill/>
            <a:ln>
              <a:noFill/>
              <a:miter lim="800000"/>
            </a:ln>
          </p:spPr>
          <p:txBody>
            <a:bodyPr wrap="none" lIns="0" tIns="0" rIns="0" bIns="0" rtlCol="0" anchor="ctr" anchorCtr="0">
              <a:spAutoFit/>
            </a:bodyPr>
            <a:lstStyle/>
            <a:p>
              <a:pPr>
                <a:spcAft>
                  <a:spcPts val="600"/>
                </a:spcAft>
              </a:pPr>
              <a:r>
                <a:rPr lang="de-DE" sz="1400" dirty="0"/>
                <a:t>Legende</a:t>
              </a:r>
            </a:p>
          </p:txBody>
        </p:sp>
        <p:sp>
          <p:nvSpPr>
            <p:cNvPr id="155" name="Legend4">
              <a:extLst>
                <a:ext uri="{FF2B5EF4-FFF2-40B4-BE49-F238E27FC236}">
                  <a16:creationId xmlns:a16="http://schemas.microsoft.com/office/drawing/2014/main" id="{EB28CD7C-6F65-475F-94CD-B0831A3B409A}"/>
                </a:ext>
              </a:extLst>
            </p:cNvPr>
            <p:cNvSpPr txBox="1"/>
            <p:nvPr/>
          </p:nvSpPr>
          <p:spPr>
            <a:xfrm>
              <a:off x="10880916" y="5453241"/>
              <a:ext cx="621965" cy="215444"/>
            </a:xfrm>
            <a:prstGeom prst="rect">
              <a:avLst/>
            </a:prstGeom>
            <a:noFill/>
            <a:ln>
              <a:noFill/>
              <a:miter lim="800000"/>
            </a:ln>
          </p:spPr>
          <p:txBody>
            <a:bodyPr wrap="none" lIns="0" tIns="0" rIns="0" bIns="0" rtlCol="0" anchor="ctr" anchorCtr="0">
              <a:spAutoFit/>
            </a:bodyPr>
            <a:lstStyle/>
            <a:p>
              <a:pPr>
                <a:spcAft>
                  <a:spcPts val="600"/>
                </a:spcAft>
              </a:pPr>
              <a:r>
                <a:rPr lang="de-DE" sz="1400" dirty="0"/>
                <a:t>Legende</a:t>
              </a:r>
            </a:p>
          </p:txBody>
        </p:sp>
        <p:sp>
          <p:nvSpPr>
            <p:cNvPr id="156" name="Legend5">
              <a:extLst>
                <a:ext uri="{FF2B5EF4-FFF2-40B4-BE49-F238E27FC236}">
                  <a16:creationId xmlns:a16="http://schemas.microsoft.com/office/drawing/2014/main" id="{88CF0288-C5FE-46EE-BAE6-4AAF373D04A6}"/>
                </a:ext>
              </a:extLst>
            </p:cNvPr>
            <p:cNvSpPr txBox="1"/>
            <p:nvPr/>
          </p:nvSpPr>
          <p:spPr>
            <a:xfrm>
              <a:off x="10880915" y="5824662"/>
              <a:ext cx="621965" cy="215444"/>
            </a:xfrm>
            <a:prstGeom prst="rect">
              <a:avLst/>
            </a:prstGeom>
            <a:noFill/>
            <a:ln>
              <a:noFill/>
              <a:miter lim="800000"/>
            </a:ln>
          </p:spPr>
          <p:txBody>
            <a:bodyPr wrap="none" lIns="0" tIns="0" rIns="0" bIns="0" rtlCol="0" anchor="ctr" anchorCtr="0">
              <a:spAutoFit/>
            </a:bodyPr>
            <a:lstStyle/>
            <a:p>
              <a:pPr>
                <a:spcAft>
                  <a:spcPts val="600"/>
                </a:spcAft>
              </a:pPr>
              <a:r>
                <a:rPr lang="de-DE" sz="1400" dirty="0"/>
                <a:t>Legende</a:t>
              </a:r>
            </a:p>
          </p:txBody>
        </p:sp>
      </p:grpSp>
      <p:grpSp>
        <p:nvGrpSpPr>
          <p:cNvPr id="157" name="LegendLines" hidden="1">
            <a:extLst>
              <a:ext uri="{FF2B5EF4-FFF2-40B4-BE49-F238E27FC236}">
                <a16:creationId xmlns:a16="http://schemas.microsoft.com/office/drawing/2014/main" id="{0C7560B0-8FA0-49CF-962E-48FA8E0B8C43}"/>
              </a:ext>
            </a:extLst>
          </p:cNvPr>
          <p:cNvGrpSpPr/>
          <p:nvPr userDrawn="1"/>
        </p:nvGrpSpPr>
        <p:grpSpPr>
          <a:xfrm>
            <a:off x="10217918" y="3150831"/>
            <a:ext cx="1345608" cy="958286"/>
            <a:chOff x="10162879" y="3243772"/>
            <a:chExt cx="1345608" cy="958286"/>
          </a:xfrm>
        </p:grpSpPr>
        <p:sp>
          <p:nvSpPr>
            <p:cNvPr id="158" name="Legend1">
              <a:extLst>
                <a:ext uri="{FF2B5EF4-FFF2-40B4-BE49-F238E27FC236}">
                  <a16:creationId xmlns:a16="http://schemas.microsoft.com/office/drawing/2014/main" id="{0922F249-B4F8-43B0-AD25-A366EC6C15AF}"/>
                </a:ext>
              </a:extLst>
            </p:cNvPr>
            <p:cNvSpPr txBox="1"/>
            <p:nvPr/>
          </p:nvSpPr>
          <p:spPr>
            <a:xfrm>
              <a:off x="10886522" y="3243772"/>
              <a:ext cx="621965" cy="215444"/>
            </a:xfrm>
            <a:prstGeom prst="rect">
              <a:avLst/>
            </a:prstGeom>
            <a:noFill/>
            <a:ln>
              <a:noFill/>
              <a:miter lim="800000"/>
            </a:ln>
          </p:spPr>
          <p:txBody>
            <a:bodyPr wrap="none" lIns="0" tIns="0" rIns="0" bIns="0" rtlCol="0" anchor="ctr" anchorCtr="0">
              <a:spAutoFit/>
            </a:bodyPr>
            <a:lstStyle/>
            <a:p>
              <a:pPr>
                <a:spcAft>
                  <a:spcPts val="600"/>
                </a:spcAft>
              </a:pPr>
              <a:r>
                <a:rPr lang="de-DE" sz="1400" dirty="0"/>
                <a:t>Legende</a:t>
              </a:r>
            </a:p>
          </p:txBody>
        </p:sp>
        <p:sp>
          <p:nvSpPr>
            <p:cNvPr id="159" name="Legend2">
              <a:extLst>
                <a:ext uri="{FF2B5EF4-FFF2-40B4-BE49-F238E27FC236}">
                  <a16:creationId xmlns:a16="http://schemas.microsoft.com/office/drawing/2014/main" id="{E88B679E-40AF-42F5-9901-B5D71DF06019}"/>
                </a:ext>
              </a:extLst>
            </p:cNvPr>
            <p:cNvSpPr txBox="1"/>
            <p:nvPr/>
          </p:nvSpPr>
          <p:spPr>
            <a:xfrm>
              <a:off x="10886522" y="3615193"/>
              <a:ext cx="621965" cy="215444"/>
            </a:xfrm>
            <a:prstGeom prst="rect">
              <a:avLst/>
            </a:prstGeom>
            <a:noFill/>
            <a:ln>
              <a:noFill/>
              <a:miter lim="800000"/>
            </a:ln>
          </p:spPr>
          <p:txBody>
            <a:bodyPr wrap="none" lIns="0" tIns="0" rIns="0" bIns="0" rtlCol="0" anchor="ctr" anchorCtr="0">
              <a:spAutoFit/>
            </a:bodyPr>
            <a:lstStyle/>
            <a:p>
              <a:pPr>
                <a:spcAft>
                  <a:spcPts val="600"/>
                </a:spcAft>
              </a:pPr>
              <a:r>
                <a:rPr lang="de-DE" sz="1400" dirty="0"/>
                <a:t>Legende</a:t>
              </a:r>
            </a:p>
          </p:txBody>
        </p:sp>
        <p:sp>
          <p:nvSpPr>
            <p:cNvPr id="160" name="Legend3">
              <a:extLst>
                <a:ext uri="{FF2B5EF4-FFF2-40B4-BE49-F238E27FC236}">
                  <a16:creationId xmlns:a16="http://schemas.microsoft.com/office/drawing/2014/main" id="{82A4156F-E431-4254-AF3E-3ADAF8BF46A3}"/>
                </a:ext>
              </a:extLst>
            </p:cNvPr>
            <p:cNvSpPr txBox="1"/>
            <p:nvPr/>
          </p:nvSpPr>
          <p:spPr>
            <a:xfrm>
              <a:off x="10886522" y="3986614"/>
              <a:ext cx="621965" cy="215444"/>
            </a:xfrm>
            <a:prstGeom prst="rect">
              <a:avLst/>
            </a:prstGeom>
            <a:noFill/>
            <a:ln>
              <a:noFill/>
              <a:miter lim="800000"/>
            </a:ln>
          </p:spPr>
          <p:txBody>
            <a:bodyPr wrap="none" lIns="0" tIns="0" rIns="0" bIns="0" rtlCol="0" anchor="ctr" anchorCtr="0">
              <a:spAutoFit/>
            </a:bodyPr>
            <a:lstStyle/>
            <a:p>
              <a:pPr>
                <a:spcAft>
                  <a:spcPts val="600"/>
                </a:spcAft>
              </a:pPr>
              <a:r>
                <a:rPr lang="de-DE" sz="1400" dirty="0"/>
                <a:t>Legende</a:t>
              </a:r>
            </a:p>
          </p:txBody>
        </p:sp>
        <p:sp>
          <p:nvSpPr>
            <p:cNvPr id="161" name="LineLegend3">
              <a:extLst>
                <a:ext uri="{FF2B5EF4-FFF2-40B4-BE49-F238E27FC236}">
                  <a16:creationId xmlns:a16="http://schemas.microsoft.com/office/drawing/2014/main" id="{4A247FB3-8D53-4DC0-9D34-D2C178EC6778}"/>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sz="1400" baseline="0" dirty="0">
                <a:latin typeface="+mn-lt"/>
                <a:ea typeface="+mn-ea"/>
              </a:endParaRPr>
            </a:p>
          </p:txBody>
        </p:sp>
        <p:sp>
          <p:nvSpPr>
            <p:cNvPr id="162" name="LineLegend2">
              <a:extLst>
                <a:ext uri="{FF2B5EF4-FFF2-40B4-BE49-F238E27FC236}">
                  <a16:creationId xmlns:a16="http://schemas.microsoft.com/office/drawing/2014/main" id="{CA385C63-F867-4E24-A102-0E65E71BB9F5}"/>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sz="1400" baseline="0" dirty="0">
                <a:latin typeface="+mn-lt"/>
                <a:ea typeface="+mn-ea"/>
              </a:endParaRPr>
            </a:p>
          </p:txBody>
        </p:sp>
        <p:sp>
          <p:nvSpPr>
            <p:cNvPr id="163" name="LineLegend1">
              <a:extLst>
                <a:ext uri="{FF2B5EF4-FFF2-40B4-BE49-F238E27FC236}">
                  <a16:creationId xmlns:a16="http://schemas.microsoft.com/office/drawing/2014/main" id="{ACAA7D2A-A665-4F26-B318-7FA66F1C7117}"/>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de-DE" sz="1400" baseline="0" dirty="0">
                <a:latin typeface="+mn-lt"/>
                <a:ea typeface="+mn-ea"/>
              </a:endParaRPr>
            </a:p>
          </p:txBody>
        </p:sp>
      </p:grpSp>
      <p:grpSp>
        <p:nvGrpSpPr>
          <p:cNvPr id="164" name="LegendMoons" hidden="1">
            <a:extLst>
              <a:ext uri="{FF2B5EF4-FFF2-40B4-BE49-F238E27FC236}">
                <a16:creationId xmlns:a16="http://schemas.microsoft.com/office/drawing/2014/main" id="{AB20E64B-1A8B-4785-88D4-B22D0BD52EBD}"/>
              </a:ext>
            </a:extLst>
          </p:cNvPr>
          <p:cNvGrpSpPr/>
          <p:nvPr userDrawn="1"/>
        </p:nvGrpSpPr>
        <p:grpSpPr>
          <a:xfrm>
            <a:off x="10588929" y="1146588"/>
            <a:ext cx="974597" cy="1731859"/>
            <a:chOff x="7716535" y="2630582"/>
            <a:chExt cx="974597" cy="1731859"/>
          </a:xfrm>
        </p:grpSpPr>
        <p:sp>
          <p:nvSpPr>
            <p:cNvPr id="165" name="Legend1">
              <a:extLst>
                <a:ext uri="{FF2B5EF4-FFF2-40B4-BE49-F238E27FC236}">
                  <a16:creationId xmlns:a16="http://schemas.microsoft.com/office/drawing/2014/main" id="{04A7E1DD-C05F-42E6-9195-25E573D98101}"/>
                </a:ext>
              </a:extLst>
            </p:cNvPr>
            <p:cNvSpPr txBox="1"/>
            <p:nvPr/>
          </p:nvSpPr>
          <p:spPr>
            <a:xfrm>
              <a:off x="8069167" y="2637941"/>
              <a:ext cx="621965" cy="215444"/>
            </a:xfrm>
            <a:prstGeom prst="rect">
              <a:avLst/>
            </a:prstGeom>
            <a:noFill/>
            <a:ln>
              <a:noFill/>
              <a:miter lim="800000"/>
            </a:ln>
          </p:spPr>
          <p:txBody>
            <a:bodyPr wrap="none" lIns="0" tIns="0" rIns="0" bIns="0" rtlCol="0" anchor="ctr" anchorCtr="0">
              <a:spAutoFit/>
            </a:bodyPr>
            <a:lstStyle/>
            <a:p>
              <a:pPr>
                <a:spcAft>
                  <a:spcPts val="600"/>
                </a:spcAft>
              </a:pPr>
              <a:r>
                <a:rPr lang="de-DE" sz="1400" dirty="0"/>
                <a:t>Legende</a:t>
              </a:r>
            </a:p>
          </p:txBody>
        </p:sp>
        <p:sp>
          <p:nvSpPr>
            <p:cNvPr id="166" name="Legend2">
              <a:extLst>
                <a:ext uri="{FF2B5EF4-FFF2-40B4-BE49-F238E27FC236}">
                  <a16:creationId xmlns:a16="http://schemas.microsoft.com/office/drawing/2014/main" id="{8F9AD3C6-E9BA-4228-AC27-8DACB22D3CBE}"/>
                </a:ext>
              </a:extLst>
            </p:cNvPr>
            <p:cNvSpPr txBox="1"/>
            <p:nvPr/>
          </p:nvSpPr>
          <p:spPr>
            <a:xfrm>
              <a:off x="8069167" y="3013400"/>
              <a:ext cx="621965" cy="215444"/>
            </a:xfrm>
            <a:prstGeom prst="rect">
              <a:avLst/>
            </a:prstGeom>
            <a:noFill/>
            <a:ln>
              <a:noFill/>
              <a:miter lim="800000"/>
            </a:ln>
          </p:spPr>
          <p:txBody>
            <a:bodyPr wrap="none" lIns="0" tIns="0" rIns="0" bIns="0" rtlCol="0" anchor="ctr" anchorCtr="0">
              <a:spAutoFit/>
            </a:bodyPr>
            <a:lstStyle/>
            <a:p>
              <a:pPr>
                <a:spcAft>
                  <a:spcPts val="600"/>
                </a:spcAft>
              </a:pPr>
              <a:r>
                <a:rPr lang="de-DE" sz="1400" dirty="0"/>
                <a:t>Legende</a:t>
              </a:r>
            </a:p>
          </p:txBody>
        </p:sp>
        <p:sp>
          <p:nvSpPr>
            <p:cNvPr id="167" name="Legend3">
              <a:extLst>
                <a:ext uri="{FF2B5EF4-FFF2-40B4-BE49-F238E27FC236}">
                  <a16:creationId xmlns:a16="http://schemas.microsoft.com/office/drawing/2014/main" id="{D0E73CFD-1B39-4F21-9317-7A37E2056F4C}"/>
                </a:ext>
              </a:extLst>
            </p:cNvPr>
            <p:cNvSpPr txBox="1"/>
            <p:nvPr/>
          </p:nvSpPr>
          <p:spPr>
            <a:xfrm>
              <a:off x="8069167" y="3388859"/>
              <a:ext cx="621965" cy="215444"/>
            </a:xfrm>
            <a:prstGeom prst="rect">
              <a:avLst/>
            </a:prstGeom>
            <a:noFill/>
            <a:ln>
              <a:noFill/>
              <a:miter lim="800000"/>
            </a:ln>
          </p:spPr>
          <p:txBody>
            <a:bodyPr wrap="none" lIns="0" tIns="0" rIns="0" bIns="0" rtlCol="0" anchor="ctr" anchorCtr="0">
              <a:spAutoFit/>
            </a:bodyPr>
            <a:lstStyle/>
            <a:p>
              <a:pPr>
                <a:spcAft>
                  <a:spcPts val="600"/>
                </a:spcAft>
              </a:pPr>
              <a:r>
                <a:rPr lang="de-DE" sz="1400" dirty="0"/>
                <a:t>Legende</a:t>
              </a:r>
            </a:p>
          </p:txBody>
        </p:sp>
        <p:sp>
          <p:nvSpPr>
            <p:cNvPr id="208" name="Legend4">
              <a:extLst>
                <a:ext uri="{FF2B5EF4-FFF2-40B4-BE49-F238E27FC236}">
                  <a16:creationId xmlns:a16="http://schemas.microsoft.com/office/drawing/2014/main" id="{3814EF72-C766-4DA1-B451-C77B15483DEB}"/>
                </a:ext>
              </a:extLst>
            </p:cNvPr>
            <p:cNvSpPr txBox="1"/>
            <p:nvPr/>
          </p:nvSpPr>
          <p:spPr>
            <a:xfrm>
              <a:off x="8069167" y="3764318"/>
              <a:ext cx="621965" cy="215444"/>
            </a:xfrm>
            <a:prstGeom prst="rect">
              <a:avLst/>
            </a:prstGeom>
            <a:noFill/>
            <a:ln>
              <a:noFill/>
              <a:miter lim="800000"/>
            </a:ln>
          </p:spPr>
          <p:txBody>
            <a:bodyPr wrap="none" lIns="0" tIns="0" rIns="0" bIns="0" rtlCol="0" anchor="ctr" anchorCtr="0">
              <a:spAutoFit/>
            </a:bodyPr>
            <a:lstStyle/>
            <a:p>
              <a:pPr>
                <a:spcAft>
                  <a:spcPts val="600"/>
                </a:spcAft>
              </a:pPr>
              <a:r>
                <a:rPr lang="de-DE" sz="1400" dirty="0"/>
                <a:t>Legende</a:t>
              </a:r>
            </a:p>
          </p:txBody>
        </p:sp>
        <p:sp>
          <p:nvSpPr>
            <p:cNvPr id="209" name="Legend5">
              <a:extLst>
                <a:ext uri="{FF2B5EF4-FFF2-40B4-BE49-F238E27FC236}">
                  <a16:creationId xmlns:a16="http://schemas.microsoft.com/office/drawing/2014/main" id="{F834E903-F0B9-42A8-A1D3-D5DFC9951A63}"/>
                </a:ext>
              </a:extLst>
            </p:cNvPr>
            <p:cNvSpPr txBox="1"/>
            <p:nvPr/>
          </p:nvSpPr>
          <p:spPr>
            <a:xfrm>
              <a:off x="8069167" y="4139779"/>
              <a:ext cx="621965" cy="215444"/>
            </a:xfrm>
            <a:prstGeom prst="rect">
              <a:avLst/>
            </a:prstGeom>
            <a:noFill/>
            <a:ln>
              <a:noFill/>
              <a:miter lim="800000"/>
            </a:ln>
          </p:spPr>
          <p:txBody>
            <a:bodyPr wrap="none" lIns="0" tIns="0" rIns="0" bIns="0" rtlCol="0" anchor="ctr" anchorCtr="0">
              <a:spAutoFit/>
            </a:bodyPr>
            <a:lstStyle/>
            <a:p>
              <a:pPr>
                <a:spcAft>
                  <a:spcPts val="600"/>
                </a:spcAft>
              </a:pPr>
              <a:r>
                <a:rPr lang="de-DE" sz="1400" dirty="0"/>
                <a:t>Legende</a:t>
              </a:r>
            </a:p>
          </p:txBody>
        </p:sp>
        <p:grpSp>
          <p:nvGrpSpPr>
            <p:cNvPr id="210" name="MoonLegend1">
              <a:extLst>
                <a:ext uri="{FF2B5EF4-FFF2-40B4-BE49-F238E27FC236}">
                  <a16:creationId xmlns:a16="http://schemas.microsoft.com/office/drawing/2014/main" id="{92D3DD79-3542-4DFA-A57D-9038FE114A39}"/>
                </a:ext>
              </a:extLst>
            </p:cNvPr>
            <p:cNvGrpSpPr>
              <a:grpSpLocks noChangeAspect="1"/>
            </p:cNvGrpSpPr>
            <p:nvPr>
              <p:custDataLst>
                <p:tags r:id="rId22"/>
              </p:custDataLst>
            </p:nvPr>
          </p:nvGrpSpPr>
          <p:grpSpPr>
            <a:xfrm>
              <a:off x="7716535" y="2630582"/>
              <a:ext cx="228600" cy="228600"/>
              <a:chOff x="762000" y="1270000"/>
              <a:chExt cx="254000" cy="254000"/>
            </a:xfrm>
          </p:grpSpPr>
          <p:sp>
            <p:nvSpPr>
              <p:cNvPr id="223" name="Oval 222">
                <a:extLst>
                  <a:ext uri="{FF2B5EF4-FFF2-40B4-BE49-F238E27FC236}">
                    <a16:creationId xmlns:a16="http://schemas.microsoft.com/office/drawing/2014/main" id="{C0409ACA-E348-4C06-9295-1C64DEE60730}"/>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solidFill>
                    <a:schemeClr val="tx1"/>
                  </a:solidFill>
                </a:endParaRPr>
              </a:p>
            </p:txBody>
          </p:sp>
          <p:sp>
            <p:nvSpPr>
              <p:cNvPr id="224" name="Arc 223">
                <a:extLst>
                  <a:ext uri="{FF2B5EF4-FFF2-40B4-BE49-F238E27FC236}">
                    <a16:creationId xmlns:a16="http://schemas.microsoft.com/office/drawing/2014/main" id="{27E9E4C2-DAA4-457A-9B1F-BF3DA3DC0F39}"/>
                  </a:ext>
                </a:extLst>
              </p:cNvPr>
              <p:cNvSpPr/>
              <p:nvPr>
                <p:custDataLst>
                  <p:tags r:id="rId36"/>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400" dirty="0"/>
              </a:p>
            </p:txBody>
          </p:sp>
        </p:grpSp>
        <p:grpSp>
          <p:nvGrpSpPr>
            <p:cNvPr id="211" name="MoonLegend2">
              <a:extLst>
                <a:ext uri="{FF2B5EF4-FFF2-40B4-BE49-F238E27FC236}">
                  <a16:creationId xmlns:a16="http://schemas.microsoft.com/office/drawing/2014/main" id="{B77CA5B5-98F4-4504-9D10-78FB1A1981CF}"/>
                </a:ext>
              </a:extLst>
            </p:cNvPr>
            <p:cNvGrpSpPr>
              <a:grpSpLocks noChangeAspect="1"/>
            </p:cNvGrpSpPr>
            <p:nvPr>
              <p:custDataLst>
                <p:tags r:id="rId23"/>
              </p:custDataLst>
            </p:nvPr>
          </p:nvGrpSpPr>
          <p:grpSpPr>
            <a:xfrm>
              <a:off x="7716535" y="3006395"/>
              <a:ext cx="228600" cy="228600"/>
              <a:chOff x="762000" y="1270000"/>
              <a:chExt cx="254000" cy="254000"/>
            </a:xfrm>
          </p:grpSpPr>
          <p:sp>
            <p:nvSpPr>
              <p:cNvPr id="221" name="Oval 220">
                <a:extLst>
                  <a:ext uri="{FF2B5EF4-FFF2-40B4-BE49-F238E27FC236}">
                    <a16:creationId xmlns:a16="http://schemas.microsoft.com/office/drawing/2014/main" id="{8F04A012-D862-425A-8A7D-01C851E289B9}"/>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solidFill>
                    <a:schemeClr val="tx1"/>
                  </a:solidFill>
                </a:endParaRPr>
              </a:p>
            </p:txBody>
          </p:sp>
          <p:sp>
            <p:nvSpPr>
              <p:cNvPr id="222" name="Arc 221">
                <a:extLst>
                  <a:ext uri="{FF2B5EF4-FFF2-40B4-BE49-F238E27FC236}">
                    <a16:creationId xmlns:a16="http://schemas.microsoft.com/office/drawing/2014/main" id="{4DB11A0F-F741-4F36-911F-6A22F963D59F}"/>
                  </a:ext>
                </a:extLst>
              </p:cNvPr>
              <p:cNvSpPr/>
              <p:nvPr>
                <p:custDataLst>
                  <p:tags r:id="rId34"/>
                </p:custDataLst>
              </p:nvPr>
            </p:nvSpPr>
            <p:spPr>
              <a:xfrm>
                <a:off x="762000" y="1270000"/>
                <a:ext cx="254000" cy="254000"/>
              </a:xfrm>
              <a:prstGeom prst="arc">
                <a:avLst>
                  <a:gd name="adj1" fmla="val 16200000"/>
                  <a:gd name="adj2" fmla="val 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400" dirty="0"/>
              </a:p>
            </p:txBody>
          </p:sp>
        </p:grpSp>
        <p:grpSp>
          <p:nvGrpSpPr>
            <p:cNvPr id="212" name="MoonLegend3">
              <a:extLst>
                <a:ext uri="{FF2B5EF4-FFF2-40B4-BE49-F238E27FC236}">
                  <a16:creationId xmlns:a16="http://schemas.microsoft.com/office/drawing/2014/main" id="{A92264A9-BD28-4788-A3F5-2B6647A185B2}"/>
                </a:ext>
              </a:extLst>
            </p:cNvPr>
            <p:cNvGrpSpPr>
              <a:grpSpLocks noChangeAspect="1"/>
            </p:cNvGrpSpPr>
            <p:nvPr>
              <p:custDataLst>
                <p:tags r:id="rId24"/>
              </p:custDataLst>
            </p:nvPr>
          </p:nvGrpSpPr>
          <p:grpSpPr>
            <a:xfrm>
              <a:off x="7716535" y="3382210"/>
              <a:ext cx="228600" cy="228600"/>
              <a:chOff x="762000" y="1270000"/>
              <a:chExt cx="254000" cy="254000"/>
            </a:xfrm>
          </p:grpSpPr>
          <p:sp>
            <p:nvSpPr>
              <p:cNvPr id="219" name="Oval 218">
                <a:extLst>
                  <a:ext uri="{FF2B5EF4-FFF2-40B4-BE49-F238E27FC236}">
                    <a16:creationId xmlns:a16="http://schemas.microsoft.com/office/drawing/2014/main" id="{D469EF63-D1F0-4434-ADCC-C20C4656A66D}"/>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solidFill>
                    <a:schemeClr val="tx1"/>
                  </a:solidFill>
                </a:endParaRPr>
              </a:p>
            </p:txBody>
          </p:sp>
          <p:sp>
            <p:nvSpPr>
              <p:cNvPr id="220" name="Arc 219">
                <a:extLst>
                  <a:ext uri="{FF2B5EF4-FFF2-40B4-BE49-F238E27FC236}">
                    <a16:creationId xmlns:a16="http://schemas.microsoft.com/office/drawing/2014/main" id="{3A94573B-E6B8-400A-9F05-C1A65B9FACE7}"/>
                  </a:ext>
                </a:extLst>
              </p:cNvPr>
              <p:cNvSpPr/>
              <p:nvPr>
                <p:custDataLst>
                  <p:tags r:id="rId32"/>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400" dirty="0"/>
              </a:p>
            </p:txBody>
          </p:sp>
        </p:grpSp>
        <p:grpSp>
          <p:nvGrpSpPr>
            <p:cNvPr id="213" name="MoonLegend4">
              <a:extLst>
                <a:ext uri="{FF2B5EF4-FFF2-40B4-BE49-F238E27FC236}">
                  <a16:creationId xmlns:a16="http://schemas.microsoft.com/office/drawing/2014/main" id="{5E70A2FB-80AB-463F-B88A-06249B2BAD82}"/>
                </a:ext>
              </a:extLst>
            </p:cNvPr>
            <p:cNvGrpSpPr>
              <a:grpSpLocks noChangeAspect="1"/>
            </p:cNvGrpSpPr>
            <p:nvPr>
              <p:custDataLst>
                <p:tags r:id="rId25"/>
              </p:custDataLst>
            </p:nvPr>
          </p:nvGrpSpPr>
          <p:grpSpPr>
            <a:xfrm>
              <a:off x="7716535" y="3758025"/>
              <a:ext cx="228600" cy="228600"/>
              <a:chOff x="762000" y="1270000"/>
              <a:chExt cx="254000" cy="254000"/>
            </a:xfrm>
          </p:grpSpPr>
          <p:sp>
            <p:nvSpPr>
              <p:cNvPr id="217" name="Oval 216">
                <a:extLst>
                  <a:ext uri="{FF2B5EF4-FFF2-40B4-BE49-F238E27FC236}">
                    <a16:creationId xmlns:a16="http://schemas.microsoft.com/office/drawing/2014/main" id="{761D1FCC-5445-40D0-96D1-8417DF1928AA}"/>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solidFill>
                    <a:schemeClr val="tx1"/>
                  </a:solidFill>
                </a:endParaRPr>
              </a:p>
            </p:txBody>
          </p:sp>
          <p:sp>
            <p:nvSpPr>
              <p:cNvPr id="218" name="Arc 217">
                <a:extLst>
                  <a:ext uri="{FF2B5EF4-FFF2-40B4-BE49-F238E27FC236}">
                    <a16:creationId xmlns:a16="http://schemas.microsoft.com/office/drawing/2014/main" id="{0F981A02-AC84-4F7C-8541-E8FD39A694BE}"/>
                  </a:ext>
                </a:extLst>
              </p:cNvPr>
              <p:cNvSpPr/>
              <p:nvPr>
                <p:custDataLst>
                  <p:tags r:id="rId30"/>
                </p:custDataLst>
              </p:nvPr>
            </p:nvSpPr>
            <p:spPr>
              <a:xfrm>
                <a:off x="762000" y="1270000"/>
                <a:ext cx="254000" cy="254000"/>
              </a:xfrm>
              <a:prstGeom prst="arc">
                <a:avLst>
                  <a:gd name="adj1" fmla="val 16200000"/>
                  <a:gd name="adj2" fmla="val 108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400" dirty="0"/>
              </a:p>
            </p:txBody>
          </p:sp>
        </p:grpSp>
        <p:grpSp>
          <p:nvGrpSpPr>
            <p:cNvPr id="214" name="MoonLegend5">
              <a:extLst>
                <a:ext uri="{FF2B5EF4-FFF2-40B4-BE49-F238E27FC236}">
                  <a16:creationId xmlns:a16="http://schemas.microsoft.com/office/drawing/2014/main" id="{C9508FD3-2C20-4186-9876-4A6C18137ACC}"/>
                </a:ext>
              </a:extLst>
            </p:cNvPr>
            <p:cNvGrpSpPr>
              <a:grpSpLocks noChangeAspect="1"/>
            </p:cNvGrpSpPr>
            <p:nvPr>
              <p:custDataLst>
                <p:tags r:id="rId26"/>
              </p:custDataLst>
            </p:nvPr>
          </p:nvGrpSpPr>
          <p:grpSpPr>
            <a:xfrm>
              <a:off x="7716535" y="4133841"/>
              <a:ext cx="228600" cy="228600"/>
              <a:chOff x="762000" y="1270000"/>
              <a:chExt cx="254000" cy="254000"/>
            </a:xfrm>
          </p:grpSpPr>
          <p:sp>
            <p:nvSpPr>
              <p:cNvPr id="215" name="Oval 214">
                <a:extLst>
                  <a:ext uri="{FF2B5EF4-FFF2-40B4-BE49-F238E27FC236}">
                    <a16:creationId xmlns:a16="http://schemas.microsoft.com/office/drawing/2014/main" id="{158C7E73-8AD3-46A3-A68D-6E2B6B49062C}"/>
                  </a:ext>
                </a:extLst>
              </p:cNvPr>
              <p:cNvSpPr/>
              <p:nvPr>
                <p:custDataLst>
                  <p:tags r:id="rId2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400" dirty="0">
                  <a:solidFill>
                    <a:schemeClr val="tx1"/>
                  </a:solidFill>
                </a:endParaRPr>
              </a:p>
            </p:txBody>
          </p:sp>
          <p:sp>
            <p:nvSpPr>
              <p:cNvPr id="216" name="Arc 215">
                <a:extLst>
                  <a:ext uri="{FF2B5EF4-FFF2-40B4-BE49-F238E27FC236}">
                    <a16:creationId xmlns:a16="http://schemas.microsoft.com/office/drawing/2014/main" id="{9295DF80-1A6D-4443-B860-1FA3CAF30EA6}"/>
                  </a:ext>
                </a:extLst>
              </p:cNvPr>
              <p:cNvSpPr/>
              <p:nvPr>
                <p:custDataLst>
                  <p:tags r:id="rId28"/>
                </p:custDataLst>
              </p:nvPr>
            </p:nvSpPr>
            <p:spPr>
              <a:xfrm>
                <a:off x="762000" y="1270000"/>
                <a:ext cx="254000" cy="254000"/>
              </a:xfrm>
              <a:prstGeom prst="arc">
                <a:avLst>
                  <a:gd name="adj1" fmla="val 16200000"/>
                  <a:gd name="adj2" fmla="val 162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sz="1400" dirty="0"/>
              </a:p>
            </p:txBody>
          </p:sp>
        </p:grpSp>
      </p:grpSp>
      <p:sp>
        <p:nvSpPr>
          <p:cNvPr id="144" name="ACET" hidden="1">
            <a:extLst>
              <a:ext uri="{FF2B5EF4-FFF2-40B4-BE49-F238E27FC236}">
                <a16:creationId xmlns:a16="http://schemas.microsoft.com/office/drawing/2014/main" id="{D30DC2CF-BDBE-4BAB-B3E4-50B566EBA21D}"/>
              </a:ext>
            </a:extLst>
          </p:cNvPr>
          <p:cNvSpPr txBox="1"/>
          <p:nvPr userDrawn="1">
            <p:custDataLst>
              <p:tags r:id="rId21"/>
            </p:custDataLst>
          </p:nvPr>
        </p:nvSpPr>
        <p:spPr>
          <a:xfrm>
            <a:off x="5987738" y="2170800"/>
            <a:ext cx="3049253" cy="461665"/>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de-DE" dirty="0"/>
              <a:t>Above Chart Exhibit Title</a:t>
            </a:r>
            <a:br>
              <a:rPr lang="de-DE" dirty="0"/>
            </a:br>
            <a:r>
              <a:rPr lang="de-DE" sz="1400" b="0" dirty="0"/>
              <a:t>Unit of Measure</a:t>
            </a:r>
            <a:endParaRPr lang="de-DE" b="0" dirty="0"/>
          </a:p>
        </p:txBody>
      </p:sp>
      <p:pic>
        <p:nvPicPr>
          <p:cNvPr id="172" name="Graphic 171">
            <a:extLst>
              <a:ext uri="{FF2B5EF4-FFF2-40B4-BE49-F238E27FC236}">
                <a16:creationId xmlns:a16="http://schemas.microsoft.com/office/drawing/2014/main" id="{89176F42-1DF6-462F-9ECD-617EA95539E3}"/>
              </a:ext>
            </a:extLst>
          </p:cNvPr>
          <p:cNvPicPr>
            <a:picLocks noChangeAspect="1"/>
          </p:cNvPicPr>
          <p:nvPr userDrawn="1"/>
        </p:nvPicPr>
        <p:blipFill>
          <a:blip r:embed="rId39">
            <a:extLst>
              <a:ext uri="{96DAC541-7B7A-43D3-8B79-37D633B846F1}">
                <asvg:svgBlip xmlns:asvg="http://schemas.microsoft.com/office/drawing/2016/SVG/main" r:embed="rId40"/>
              </a:ext>
            </a:extLst>
          </a:blip>
          <a:stretch>
            <a:fillRect/>
          </a:stretch>
        </p:blipFill>
        <p:spPr>
          <a:xfrm>
            <a:off x="560930" y="6442619"/>
            <a:ext cx="720182" cy="360801"/>
          </a:xfrm>
          <a:prstGeom prst="rect">
            <a:avLst/>
          </a:prstGeom>
        </p:spPr>
      </p:pic>
    </p:spTree>
    <p:extLst>
      <p:ext uri="{BB962C8B-B14F-4D97-AF65-F5344CB8AC3E}">
        <p14:creationId xmlns:p14="http://schemas.microsoft.com/office/powerpoint/2010/main" val="3386525249"/>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70" r:id="rId5"/>
    <p:sldLayoutId id="2147483871" r:id="rId6"/>
    <p:sldLayoutId id="2147483872" r:id="rId7"/>
    <p:sldLayoutId id="2147483873" r:id="rId8"/>
    <p:sldLayoutId id="2147483874" r:id="rId9"/>
    <p:sldLayoutId id="2147483875" r:id="rId10"/>
    <p:sldLayoutId id="2147483881" r:id="rId11"/>
    <p:sldLayoutId id="2147483880" r:id="rId12"/>
    <p:sldLayoutId id="2147483877" r:id="rId13"/>
    <p:sldLayoutId id="2147483878" r:id="rId14"/>
  </p:sldLayoutIdLst>
  <p:txStyles>
    <p:titleStyle>
      <a:lvl1pPr algn="l" defTabSz="914400" rtl="0" eaLnBrk="1" latinLnBrk="0" hangingPunct="1">
        <a:lnSpc>
          <a:spcPct val="100000"/>
        </a:lnSpc>
        <a:spcBef>
          <a:spcPct val="0"/>
        </a:spcBef>
        <a:buNone/>
        <a:defRPr lang="de-DE" sz="2500" b="1" kern="1200"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179997" indent="-179997" algn="l" defTabSz="914400" rtl="0" eaLnBrk="1" latinLnBrk="0" hangingPunct="1">
        <a:lnSpc>
          <a:spcPct val="100000"/>
        </a:lnSpc>
        <a:spcBef>
          <a:spcPts val="0"/>
        </a:spcBef>
        <a:spcAft>
          <a:spcPts val="300"/>
        </a:spcAft>
        <a:buClr>
          <a:schemeClr val="accent3"/>
        </a:buClr>
        <a:buSzPct val="100000"/>
        <a:buFont typeface="Courier New" panose="02070309020205020404" pitchFamily="49" charset="0"/>
        <a:buChar char="o"/>
        <a:defRPr sz="1600" kern="1200">
          <a:solidFill>
            <a:schemeClr val="tx1"/>
          </a:solidFill>
          <a:latin typeface="+mn-lt"/>
          <a:ea typeface="+mn-ea"/>
          <a:cs typeface="Arial" panose="020B0604020202020204" pitchFamily="34" charset="0"/>
        </a:defRPr>
      </a:lvl2pPr>
      <a:lvl3pPr marL="359994" indent="-179997" algn="l" defTabSz="914400" rtl="0" eaLnBrk="1" latinLnBrk="0" hangingPunct="1">
        <a:lnSpc>
          <a:spcPct val="100000"/>
        </a:lnSpc>
        <a:spcBef>
          <a:spcPts val="0"/>
        </a:spcBef>
        <a:spcAft>
          <a:spcPts val="300"/>
        </a:spcAft>
        <a:buClr>
          <a:schemeClr val="accent3"/>
        </a:buClr>
        <a:buSzPct val="110000"/>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539991" indent="-179997" algn="l" defTabSz="914400" rtl="0" eaLnBrk="1" latinLnBrk="0" hangingPunct="1">
        <a:lnSpc>
          <a:spcPct val="100000"/>
        </a:lnSpc>
        <a:spcBef>
          <a:spcPts val="0"/>
        </a:spcBef>
        <a:spcAft>
          <a:spcPts val="300"/>
        </a:spcAft>
        <a:buClr>
          <a:schemeClr val="accent3"/>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719988" indent="-179997" algn="l" defTabSz="914400" rtl="0" eaLnBrk="1" latinLnBrk="0" hangingPunct="1">
        <a:lnSpc>
          <a:spcPct val="100000"/>
        </a:lnSpc>
        <a:spcBef>
          <a:spcPts val="0"/>
        </a:spcBef>
        <a:spcAft>
          <a:spcPts val="300"/>
        </a:spcAft>
        <a:buClr>
          <a:schemeClr val="accent3"/>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224.xml"/><Relationship Id="rId7" Type="http://schemas.openxmlformats.org/officeDocument/2006/relationships/slideLayout" Target="../slideLayouts/slideLayout1.xml"/><Relationship Id="rId2" Type="http://schemas.openxmlformats.org/officeDocument/2006/relationships/tags" Target="../tags/tag223.xml"/><Relationship Id="rId1" Type="http://schemas.openxmlformats.org/officeDocument/2006/relationships/tags" Target="../tags/tag222.xml"/><Relationship Id="rId6" Type="http://schemas.openxmlformats.org/officeDocument/2006/relationships/tags" Target="../tags/tag227.xml"/><Relationship Id="rId5" Type="http://schemas.openxmlformats.org/officeDocument/2006/relationships/tags" Target="../tags/tag226.xml"/><Relationship Id="rId10" Type="http://schemas.openxmlformats.org/officeDocument/2006/relationships/image" Target="../media/image8.emf"/><Relationship Id="rId4" Type="http://schemas.openxmlformats.org/officeDocument/2006/relationships/tags" Target="../tags/tag225.xml"/><Relationship Id="rId9" Type="http://schemas.openxmlformats.org/officeDocument/2006/relationships/oleObject" Target="../embeddings/oleObject31.bin"/></Relationships>
</file>

<file path=ppt/slides/_rels/slide10.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278.xml"/><Relationship Id="rId7" Type="http://schemas.openxmlformats.org/officeDocument/2006/relationships/oleObject" Target="../embeddings/oleObject40.bin"/><Relationship Id="rId2" Type="http://schemas.openxmlformats.org/officeDocument/2006/relationships/tags" Target="../tags/tag277.xml"/><Relationship Id="rId1" Type="http://schemas.openxmlformats.org/officeDocument/2006/relationships/tags" Target="../tags/tag276.xml"/><Relationship Id="rId6" Type="http://schemas.openxmlformats.org/officeDocument/2006/relationships/notesSlide" Target="../notesSlides/notesSlide10.xml"/><Relationship Id="rId5" Type="http://schemas.openxmlformats.org/officeDocument/2006/relationships/slideLayout" Target="../slideLayouts/slideLayout9.xml"/><Relationship Id="rId4" Type="http://schemas.openxmlformats.org/officeDocument/2006/relationships/tags" Target="../tags/tag279.xml"/><Relationship Id="rId9" Type="http://schemas.openxmlformats.org/officeDocument/2006/relationships/image" Target="../media/image40.png"/></Relationships>
</file>

<file path=ppt/slides/_rels/slide11.xml.rels><?xml version="1.0" encoding="UTF-8" standalone="yes"?>
<Relationships xmlns="http://schemas.openxmlformats.org/package/2006/relationships"><Relationship Id="rId8" Type="http://schemas.openxmlformats.org/officeDocument/2006/relationships/tags" Target="../tags/tag287.xml"/><Relationship Id="rId13" Type="http://schemas.openxmlformats.org/officeDocument/2006/relationships/image" Target="../media/image8.emf"/><Relationship Id="rId3" Type="http://schemas.openxmlformats.org/officeDocument/2006/relationships/tags" Target="../tags/tag282.xml"/><Relationship Id="rId7" Type="http://schemas.openxmlformats.org/officeDocument/2006/relationships/tags" Target="../tags/tag286.xml"/><Relationship Id="rId12" Type="http://schemas.openxmlformats.org/officeDocument/2006/relationships/oleObject" Target="../embeddings/oleObject41.bin"/><Relationship Id="rId2" Type="http://schemas.openxmlformats.org/officeDocument/2006/relationships/tags" Target="../tags/tag281.xml"/><Relationship Id="rId1" Type="http://schemas.openxmlformats.org/officeDocument/2006/relationships/tags" Target="../tags/tag280.xml"/><Relationship Id="rId6" Type="http://schemas.openxmlformats.org/officeDocument/2006/relationships/tags" Target="../tags/tag285.xml"/><Relationship Id="rId11" Type="http://schemas.openxmlformats.org/officeDocument/2006/relationships/notesSlide" Target="../notesSlides/notesSlide11.xml"/><Relationship Id="rId5" Type="http://schemas.openxmlformats.org/officeDocument/2006/relationships/tags" Target="../tags/tag284.xml"/><Relationship Id="rId15" Type="http://schemas.openxmlformats.org/officeDocument/2006/relationships/image" Target="../media/image41.png"/><Relationship Id="rId10" Type="http://schemas.openxmlformats.org/officeDocument/2006/relationships/slideLayout" Target="../slideLayouts/slideLayout9.xml"/><Relationship Id="rId4" Type="http://schemas.openxmlformats.org/officeDocument/2006/relationships/tags" Target="../tags/tag283.xml"/><Relationship Id="rId9" Type="http://schemas.openxmlformats.org/officeDocument/2006/relationships/tags" Target="../tags/tag288.xml"/><Relationship Id="rId14" Type="http://schemas.openxmlformats.org/officeDocument/2006/relationships/image" Target="../media/image40.png"/></Relationships>
</file>

<file path=ppt/slides/_rels/slide12.xml.rels><?xml version="1.0" encoding="UTF-8" standalone="yes"?>
<Relationships xmlns="http://schemas.openxmlformats.org/package/2006/relationships"><Relationship Id="rId8" Type="http://schemas.openxmlformats.org/officeDocument/2006/relationships/tags" Target="../tags/tag296.xml"/><Relationship Id="rId13" Type="http://schemas.openxmlformats.org/officeDocument/2006/relationships/image" Target="../media/image8.emf"/><Relationship Id="rId3" Type="http://schemas.openxmlformats.org/officeDocument/2006/relationships/tags" Target="../tags/tag291.xml"/><Relationship Id="rId7" Type="http://schemas.openxmlformats.org/officeDocument/2006/relationships/tags" Target="../tags/tag295.xml"/><Relationship Id="rId12" Type="http://schemas.openxmlformats.org/officeDocument/2006/relationships/oleObject" Target="../embeddings/oleObject42.bin"/><Relationship Id="rId2" Type="http://schemas.openxmlformats.org/officeDocument/2006/relationships/tags" Target="../tags/tag290.xml"/><Relationship Id="rId1" Type="http://schemas.openxmlformats.org/officeDocument/2006/relationships/tags" Target="../tags/tag289.xml"/><Relationship Id="rId6" Type="http://schemas.openxmlformats.org/officeDocument/2006/relationships/tags" Target="../tags/tag294.xml"/><Relationship Id="rId11" Type="http://schemas.openxmlformats.org/officeDocument/2006/relationships/notesSlide" Target="../notesSlides/notesSlide12.xml"/><Relationship Id="rId5" Type="http://schemas.openxmlformats.org/officeDocument/2006/relationships/tags" Target="../tags/tag293.xml"/><Relationship Id="rId15" Type="http://schemas.openxmlformats.org/officeDocument/2006/relationships/image" Target="../media/image43.png"/><Relationship Id="rId10" Type="http://schemas.openxmlformats.org/officeDocument/2006/relationships/slideLayout" Target="../slideLayouts/slideLayout9.xml"/><Relationship Id="rId4" Type="http://schemas.openxmlformats.org/officeDocument/2006/relationships/tags" Target="../tags/tag292.xml"/><Relationship Id="rId9" Type="http://schemas.openxmlformats.org/officeDocument/2006/relationships/tags" Target="../tags/tag297.xml"/><Relationship Id="rId14"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44.png"/><Relationship Id="rId3" Type="http://schemas.openxmlformats.org/officeDocument/2006/relationships/tags" Target="../tags/tag300.xml"/><Relationship Id="rId7" Type="http://schemas.openxmlformats.org/officeDocument/2006/relationships/tags" Target="../tags/tag304.xml"/><Relationship Id="rId12" Type="http://schemas.openxmlformats.org/officeDocument/2006/relationships/image" Target="../media/image43.png"/><Relationship Id="rId2" Type="http://schemas.openxmlformats.org/officeDocument/2006/relationships/tags" Target="../tags/tag299.xml"/><Relationship Id="rId1" Type="http://schemas.openxmlformats.org/officeDocument/2006/relationships/tags" Target="../tags/tag298.xml"/><Relationship Id="rId6" Type="http://schemas.openxmlformats.org/officeDocument/2006/relationships/tags" Target="../tags/tag303.xml"/><Relationship Id="rId11" Type="http://schemas.openxmlformats.org/officeDocument/2006/relationships/image" Target="../media/image8.emf"/><Relationship Id="rId5" Type="http://schemas.openxmlformats.org/officeDocument/2006/relationships/tags" Target="../tags/tag302.xml"/><Relationship Id="rId10" Type="http://schemas.openxmlformats.org/officeDocument/2006/relationships/oleObject" Target="../embeddings/oleObject43.bin"/><Relationship Id="rId4" Type="http://schemas.openxmlformats.org/officeDocument/2006/relationships/tags" Target="../tags/tag301.xml"/><Relationship Id="rId9"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8" Type="http://schemas.openxmlformats.org/officeDocument/2006/relationships/tags" Target="../tags/tag312.xml"/><Relationship Id="rId13" Type="http://schemas.openxmlformats.org/officeDocument/2006/relationships/notesSlide" Target="../notesSlides/notesSlide14.xml"/><Relationship Id="rId3" Type="http://schemas.openxmlformats.org/officeDocument/2006/relationships/tags" Target="../tags/tag307.xml"/><Relationship Id="rId7" Type="http://schemas.openxmlformats.org/officeDocument/2006/relationships/tags" Target="../tags/tag311.xml"/><Relationship Id="rId12" Type="http://schemas.openxmlformats.org/officeDocument/2006/relationships/slideLayout" Target="../slideLayouts/slideLayout9.xml"/><Relationship Id="rId17" Type="http://schemas.openxmlformats.org/officeDocument/2006/relationships/image" Target="../media/image46.png"/><Relationship Id="rId2" Type="http://schemas.openxmlformats.org/officeDocument/2006/relationships/tags" Target="../tags/tag306.xml"/><Relationship Id="rId16" Type="http://schemas.openxmlformats.org/officeDocument/2006/relationships/image" Target="../media/image45.png"/><Relationship Id="rId1" Type="http://schemas.openxmlformats.org/officeDocument/2006/relationships/tags" Target="../tags/tag305.xml"/><Relationship Id="rId6" Type="http://schemas.openxmlformats.org/officeDocument/2006/relationships/tags" Target="../tags/tag310.xml"/><Relationship Id="rId11" Type="http://schemas.openxmlformats.org/officeDocument/2006/relationships/tags" Target="../tags/tag315.xml"/><Relationship Id="rId5" Type="http://schemas.openxmlformats.org/officeDocument/2006/relationships/tags" Target="../tags/tag309.xml"/><Relationship Id="rId15" Type="http://schemas.openxmlformats.org/officeDocument/2006/relationships/image" Target="../media/image8.emf"/><Relationship Id="rId10" Type="http://schemas.openxmlformats.org/officeDocument/2006/relationships/tags" Target="../tags/tag314.xml"/><Relationship Id="rId4" Type="http://schemas.openxmlformats.org/officeDocument/2006/relationships/tags" Target="../tags/tag308.xml"/><Relationship Id="rId9" Type="http://schemas.openxmlformats.org/officeDocument/2006/relationships/tags" Target="../tags/tag313.xml"/><Relationship Id="rId14" Type="http://schemas.openxmlformats.org/officeDocument/2006/relationships/oleObject" Target="../embeddings/oleObject44.bin"/></Relationships>
</file>

<file path=ppt/slides/_rels/slide15.xml.rels><?xml version="1.0" encoding="UTF-8" standalone="yes"?>
<Relationships xmlns="http://schemas.openxmlformats.org/package/2006/relationships"><Relationship Id="rId8" Type="http://schemas.openxmlformats.org/officeDocument/2006/relationships/tags" Target="../tags/tag323.xml"/><Relationship Id="rId13" Type="http://schemas.openxmlformats.org/officeDocument/2006/relationships/tags" Target="../tags/tag328.xml"/><Relationship Id="rId18" Type="http://schemas.openxmlformats.org/officeDocument/2006/relationships/tags" Target="../tags/tag333.xml"/><Relationship Id="rId26" Type="http://schemas.openxmlformats.org/officeDocument/2006/relationships/image" Target="../media/image48.svg"/><Relationship Id="rId3" Type="http://schemas.openxmlformats.org/officeDocument/2006/relationships/tags" Target="../tags/tag318.xml"/><Relationship Id="rId21" Type="http://schemas.openxmlformats.org/officeDocument/2006/relationships/oleObject" Target="../embeddings/oleObject45.bin"/><Relationship Id="rId7" Type="http://schemas.openxmlformats.org/officeDocument/2006/relationships/tags" Target="../tags/tag322.xml"/><Relationship Id="rId12" Type="http://schemas.openxmlformats.org/officeDocument/2006/relationships/tags" Target="../tags/tag327.xml"/><Relationship Id="rId17" Type="http://schemas.openxmlformats.org/officeDocument/2006/relationships/tags" Target="../tags/tag332.xml"/><Relationship Id="rId25" Type="http://schemas.openxmlformats.org/officeDocument/2006/relationships/image" Target="../media/image36.png"/><Relationship Id="rId2" Type="http://schemas.openxmlformats.org/officeDocument/2006/relationships/tags" Target="../tags/tag317.xml"/><Relationship Id="rId16" Type="http://schemas.openxmlformats.org/officeDocument/2006/relationships/tags" Target="../tags/tag331.xml"/><Relationship Id="rId20" Type="http://schemas.openxmlformats.org/officeDocument/2006/relationships/notesSlide" Target="../notesSlides/notesSlide15.xml"/><Relationship Id="rId29" Type="http://schemas.openxmlformats.org/officeDocument/2006/relationships/image" Target="../media/image32.png"/><Relationship Id="rId1" Type="http://schemas.openxmlformats.org/officeDocument/2006/relationships/tags" Target="../tags/tag316.xml"/><Relationship Id="rId6" Type="http://schemas.openxmlformats.org/officeDocument/2006/relationships/tags" Target="../tags/tag321.xml"/><Relationship Id="rId11" Type="http://schemas.openxmlformats.org/officeDocument/2006/relationships/tags" Target="../tags/tag326.xml"/><Relationship Id="rId24" Type="http://schemas.openxmlformats.org/officeDocument/2006/relationships/image" Target="../media/image47.svg"/><Relationship Id="rId5" Type="http://schemas.openxmlformats.org/officeDocument/2006/relationships/tags" Target="../tags/tag320.xml"/><Relationship Id="rId15" Type="http://schemas.openxmlformats.org/officeDocument/2006/relationships/tags" Target="../tags/tag330.xml"/><Relationship Id="rId23" Type="http://schemas.openxmlformats.org/officeDocument/2006/relationships/image" Target="../media/image34.png"/><Relationship Id="rId28" Type="http://schemas.openxmlformats.org/officeDocument/2006/relationships/image" Target="../media/image49.svg"/><Relationship Id="rId10" Type="http://schemas.openxmlformats.org/officeDocument/2006/relationships/tags" Target="../tags/tag325.xml"/><Relationship Id="rId19" Type="http://schemas.openxmlformats.org/officeDocument/2006/relationships/slideLayout" Target="../slideLayouts/slideLayout2.xml"/><Relationship Id="rId4" Type="http://schemas.openxmlformats.org/officeDocument/2006/relationships/tags" Target="../tags/tag319.xml"/><Relationship Id="rId9" Type="http://schemas.openxmlformats.org/officeDocument/2006/relationships/tags" Target="../tags/tag324.xml"/><Relationship Id="rId14" Type="http://schemas.openxmlformats.org/officeDocument/2006/relationships/tags" Target="../tags/tag329.xml"/><Relationship Id="rId22" Type="http://schemas.openxmlformats.org/officeDocument/2006/relationships/image" Target="../media/image9.emf"/><Relationship Id="rId27" Type="http://schemas.openxmlformats.org/officeDocument/2006/relationships/image" Target="../media/image38.png"/><Relationship Id="rId30" Type="http://schemas.openxmlformats.org/officeDocument/2006/relationships/image" Target="../media/image50.svg"/></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52.svg"/><Relationship Id="rId3" Type="http://schemas.openxmlformats.org/officeDocument/2006/relationships/tags" Target="../tags/tag336.xml"/><Relationship Id="rId7" Type="http://schemas.openxmlformats.org/officeDocument/2006/relationships/tags" Target="../tags/tag340.xml"/><Relationship Id="rId12" Type="http://schemas.openxmlformats.org/officeDocument/2006/relationships/image" Target="../media/image51.png"/><Relationship Id="rId17" Type="http://schemas.openxmlformats.org/officeDocument/2006/relationships/image" Target="../media/image56.svg"/><Relationship Id="rId2" Type="http://schemas.openxmlformats.org/officeDocument/2006/relationships/tags" Target="../tags/tag335.xml"/><Relationship Id="rId16" Type="http://schemas.openxmlformats.org/officeDocument/2006/relationships/image" Target="../media/image55.png"/><Relationship Id="rId1" Type="http://schemas.openxmlformats.org/officeDocument/2006/relationships/tags" Target="../tags/tag334.xml"/><Relationship Id="rId6" Type="http://schemas.openxmlformats.org/officeDocument/2006/relationships/tags" Target="../tags/tag339.xml"/><Relationship Id="rId11" Type="http://schemas.openxmlformats.org/officeDocument/2006/relationships/image" Target="../media/image9.emf"/><Relationship Id="rId5" Type="http://schemas.openxmlformats.org/officeDocument/2006/relationships/tags" Target="../tags/tag338.xml"/><Relationship Id="rId15" Type="http://schemas.openxmlformats.org/officeDocument/2006/relationships/image" Target="../media/image54.svg"/><Relationship Id="rId10" Type="http://schemas.openxmlformats.org/officeDocument/2006/relationships/oleObject" Target="../embeddings/oleObject46.bin"/><Relationship Id="rId4" Type="http://schemas.openxmlformats.org/officeDocument/2006/relationships/tags" Target="../tags/tag337.xml"/><Relationship Id="rId9" Type="http://schemas.openxmlformats.org/officeDocument/2006/relationships/notesSlide" Target="../notesSlides/notesSlide16.xml"/><Relationship Id="rId14" Type="http://schemas.openxmlformats.org/officeDocument/2006/relationships/image" Target="../media/image53.png"/></Relationships>
</file>

<file path=ppt/slides/_rels/slide17.xml.rels><?xml version="1.0" encoding="UTF-8" standalone="yes"?>
<Relationships xmlns="http://schemas.openxmlformats.org/package/2006/relationships"><Relationship Id="rId8" Type="http://schemas.openxmlformats.org/officeDocument/2006/relationships/tags" Target="../tags/tag348.xml"/><Relationship Id="rId13" Type="http://schemas.openxmlformats.org/officeDocument/2006/relationships/image" Target="../media/image9.emf"/><Relationship Id="rId18" Type="http://schemas.openxmlformats.org/officeDocument/2006/relationships/image" Target="../media/image51.png"/><Relationship Id="rId3" Type="http://schemas.openxmlformats.org/officeDocument/2006/relationships/tags" Target="../tags/tag343.xml"/><Relationship Id="rId7" Type="http://schemas.openxmlformats.org/officeDocument/2006/relationships/tags" Target="../tags/tag347.xml"/><Relationship Id="rId12" Type="http://schemas.openxmlformats.org/officeDocument/2006/relationships/oleObject" Target="../embeddings/oleObject47.bin"/><Relationship Id="rId17" Type="http://schemas.openxmlformats.org/officeDocument/2006/relationships/image" Target="../media/image60.png"/><Relationship Id="rId2" Type="http://schemas.openxmlformats.org/officeDocument/2006/relationships/tags" Target="../tags/tag342.xml"/><Relationship Id="rId16" Type="http://schemas.openxmlformats.org/officeDocument/2006/relationships/image" Target="../media/image59.png"/><Relationship Id="rId1" Type="http://schemas.openxmlformats.org/officeDocument/2006/relationships/tags" Target="../tags/tag341.xml"/><Relationship Id="rId6" Type="http://schemas.openxmlformats.org/officeDocument/2006/relationships/tags" Target="../tags/tag346.xml"/><Relationship Id="rId11" Type="http://schemas.openxmlformats.org/officeDocument/2006/relationships/notesSlide" Target="../notesSlides/notesSlide17.xml"/><Relationship Id="rId5" Type="http://schemas.openxmlformats.org/officeDocument/2006/relationships/tags" Target="../tags/tag345.xml"/><Relationship Id="rId15" Type="http://schemas.openxmlformats.org/officeDocument/2006/relationships/image" Target="../media/image58.png"/><Relationship Id="rId10" Type="http://schemas.openxmlformats.org/officeDocument/2006/relationships/slideLayout" Target="../slideLayouts/slideLayout2.xml"/><Relationship Id="rId19" Type="http://schemas.openxmlformats.org/officeDocument/2006/relationships/image" Target="../media/image61.svg"/><Relationship Id="rId4" Type="http://schemas.openxmlformats.org/officeDocument/2006/relationships/tags" Target="../tags/tag344.xml"/><Relationship Id="rId9" Type="http://schemas.openxmlformats.org/officeDocument/2006/relationships/tags" Target="../tags/tag349.xml"/><Relationship Id="rId14" Type="http://schemas.openxmlformats.org/officeDocument/2006/relationships/image" Target="../media/image57.png"/></Relationships>
</file>

<file path=ppt/slides/_rels/slide18.xml.rels><?xml version="1.0" encoding="UTF-8" standalone="yes"?>
<Relationships xmlns="http://schemas.openxmlformats.org/package/2006/relationships"><Relationship Id="rId8" Type="http://schemas.openxmlformats.org/officeDocument/2006/relationships/tags" Target="../tags/tag357.xml"/><Relationship Id="rId13" Type="http://schemas.openxmlformats.org/officeDocument/2006/relationships/image" Target="../media/image8.emf"/><Relationship Id="rId3" Type="http://schemas.openxmlformats.org/officeDocument/2006/relationships/tags" Target="../tags/tag352.xml"/><Relationship Id="rId7" Type="http://schemas.openxmlformats.org/officeDocument/2006/relationships/tags" Target="../tags/tag356.xml"/><Relationship Id="rId12" Type="http://schemas.openxmlformats.org/officeDocument/2006/relationships/oleObject" Target="../embeddings/oleObject48.bin"/><Relationship Id="rId17" Type="http://schemas.openxmlformats.org/officeDocument/2006/relationships/image" Target="../media/image64.png"/><Relationship Id="rId2" Type="http://schemas.openxmlformats.org/officeDocument/2006/relationships/tags" Target="../tags/tag351.xml"/><Relationship Id="rId16" Type="http://schemas.openxmlformats.org/officeDocument/2006/relationships/image" Target="../media/image63.png"/><Relationship Id="rId1" Type="http://schemas.openxmlformats.org/officeDocument/2006/relationships/tags" Target="../tags/tag350.xml"/><Relationship Id="rId6" Type="http://schemas.openxmlformats.org/officeDocument/2006/relationships/tags" Target="../tags/tag355.xml"/><Relationship Id="rId11" Type="http://schemas.openxmlformats.org/officeDocument/2006/relationships/notesSlide" Target="../notesSlides/notesSlide18.xml"/><Relationship Id="rId5" Type="http://schemas.openxmlformats.org/officeDocument/2006/relationships/tags" Target="../tags/tag354.xml"/><Relationship Id="rId15" Type="http://schemas.openxmlformats.org/officeDocument/2006/relationships/image" Target="../media/image62.svg"/><Relationship Id="rId10" Type="http://schemas.openxmlformats.org/officeDocument/2006/relationships/slideLayout" Target="../slideLayouts/slideLayout2.xml"/><Relationship Id="rId4" Type="http://schemas.openxmlformats.org/officeDocument/2006/relationships/tags" Target="../tags/tag353.xml"/><Relationship Id="rId9" Type="http://schemas.openxmlformats.org/officeDocument/2006/relationships/tags" Target="../tags/tag358.xml"/><Relationship Id="rId14" Type="http://schemas.openxmlformats.org/officeDocument/2006/relationships/image" Target="../media/image53.png"/></Relationships>
</file>

<file path=ppt/slides/_rels/slide19.xml.rels><?xml version="1.0" encoding="UTF-8" standalone="yes"?>
<Relationships xmlns="http://schemas.openxmlformats.org/package/2006/relationships"><Relationship Id="rId8" Type="http://schemas.openxmlformats.org/officeDocument/2006/relationships/tags" Target="../tags/tag366.xml"/><Relationship Id="rId13" Type="http://schemas.openxmlformats.org/officeDocument/2006/relationships/image" Target="../media/image8.emf"/><Relationship Id="rId3" Type="http://schemas.openxmlformats.org/officeDocument/2006/relationships/tags" Target="../tags/tag361.xml"/><Relationship Id="rId7" Type="http://schemas.openxmlformats.org/officeDocument/2006/relationships/tags" Target="../tags/tag365.xml"/><Relationship Id="rId12" Type="http://schemas.openxmlformats.org/officeDocument/2006/relationships/oleObject" Target="../embeddings/oleObject49.bin"/><Relationship Id="rId17" Type="http://schemas.openxmlformats.org/officeDocument/2006/relationships/image" Target="../media/image67.png"/><Relationship Id="rId2" Type="http://schemas.openxmlformats.org/officeDocument/2006/relationships/tags" Target="../tags/tag360.xml"/><Relationship Id="rId16" Type="http://schemas.openxmlformats.org/officeDocument/2006/relationships/image" Target="../media/image66.png"/><Relationship Id="rId1" Type="http://schemas.openxmlformats.org/officeDocument/2006/relationships/tags" Target="../tags/tag359.xml"/><Relationship Id="rId6" Type="http://schemas.openxmlformats.org/officeDocument/2006/relationships/tags" Target="../tags/tag364.xml"/><Relationship Id="rId11" Type="http://schemas.openxmlformats.org/officeDocument/2006/relationships/notesSlide" Target="../notesSlides/notesSlide19.xml"/><Relationship Id="rId5" Type="http://schemas.openxmlformats.org/officeDocument/2006/relationships/tags" Target="../tags/tag363.xml"/><Relationship Id="rId15" Type="http://schemas.openxmlformats.org/officeDocument/2006/relationships/image" Target="../media/image65.svg"/><Relationship Id="rId10" Type="http://schemas.openxmlformats.org/officeDocument/2006/relationships/slideLayout" Target="../slideLayouts/slideLayout2.xml"/><Relationship Id="rId4" Type="http://schemas.openxmlformats.org/officeDocument/2006/relationships/tags" Target="../tags/tag362.xml"/><Relationship Id="rId9" Type="http://schemas.openxmlformats.org/officeDocument/2006/relationships/tags" Target="../tags/tag367.xml"/><Relationship Id="rId14" Type="http://schemas.openxmlformats.org/officeDocument/2006/relationships/image" Target="../media/image55.pn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230.xml"/><Relationship Id="rId7" Type="http://schemas.openxmlformats.org/officeDocument/2006/relationships/slideLayout" Target="../slideLayouts/slideLayout2.xml"/><Relationship Id="rId2" Type="http://schemas.openxmlformats.org/officeDocument/2006/relationships/tags" Target="../tags/tag229.xml"/><Relationship Id="rId1" Type="http://schemas.openxmlformats.org/officeDocument/2006/relationships/tags" Target="../tags/tag228.xml"/><Relationship Id="rId6" Type="http://schemas.openxmlformats.org/officeDocument/2006/relationships/tags" Target="../tags/tag233.xml"/><Relationship Id="rId5" Type="http://schemas.openxmlformats.org/officeDocument/2006/relationships/tags" Target="../tags/tag232.xml"/><Relationship Id="rId10" Type="http://schemas.openxmlformats.org/officeDocument/2006/relationships/image" Target="../media/image9.emf"/><Relationship Id="rId4" Type="http://schemas.openxmlformats.org/officeDocument/2006/relationships/tags" Target="../tags/tag231.xml"/><Relationship Id="rId9" Type="http://schemas.openxmlformats.org/officeDocument/2006/relationships/oleObject" Target="../embeddings/oleObject32.bin"/></Relationships>
</file>

<file path=ppt/slides/_rels/slide20.xml.rels><?xml version="1.0" encoding="UTF-8" standalone="yes"?>
<Relationships xmlns="http://schemas.openxmlformats.org/package/2006/relationships"><Relationship Id="rId8" Type="http://schemas.openxmlformats.org/officeDocument/2006/relationships/tags" Target="../tags/tag375.xml"/><Relationship Id="rId13" Type="http://schemas.openxmlformats.org/officeDocument/2006/relationships/image" Target="../media/image68.png"/><Relationship Id="rId18" Type="http://schemas.openxmlformats.org/officeDocument/2006/relationships/image" Target="../media/image72.svg"/><Relationship Id="rId3" Type="http://schemas.openxmlformats.org/officeDocument/2006/relationships/tags" Target="../tags/tag370.xml"/><Relationship Id="rId21" Type="http://schemas.openxmlformats.org/officeDocument/2006/relationships/image" Target="../media/image32.png"/><Relationship Id="rId7" Type="http://schemas.openxmlformats.org/officeDocument/2006/relationships/tags" Target="../tags/tag374.xml"/><Relationship Id="rId12" Type="http://schemas.openxmlformats.org/officeDocument/2006/relationships/image" Target="../media/image9.emf"/><Relationship Id="rId17" Type="http://schemas.openxmlformats.org/officeDocument/2006/relationships/image" Target="../media/image71.png"/><Relationship Id="rId2" Type="http://schemas.openxmlformats.org/officeDocument/2006/relationships/tags" Target="../tags/tag369.xml"/><Relationship Id="rId16" Type="http://schemas.openxmlformats.org/officeDocument/2006/relationships/image" Target="../media/image70.svg"/><Relationship Id="rId20" Type="http://schemas.openxmlformats.org/officeDocument/2006/relationships/image" Target="../media/image73.svg"/><Relationship Id="rId1" Type="http://schemas.openxmlformats.org/officeDocument/2006/relationships/tags" Target="../tags/tag368.xml"/><Relationship Id="rId6" Type="http://schemas.openxmlformats.org/officeDocument/2006/relationships/tags" Target="../tags/tag373.xml"/><Relationship Id="rId11" Type="http://schemas.openxmlformats.org/officeDocument/2006/relationships/oleObject" Target="../embeddings/oleObject50.bin"/><Relationship Id="rId24" Type="http://schemas.openxmlformats.org/officeDocument/2006/relationships/image" Target="../media/image29.svg"/><Relationship Id="rId5" Type="http://schemas.openxmlformats.org/officeDocument/2006/relationships/tags" Target="../tags/tag372.xml"/><Relationship Id="rId15" Type="http://schemas.openxmlformats.org/officeDocument/2006/relationships/image" Target="../media/image20.png"/><Relationship Id="rId23" Type="http://schemas.openxmlformats.org/officeDocument/2006/relationships/image" Target="../media/image24.png"/><Relationship Id="rId10" Type="http://schemas.openxmlformats.org/officeDocument/2006/relationships/notesSlide" Target="../notesSlides/notesSlide20.xml"/><Relationship Id="rId19" Type="http://schemas.openxmlformats.org/officeDocument/2006/relationships/image" Target="../media/image22.png"/><Relationship Id="rId4" Type="http://schemas.openxmlformats.org/officeDocument/2006/relationships/tags" Target="../tags/tag371.xml"/><Relationship Id="rId9" Type="http://schemas.openxmlformats.org/officeDocument/2006/relationships/slideLayout" Target="../slideLayouts/slideLayout2.xml"/><Relationship Id="rId14" Type="http://schemas.openxmlformats.org/officeDocument/2006/relationships/image" Target="../media/image69.svg"/><Relationship Id="rId22" Type="http://schemas.openxmlformats.org/officeDocument/2006/relationships/image" Target="../media/image50.sv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5.xml"/><Relationship Id="rId1" Type="http://schemas.openxmlformats.org/officeDocument/2006/relationships/tags" Target="../tags/tag376.xml"/><Relationship Id="rId5" Type="http://schemas.openxmlformats.org/officeDocument/2006/relationships/image" Target="../media/image9.emf"/><Relationship Id="rId4" Type="http://schemas.openxmlformats.org/officeDocument/2006/relationships/oleObject" Target="../embeddings/oleObject51.bin"/></Relationships>
</file>

<file path=ppt/slides/_rels/slide2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tags" Target="../tags/tag379.xml"/><Relationship Id="rId7" Type="http://schemas.openxmlformats.org/officeDocument/2006/relationships/oleObject" Target="../embeddings/oleObject52.bin"/><Relationship Id="rId2" Type="http://schemas.openxmlformats.org/officeDocument/2006/relationships/tags" Target="../tags/tag378.xml"/><Relationship Id="rId1" Type="http://schemas.openxmlformats.org/officeDocument/2006/relationships/tags" Target="../tags/tag377.xml"/><Relationship Id="rId6" Type="http://schemas.openxmlformats.org/officeDocument/2006/relationships/notesSlide" Target="../notesSlides/notesSlide22.xml"/><Relationship Id="rId5" Type="http://schemas.openxmlformats.org/officeDocument/2006/relationships/slideLayout" Target="../slideLayouts/slideLayout7.xml"/><Relationship Id="rId10" Type="http://schemas.microsoft.com/office/2007/relationships/hdphoto" Target="../media/hdphoto1.wdp"/><Relationship Id="rId4" Type="http://schemas.openxmlformats.org/officeDocument/2006/relationships/tags" Target="../tags/tag380.xml"/><Relationship Id="rId9" Type="http://schemas.openxmlformats.org/officeDocument/2006/relationships/image" Target="../media/image74.png"/></Relationships>
</file>

<file path=ppt/slides/_rels/slide23.xml.rels><?xml version="1.0" encoding="UTF-8" standalone="yes"?>
<Relationships xmlns="http://schemas.openxmlformats.org/package/2006/relationships"><Relationship Id="rId8" Type="http://schemas.openxmlformats.org/officeDocument/2006/relationships/tags" Target="../tags/tag388.xml"/><Relationship Id="rId13" Type="http://schemas.openxmlformats.org/officeDocument/2006/relationships/image" Target="../media/image8.emf"/><Relationship Id="rId18" Type="http://schemas.openxmlformats.org/officeDocument/2006/relationships/image" Target="../media/image79.svg"/><Relationship Id="rId3" Type="http://schemas.openxmlformats.org/officeDocument/2006/relationships/tags" Target="../tags/tag383.xml"/><Relationship Id="rId7" Type="http://schemas.openxmlformats.org/officeDocument/2006/relationships/tags" Target="../tags/tag387.xml"/><Relationship Id="rId12" Type="http://schemas.openxmlformats.org/officeDocument/2006/relationships/oleObject" Target="../embeddings/oleObject53.bin"/><Relationship Id="rId17" Type="http://schemas.openxmlformats.org/officeDocument/2006/relationships/image" Target="../media/image78.png"/><Relationship Id="rId2" Type="http://schemas.openxmlformats.org/officeDocument/2006/relationships/tags" Target="../tags/tag382.xml"/><Relationship Id="rId16" Type="http://schemas.openxmlformats.org/officeDocument/2006/relationships/image" Target="../media/image77.png"/><Relationship Id="rId20" Type="http://schemas.openxmlformats.org/officeDocument/2006/relationships/image" Target="../media/image81.svg"/><Relationship Id="rId1" Type="http://schemas.openxmlformats.org/officeDocument/2006/relationships/tags" Target="../tags/tag381.xml"/><Relationship Id="rId6" Type="http://schemas.openxmlformats.org/officeDocument/2006/relationships/tags" Target="../tags/tag386.xml"/><Relationship Id="rId11" Type="http://schemas.openxmlformats.org/officeDocument/2006/relationships/notesSlide" Target="../notesSlides/notesSlide23.xml"/><Relationship Id="rId5" Type="http://schemas.openxmlformats.org/officeDocument/2006/relationships/tags" Target="../tags/tag385.xml"/><Relationship Id="rId15" Type="http://schemas.openxmlformats.org/officeDocument/2006/relationships/image" Target="../media/image76.png"/><Relationship Id="rId10" Type="http://schemas.openxmlformats.org/officeDocument/2006/relationships/slideLayout" Target="../slideLayouts/slideLayout2.xml"/><Relationship Id="rId19" Type="http://schemas.openxmlformats.org/officeDocument/2006/relationships/image" Target="../media/image80.png"/><Relationship Id="rId4" Type="http://schemas.openxmlformats.org/officeDocument/2006/relationships/tags" Target="../tags/tag384.xml"/><Relationship Id="rId9" Type="http://schemas.openxmlformats.org/officeDocument/2006/relationships/tags" Target="../tags/tag389.xml"/><Relationship Id="rId14" Type="http://schemas.openxmlformats.org/officeDocument/2006/relationships/image" Target="../media/image75.png"/></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slideLayout" Target="../slideLayouts/slideLayout9.xml"/><Relationship Id="rId7" Type="http://schemas.openxmlformats.org/officeDocument/2006/relationships/image" Target="../media/image10.png"/><Relationship Id="rId2" Type="http://schemas.openxmlformats.org/officeDocument/2006/relationships/tags" Target="../tags/tag235.xml"/><Relationship Id="rId1" Type="http://schemas.openxmlformats.org/officeDocument/2006/relationships/tags" Target="../tags/tag234.xml"/><Relationship Id="rId6" Type="http://schemas.openxmlformats.org/officeDocument/2006/relationships/image" Target="../media/image9.emf"/><Relationship Id="rId5" Type="http://schemas.openxmlformats.org/officeDocument/2006/relationships/oleObject" Target="../embeddings/oleObject33.bin"/><Relationship Id="rId10" Type="http://schemas.openxmlformats.org/officeDocument/2006/relationships/image" Target="../media/image13.svg"/><Relationship Id="rId4" Type="http://schemas.openxmlformats.org/officeDocument/2006/relationships/notesSlide" Target="../notesSlides/notesSlide3.xml"/><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tags" Target="../tags/tag238.xml"/><Relationship Id="rId7" Type="http://schemas.openxmlformats.org/officeDocument/2006/relationships/image" Target="../media/image9.emf"/><Relationship Id="rId12" Type="http://schemas.openxmlformats.org/officeDocument/2006/relationships/image" Target="../media/image18.png"/><Relationship Id="rId2" Type="http://schemas.openxmlformats.org/officeDocument/2006/relationships/tags" Target="../tags/tag237.xml"/><Relationship Id="rId1" Type="http://schemas.openxmlformats.org/officeDocument/2006/relationships/tags" Target="../tags/tag236.xml"/><Relationship Id="rId6" Type="http://schemas.openxmlformats.org/officeDocument/2006/relationships/oleObject" Target="../embeddings/oleObject34.bin"/><Relationship Id="rId11" Type="http://schemas.openxmlformats.org/officeDocument/2006/relationships/image" Target="../media/image17.svg"/><Relationship Id="rId5" Type="http://schemas.openxmlformats.org/officeDocument/2006/relationships/notesSlide" Target="../notesSlides/notesSlide4.xml"/><Relationship Id="rId10" Type="http://schemas.openxmlformats.org/officeDocument/2006/relationships/image" Target="../media/image16.png"/><Relationship Id="rId4" Type="http://schemas.openxmlformats.org/officeDocument/2006/relationships/slideLayout" Target="../slideLayouts/slideLayout2.xml"/><Relationship Id="rId9" Type="http://schemas.openxmlformats.org/officeDocument/2006/relationships/image" Target="../media/image15.sv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13" Type="http://schemas.openxmlformats.org/officeDocument/2006/relationships/image" Target="../media/image22.png"/><Relationship Id="rId3" Type="http://schemas.openxmlformats.org/officeDocument/2006/relationships/tags" Target="../tags/tag241.xml"/><Relationship Id="rId7" Type="http://schemas.openxmlformats.org/officeDocument/2006/relationships/slideLayout" Target="../slideLayouts/slideLayout2.xml"/><Relationship Id="rId12" Type="http://schemas.openxmlformats.org/officeDocument/2006/relationships/image" Target="../media/image21.svg"/><Relationship Id="rId2" Type="http://schemas.openxmlformats.org/officeDocument/2006/relationships/tags" Target="../tags/tag240.xml"/><Relationship Id="rId16" Type="http://schemas.openxmlformats.org/officeDocument/2006/relationships/image" Target="../media/image25.svg"/><Relationship Id="rId1" Type="http://schemas.openxmlformats.org/officeDocument/2006/relationships/tags" Target="../tags/tag239.xml"/><Relationship Id="rId6" Type="http://schemas.openxmlformats.org/officeDocument/2006/relationships/tags" Target="../tags/tag244.xml"/><Relationship Id="rId11" Type="http://schemas.openxmlformats.org/officeDocument/2006/relationships/image" Target="../media/image20.png"/><Relationship Id="rId5" Type="http://schemas.openxmlformats.org/officeDocument/2006/relationships/tags" Target="../tags/tag243.xml"/><Relationship Id="rId15" Type="http://schemas.openxmlformats.org/officeDocument/2006/relationships/image" Target="../media/image24.png"/><Relationship Id="rId10" Type="http://schemas.openxmlformats.org/officeDocument/2006/relationships/image" Target="../media/image9.emf"/><Relationship Id="rId4" Type="http://schemas.openxmlformats.org/officeDocument/2006/relationships/tags" Target="../tags/tag242.xml"/><Relationship Id="rId9" Type="http://schemas.openxmlformats.org/officeDocument/2006/relationships/oleObject" Target="../embeddings/oleObject35.bin"/><Relationship Id="rId14" Type="http://schemas.openxmlformats.org/officeDocument/2006/relationships/image" Target="../media/image23.svg"/></Relationships>
</file>

<file path=ppt/slides/_rels/slide6.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tags" Target="../tags/tag247.xml"/><Relationship Id="rId7" Type="http://schemas.openxmlformats.org/officeDocument/2006/relationships/oleObject" Target="../embeddings/oleObject36.bin"/><Relationship Id="rId2" Type="http://schemas.openxmlformats.org/officeDocument/2006/relationships/tags" Target="../tags/tag246.xml"/><Relationship Id="rId1" Type="http://schemas.openxmlformats.org/officeDocument/2006/relationships/tags" Target="../tags/tag245.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248.xml"/><Relationship Id="rId9"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tags" Target="../tags/tag251.xml"/><Relationship Id="rId7" Type="http://schemas.openxmlformats.org/officeDocument/2006/relationships/slideLayout" Target="../slideLayouts/slideLayout2.xml"/><Relationship Id="rId2" Type="http://schemas.openxmlformats.org/officeDocument/2006/relationships/tags" Target="../tags/tag250.xml"/><Relationship Id="rId1" Type="http://schemas.openxmlformats.org/officeDocument/2006/relationships/tags" Target="../tags/tag249.xml"/><Relationship Id="rId6" Type="http://schemas.openxmlformats.org/officeDocument/2006/relationships/tags" Target="../tags/tag254.xml"/><Relationship Id="rId5" Type="http://schemas.openxmlformats.org/officeDocument/2006/relationships/tags" Target="../tags/tag253.xml"/><Relationship Id="rId10" Type="http://schemas.openxmlformats.org/officeDocument/2006/relationships/image" Target="../media/image9.emf"/><Relationship Id="rId4" Type="http://schemas.openxmlformats.org/officeDocument/2006/relationships/tags" Target="../tags/tag252.xml"/><Relationship Id="rId9" Type="http://schemas.openxmlformats.org/officeDocument/2006/relationships/oleObject" Target="../embeddings/oleObject37.bin"/></Relationships>
</file>

<file path=ppt/slides/_rels/slide8.xml.rels><?xml version="1.0" encoding="UTF-8" standalone="yes"?>
<Relationships xmlns="http://schemas.openxmlformats.org/package/2006/relationships"><Relationship Id="rId8" Type="http://schemas.openxmlformats.org/officeDocument/2006/relationships/tags" Target="../tags/tag262.xml"/><Relationship Id="rId13" Type="http://schemas.openxmlformats.org/officeDocument/2006/relationships/image" Target="../media/image27.png"/><Relationship Id="rId18" Type="http://schemas.openxmlformats.org/officeDocument/2006/relationships/image" Target="../media/image31.svg"/><Relationship Id="rId3" Type="http://schemas.openxmlformats.org/officeDocument/2006/relationships/tags" Target="../tags/tag257.xml"/><Relationship Id="rId7" Type="http://schemas.openxmlformats.org/officeDocument/2006/relationships/tags" Target="../tags/tag261.xml"/><Relationship Id="rId12" Type="http://schemas.openxmlformats.org/officeDocument/2006/relationships/image" Target="../media/image9.emf"/><Relationship Id="rId17" Type="http://schemas.openxmlformats.org/officeDocument/2006/relationships/image" Target="../media/image30.png"/><Relationship Id="rId2" Type="http://schemas.openxmlformats.org/officeDocument/2006/relationships/tags" Target="../tags/tag256.xml"/><Relationship Id="rId16" Type="http://schemas.openxmlformats.org/officeDocument/2006/relationships/image" Target="../media/image29.svg"/><Relationship Id="rId20" Type="http://schemas.openxmlformats.org/officeDocument/2006/relationships/image" Target="../media/image33.svg"/><Relationship Id="rId1" Type="http://schemas.openxmlformats.org/officeDocument/2006/relationships/tags" Target="../tags/tag255.xml"/><Relationship Id="rId6" Type="http://schemas.openxmlformats.org/officeDocument/2006/relationships/tags" Target="../tags/tag260.xml"/><Relationship Id="rId11" Type="http://schemas.openxmlformats.org/officeDocument/2006/relationships/oleObject" Target="../embeddings/oleObject38.bin"/><Relationship Id="rId5" Type="http://schemas.openxmlformats.org/officeDocument/2006/relationships/tags" Target="../tags/tag259.xml"/><Relationship Id="rId15" Type="http://schemas.openxmlformats.org/officeDocument/2006/relationships/image" Target="../media/image24.png"/><Relationship Id="rId10" Type="http://schemas.openxmlformats.org/officeDocument/2006/relationships/notesSlide" Target="../notesSlides/notesSlide8.xml"/><Relationship Id="rId19" Type="http://schemas.openxmlformats.org/officeDocument/2006/relationships/image" Target="../media/image32.png"/><Relationship Id="rId4" Type="http://schemas.openxmlformats.org/officeDocument/2006/relationships/tags" Target="../tags/tag258.xml"/><Relationship Id="rId9" Type="http://schemas.openxmlformats.org/officeDocument/2006/relationships/slideLayout" Target="../slideLayouts/slideLayout2.xml"/><Relationship Id="rId14" Type="http://schemas.openxmlformats.org/officeDocument/2006/relationships/image" Target="../media/image28.svg"/></Relationships>
</file>

<file path=ppt/slides/_rels/slide9.xml.rels><?xml version="1.0" encoding="UTF-8" standalone="yes"?>
<Relationships xmlns="http://schemas.openxmlformats.org/package/2006/relationships"><Relationship Id="rId8" Type="http://schemas.openxmlformats.org/officeDocument/2006/relationships/tags" Target="../tags/tag270.xml"/><Relationship Id="rId13" Type="http://schemas.openxmlformats.org/officeDocument/2006/relationships/tags" Target="../tags/tag275.xml"/><Relationship Id="rId18" Type="http://schemas.openxmlformats.org/officeDocument/2006/relationships/image" Target="../media/image34.png"/><Relationship Id="rId3" Type="http://schemas.openxmlformats.org/officeDocument/2006/relationships/tags" Target="../tags/tag265.xml"/><Relationship Id="rId21" Type="http://schemas.openxmlformats.org/officeDocument/2006/relationships/image" Target="../media/image37.svg"/><Relationship Id="rId7" Type="http://schemas.openxmlformats.org/officeDocument/2006/relationships/tags" Target="../tags/tag269.xml"/><Relationship Id="rId12" Type="http://schemas.openxmlformats.org/officeDocument/2006/relationships/tags" Target="../tags/tag274.xml"/><Relationship Id="rId17" Type="http://schemas.openxmlformats.org/officeDocument/2006/relationships/image" Target="../media/image9.emf"/><Relationship Id="rId2" Type="http://schemas.openxmlformats.org/officeDocument/2006/relationships/tags" Target="../tags/tag264.xml"/><Relationship Id="rId16" Type="http://schemas.openxmlformats.org/officeDocument/2006/relationships/oleObject" Target="../embeddings/oleObject39.bin"/><Relationship Id="rId20" Type="http://schemas.openxmlformats.org/officeDocument/2006/relationships/image" Target="../media/image36.png"/><Relationship Id="rId1" Type="http://schemas.openxmlformats.org/officeDocument/2006/relationships/tags" Target="../tags/tag263.xml"/><Relationship Id="rId6" Type="http://schemas.openxmlformats.org/officeDocument/2006/relationships/tags" Target="../tags/tag268.xml"/><Relationship Id="rId11" Type="http://schemas.openxmlformats.org/officeDocument/2006/relationships/tags" Target="../tags/tag273.xml"/><Relationship Id="rId5" Type="http://schemas.openxmlformats.org/officeDocument/2006/relationships/tags" Target="../tags/tag267.xml"/><Relationship Id="rId15" Type="http://schemas.openxmlformats.org/officeDocument/2006/relationships/notesSlide" Target="../notesSlides/notesSlide9.xml"/><Relationship Id="rId23" Type="http://schemas.openxmlformats.org/officeDocument/2006/relationships/image" Target="../media/image39.svg"/><Relationship Id="rId10" Type="http://schemas.openxmlformats.org/officeDocument/2006/relationships/tags" Target="../tags/tag272.xml"/><Relationship Id="rId19" Type="http://schemas.openxmlformats.org/officeDocument/2006/relationships/image" Target="../media/image35.svg"/><Relationship Id="rId4" Type="http://schemas.openxmlformats.org/officeDocument/2006/relationships/tags" Target="../tags/tag266.xml"/><Relationship Id="rId9" Type="http://schemas.openxmlformats.org/officeDocument/2006/relationships/tags" Target="../tags/tag271.xml"/><Relationship Id="rId14" Type="http://schemas.openxmlformats.org/officeDocument/2006/relationships/slideLayout" Target="../slideLayouts/slideLayout2.xml"/><Relationship Id="rId22"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BF93934-B4C4-4C7C-A315-59ADFFCD3CCE}"/>
              </a:ext>
            </a:extLst>
          </p:cNvPr>
          <p:cNvGraphicFramePr>
            <a:graphicFrameLocks noChangeAspect="1"/>
          </p:cNvGraphicFramePr>
          <p:nvPr>
            <p:custDataLst>
              <p:tags r:id="rId2"/>
            </p:custDataLst>
            <p:extLst>
              <p:ext uri="{D42A27DB-BD31-4B8C-83A1-F6EECF244321}">
                <p14:modId xmlns:p14="http://schemas.microsoft.com/office/powerpoint/2010/main" val="1359193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08" imgH="408" progId="TCLayout.ActiveDocument.1">
                  <p:embed/>
                </p:oleObj>
              </mc:Choice>
              <mc:Fallback>
                <p:oleObj name="think-cell Slide" r:id="rId9" imgW="408" imgH="408" progId="TCLayout.ActiveDocument.1">
                  <p:embed/>
                  <p:pic>
                    <p:nvPicPr>
                      <p:cNvPr id="0" name=""/>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69037324-8BD4-4B23-A079-D75FBA0A5C72}"/>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de-DE" sz="4400" dirty="0" err="1">
              <a:solidFill>
                <a:schemeClr val="bg1"/>
              </a:solidFill>
              <a:latin typeface="BundesSans Bold" panose="020B0002030500000203" pitchFamily="34" charset="0"/>
              <a:ea typeface="+mj-ea"/>
              <a:cs typeface="+mj-cs"/>
              <a:sym typeface="BundesSans Bold" panose="020B0002030500000203" pitchFamily="34" charset="0"/>
            </a:endParaRPr>
          </a:p>
        </p:txBody>
      </p:sp>
      <p:sp>
        <p:nvSpPr>
          <p:cNvPr id="5" name="Rectangle 1" hidden="1">
            <a:extLst>
              <a:ext uri="{FF2B5EF4-FFF2-40B4-BE49-F238E27FC236}">
                <a16:creationId xmlns:a16="http://schemas.microsoft.com/office/drawing/2014/main" id="{EB9340E2-D95A-4545-81E1-3AD07AB3A012}"/>
              </a:ext>
            </a:extLst>
          </p:cNvPr>
          <p:cNvSpPr/>
          <p:nvPr>
            <p:custDataLst>
              <p:tags r:id="rId4"/>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de-DE" sz="4400" dirty="0">
              <a:solidFill>
                <a:schemeClr val="bg1"/>
              </a:solidFill>
              <a:latin typeface="BundesSans Bold" panose="020B0002030500000203" pitchFamily="34" charset="0"/>
              <a:ea typeface="+mj-ea"/>
              <a:cs typeface="+mj-cs"/>
              <a:sym typeface="BundesSans Bold" panose="020B0002030500000203" pitchFamily="34" charset="0"/>
            </a:endParaRPr>
          </a:p>
        </p:txBody>
      </p:sp>
      <p:sp>
        <p:nvSpPr>
          <p:cNvPr id="2" name="Documenttype">
            <a:extLst>
              <a:ext uri="{FF2B5EF4-FFF2-40B4-BE49-F238E27FC236}">
                <a16:creationId xmlns:a16="http://schemas.microsoft.com/office/drawing/2014/main" id="{11D06D31-577C-468F-A315-4B1A48E07A2C}"/>
              </a:ext>
            </a:extLst>
          </p:cNvPr>
          <p:cNvSpPr>
            <a:spLocks noGrp="1"/>
          </p:cNvSpPr>
          <p:nvPr>
            <p:ph type="body" sz="quarter" idx="13"/>
            <p:custDataLst>
              <p:tags r:id="rId5"/>
            </p:custDataLst>
          </p:nvPr>
        </p:nvSpPr>
        <p:spPr>
          <a:xfrm>
            <a:off x="550800" y="6338968"/>
            <a:ext cx="9726795" cy="215444"/>
          </a:xfrm>
          <a:noFill/>
          <a:ln/>
          <a:extLst>
            <a:ext uri="{909E8E84-426E-40DD-AFC4-6F175D3DCCD1}">
              <a14:hiddenFill xmlns:a14="http://schemas.microsoft.com/office/drawing/2010/main">
                <a:solidFill>
                  <a:srgbClr val="FFFFFF"/>
                </a:solidFill>
              </a14:hiddenFill>
            </a:ext>
          </a:extLst>
        </p:spPr>
        <p:txBody>
          <a:bodyPr wrap="square" anchor="b" anchorCtr="0">
            <a:spAutoFit/>
          </a:bodyPr>
          <a:lstStyle/>
          <a:p>
            <a:r>
              <a:rPr lang="de-DE" dirty="0"/>
              <a:t>Stand: 25. Februar 2021</a:t>
            </a:r>
          </a:p>
        </p:txBody>
      </p:sp>
      <p:sp>
        <p:nvSpPr>
          <p:cNvPr id="4" name="Title">
            <a:extLst>
              <a:ext uri="{FF2B5EF4-FFF2-40B4-BE49-F238E27FC236}">
                <a16:creationId xmlns:a16="http://schemas.microsoft.com/office/drawing/2014/main" id="{806FD97B-691F-4513-92F7-37A1FAC29B8E}"/>
              </a:ext>
            </a:extLst>
          </p:cNvPr>
          <p:cNvSpPr>
            <a:spLocks noGrp="1"/>
          </p:cNvSpPr>
          <p:nvPr>
            <p:ph type="title"/>
            <p:custDataLst>
              <p:tags r:id="rId6"/>
            </p:custDataLst>
          </p:nvPr>
        </p:nvSpPr>
        <p:spPr>
          <a:xfrm>
            <a:off x="551941" y="3972585"/>
            <a:ext cx="9726795" cy="1354217"/>
          </a:xfrm>
          <a:noFill/>
          <a:ln/>
          <a:extLst>
            <a:ext uri="{909E8E84-426E-40DD-AFC4-6F175D3DCCD1}">
              <a14:hiddenFill xmlns:a14="http://schemas.microsoft.com/office/drawing/2010/main">
                <a:solidFill>
                  <a:srgbClr val="FFFFFF"/>
                </a:solidFill>
              </a14:hiddenFill>
            </a:ext>
          </a:extLst>
        </p:spPr>
        <p:txBody>
          <a:bodyPr vert="horz" wrap="square" anchor="t" anchorCtr="0">
            <a:spAutoFit/>
          </a:bodyPr>
          <a:lstStyle/>
          <a:p>
            <a:r>
              <a:rPr lang="de-DE" b="0" dirty="0"/>
              <a:t>Leitfaden zur Erstellung nutzungsfreundlicher Texte</a:t>
            </a:r>
          </a:p>
        </p:txBody>
      </p:sp>
    </p:spTree>
    <p:custDataLst>
      <p:tags r:id="rId1"/>
    </p:custDataLst>
    <p:extLst>
      <p:ext uri="{BB962C8B-B14F-4D97-AF65-F5344CB8AC3E}">
        <p14:creationId xmlns:p14="http://schemas.microsoft.com/office/powerpoint/2010/main" val="61921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 name="Object 28" hidden="1">
            <a:extLst>
              <a:ext uri="{FF2B5EF4-FFF2-40B4-BE49-F238E27FC236}">
                <a16:creationId xmlns:a16="http://schemas.microsoft.com/office/drawing/2014/main" id="{07A1C106-9AA1-46E8-938B-F9B5BA1543A9}"/>
              </a:ext>
            </a:extLst>
          </p:cNvPr>
          <p:cNvGraphicFramePr>
            <a:graphicFrameLocks noChangeAspect="1"/>
          </p:cNvGraphicFramePr>
          <p:nvPr>
            <p:custDataLst>
              <p:tags r:id="rId1"/>
            </p:custDataLst>
            <p:extLst>
              <p:ext uri="{D42A27DB-BD31-4B8C-83A1-F6EECF244321}">
                <p14:modId xmlns:p14="http://schemas.microsoft.com/office/powerpoint/2010/main" val="16925964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08" imgH="408" progId="TCLayout.ActiveDocument.1">
                  <p:embed/>
                </p:oleObj>
              </mc:Choice>
              <mc:Fallback>
                <p:oleObj name="think-cell Slide" r:id="rId7" imgW="408" imgH="408" progId="TCLayout.ActiveDocument.1">
                  <p:embed/>
                  <p:pic>
                    <p:nvPicPr>
                      <p:cNvPr id="0" name=""/>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3CAB9FB5-99B2-4A51-BB42-740FA352AF57}"/>
              </a:ext>
            </a:extLst>
          </p:cNvPr>
          <p:cNvSpPr/>
          <p:nvPr>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de-DE" sz="2500" dirty="0">
              <a:solidFill>
                <a:schemeClr val="bg1"/>
              </a:solidFill>
              <a:latin typeface="BundesSans Bold" panose="020B0002030500000203" pitchFamily="34" charset="0"/>
              <a:ea typeface="+mj-ea"/>
              <a:cs typeface="+mj-cs"/>
              <a:sym typeface="BundesSans Bold" panose="020B0002030500000203" pitchFamily="34" charset="0"/>
            </a:endParaRPr>
          </a:p>
        </p:txBody>
      </p:sp>
      <p:sp>
        <p:nvSpPr>
          <p:cNvPr id="2" name="Title 1">
            <a:extLst>
              <a:ext uri="{FF2B5EF4-FFF2-40B4-BE49-F238E27FC236}">
                <a16:creationId xmlns:a16="http://schemas.microsoft.com/office/drawing/2014/main" id="{9FC2284F-DAF1-8640-BBFA-AF472047F913}"/>
              </a:ext>
            </a:extLst>
          </p:cNvPr>
          <p:cNvSpPr>
            <a:spLocks noGrp="1"/>
          </p:cNvSpPr>
          <p:nvPr>
            <p:ph type="title"/>
          </p:nvPr>
        </p:nvSpPr>
        <p:spPr>
          <a:xfrm>
            <a:off x="554736" y="519011"/>
            <a:ext cx="5065776" cy="384721"/>
          </a:xfrm>
        </p:spPr>
        <p:txBody>
          <a:bodyPr vert="horz">
            <a:noAutofit/>
          </a:bodyPr>
          <a:lstStyle/>
          <a:p>
            <a:r>
              <a:rPr lang="de-DE" b="0"/>
              <a:t>Fallstudie: Einleitung (1/5)</a:t>
            </a:r>
            <a:endParaRPr lang="de-DE" dirty="0"/>
          </a:p>
        </p:txBody>
      </p:sp>
      <p:sp>
        <p:nvSpPr>
          <p:cNvPr id="4" name="Text Placeholder 3">
            <a:extLst>
              <a:ext uri="{FF2B5EF4-FFF2-40B4-BE49-F238E27FC236}">
                <a16:creationId xmlns:a16="http://schemas.microsoft.com/office/drawing/2014/main" id="{0F5F2268-41B4-0A4D-838A-83127C53FE5A}"/>
              </a:ext>
            </a:extLst>
          </p:cNvPr>
          <p:cNvSpPr>
            <a:spLocks noGrp="1"/>
          </p:cNvSpPr>
          <p:nvPr>
            <p:ph type="body" sz="quarter" idx="10"/>
          </p:nvPr>
        </p:nvSpPr>
        <p:spPr>
          <a:xfrm>
            <a:off x="554735" y="41597"/>
            <a:ext cx="3843338" cy="123111"/>
          </a:xfrm>
        </p:spPr>
        <p:txBody>
          <a:bodyPr/>
          <a:lstStyle/>
          <a:p>
            <a:r>
              <a:rPr lang="de-DE" dirty="0"/>
              <a:t>Vorgehen/Fallstudie: Anwendung des KISS-Prinzips</a:t>
            </a:r>
          </a:p>
        </p:txBody>
      </p:sp>
      <p:pic>
        <p:nvPicPr>
          <p:cNvPr id="10" name="Picture 9">
            <a:extLst>
              <a:ext uri="{FF2B5EF4-FFF2-40B4-BE49-F238E27FC236}">
                <a16:creationId xmlns:a16="http://schemas.microsoft.com/office/drawing/2014/main" id="{B347575F-42C3-6640-9B57-7FFBCA19E6A3}"/>
              </a:ext>
            </a:extLst>
          </p:cNvPr>
          <p:cNvPicPr>
            <a:picLocks/>
          </p:cNvPicPr>
          <p:nvPr/>
        </p:nvPicPr>
        <p:blipFill>
          <a:blip r:embed="rId9"/>
          <a:srcRect/>
          <a:stretch/>
        </p:blipFill>
        <p:spPr>
          <a:xfrm>
            <a:off x="6587646" y="2085792"/>
            <a:ext cx="1907361" cy="4130073"/>
          </a:xfrm>
          <a:prstGeom prst="rect">
            <a:avLst/>
          </a:prstGeom>
          <a:ln w="6350">
            <a:solidFill>
              <a:srgbClr val="D0D0D0"/>
            </a:solidFill>
          </a:ln>
        </p:spPr>
      </p:pic>
      <p:sp>
        <p:nvSpPr>
          <p:cNvPr id="12" name="TextBox 11">
            <a:extLst>
              <a:ext uri="{FF2B5EF4-FFF2-40B4-BE49-F238E27FC236}">
                <a16:creationId xmlns:a16="http://schemas.microsoft.com/office/drawing/2014/main" id="{DD0B17D7-0CBD-B948-AE4F-C333A48DC74A}"/>
              </a:ext>
            </a:extLst>
          </p:cNvPr>
          <p:cNvSpPr txBox="1">
            <a:spLocks/>
          </p:cNvSpPr>
          <p:nvPr/>
        </p:nvSpPr>
        <p:spPr>
          <a:xfrm>
            <a:off x="554736" y="1723393"/>
            <a:ext cx="5065776"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800" dirty="0">
                <a:latin typeface="+mj-lt"/>
              </a:rPr>
              <a:t>Beschreibung</a:t>
            </a:r>
          </a:p>
        </p:txBody>
      </p:sp>
      <p:sp>
        <p:nvSpPr>
          <p:cNvPr id="13" name="TextBox 12">
            <a:extLst>
              <a:ext uri="{FF2B5EF4-FFF2-40B4-BE49-F238E27FC236}">
                <a16:creationId xmlns:a16="http://schemas.microsoft.com/office/drawing/2014/main" id="{07EE279F-52DA-474B-B795-13AE4D2E9541}"/>
              </a:ext>
            </a:extLst>
          </p:cNvPr>
          <p:cNvSpPr txBox="1">
            <a:spLocks/>
          </p:cNvSpPr>
          <p:nvPr/>
        </p:nvSpPr>
        <p:spPr>
          <a:xfrm>
            <a:off x="6587647" y="1723393"/>
            <a:ext cx="2041241" cy="27699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800" dirty="0">
                <a:solidFill>
                  <a:schemeClr val="bg1"/>
                </a:solidFill>
                <a:latin typeface="+mj-lt"/>
              </a:rPr>
              <a:t>Status Quo</a:t>
            </a:r>
          </a:p>
        </p:txBody>
      </p:sp>
      <p:sp>
        <p:nvSpPr>
          <p:cNvPr id="16" name="TextBox 15">
            <a:extLst>
              <a:ext uri="{FF2B5EF4-FFF2-40B4-BE49-F238E27FC236}">
                <a16:creationId xmlns:a16="http://schemas.microsoft.com/office/drawing/2014/main" id="{AD249B3F-DF4E-6A49-91A4-D6B809793498}"/>
              </a:ext>
            </a:extLst>
          </p:cNvPr>
          <p:cNvSpPr txBox="1">
            <a:spLocks/>
          </p:cNvSpPr>
          <p:nvPr/>
        </p:nvSpPr>
        <p:spPr>
          <a:xfrm>
            <a:off x="554736" y="2704141"/>
            <a:ext cx="5065776"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800" dirty="0">
                <a:latin typeface="+mj-lt"/>
              </a:rPr>
              <a:t>Situation</a:t>
            </a:r>
          </a:p>
        </p:txBody>
      </p:sp>
      <p:sp>
        <p:nvSpPr>
          <p:cNvPr id="23" name="TextBox 22">
            <a:extLst>
              <a:ext uri="{FF2B5EF4-FFF2-40B4-BE49-F238E27FC236}">
                <a16:creationId xmlns:a16="http://schemas.microsoft.com/office/drawing/2014/main" id="{5CE72165-4FC4-044C-A7FF-73DB7EDA79A7}"/>
              </a:ext>
            </a:extLst>
          </p:cNvPr>
          <p:cNvSpPr txBox="1">
            <a:spLocks/>
          </p:cNvSpPr>
          <p:nvPr/>
        </p:nvSpPr>
        <p:spPr>
          <a:xfrm>
            <a:off x="9729902" y="1723393"/>
            <a:ext cx="1907361"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800" dirty="0">
                <a:solidFill>
                  <a:schemeClr val="bg1"/>
                </a:solidFill>
                <a:latin typeface="+mj-lt"/>
              </a:rPr>
              <a:t>Aufgabenstellung</a:t>
            </a:r>
          </a:p>
        </p:txBody>
      </p:sp>
      <p:sp>
        <p:nvSpPr>
          <p:cNvPr id="24" name="TextBox 23">
            <a:extLst>
              <a:ext uri="{FF2B5EF4-FFF2-40B4-BE49-F238E27FC236}">
                <a16:creationId xmlns:a16="http://schemas.microsoft.com/office/drawing/2014/main" id="{629BBE59-65CF-BC4F-91B1-0AE381F44652}"/>
              </a:ext>
            </a:extLst>
          </p:cNvPr>
          <p:cNvSpPr txBox="1">
            <a:spLocks/>
          </p:cNvSpPr>
          <p:nvPr/>
        </p:nvSpPr>
        <p:spPr>
          <a:xfrm>
            <a:off x="9729902" y="2085792"/>
            <a:ext cx="1907361" cy="38933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dirty="0">
                <a:solidFill>
                  <a:schemeClr val="bg1"/>
                </a:solidFill>
              </a:rPr>
              <a:t>Die Seite soll durch </a:t>
            </a:r>
            <a:r>
              <a:rPr lang="de-DE" sz="1400" dirty="0">
                <a:solidFill>
                  <a:schemeClr val="bg1"/>
                </a:solidFill>
                <a:latin typeface="+mj-lt"/>
              </a:rPr>
              <a:t>Verbessern der Texte </a:t>
            </a:r>
            <a:r>
              <a:rPr lang="de-DE" sz="1400" dirty="0">
                <a:solidFill>
                  <a:schemeClr val="bg1"/>
                </a:solidFill>
              </a:rPr>
              <a:t>nutzungsfreundlicher gestaltet werden.</a:t>
            </a:r>
          </a:p>
          <a:p>
            <a:r>
              <a:rPr lang="de-DE" sz="1400" dirty="0">
                <a:solidFill>
                  <a:schemeClr val="bg1"/>
                </a:solidFill>
              </a:rPr>
              <a:t>Es lassen sich </a:t>
            </a:r>
            <a:r>
              <a:rPr lang="de-DE" sz="1400" dirty="0">
                <a:solidFill>
                  <a:schemeClr val="bg1"/>
                </a:solidFill>
                <a:latin typeface="+mj-lt"/>
              </a:rPr>
              <a:t>mindestens 3 Problemstellen </a:t>
            </a:r>
            <a:r>
              <a:rPr lang="de-DE" sz="1400" dirty="0">
                <a:solidFill>
                  <a:schemeClr val="bg1"/>
                </a:solidFill>
              </a:rPr>
              <a:t>bei den Texten auf dieser Seite feststellen.</a:t>
            </a:r>
          </a:p>
          <a:p>
            <a:r>
              <a:rPr lang="de-DE" sz="1400" dirty="0">
                <a:solidFill>
                  <a:schemeClr val="bg1"/>
                </a:solidFill>
                <a:latin typeface="+mj-lt"/>
              </a:rPr>
              <a:t>Alle 3 Problemstellen </a:t>
            </a:r>
            <a:r>
              <a:rPr lang="de-DE" sz="1400" dirty="0">
                <a:solidFill>
                  <a:schemeClr val="bg1"/>
                </a:solidFill>
              </a:rPr>
              <a:t>sollen verbessert werden.</a:t>
            </a:r>
          </a:p>
          <a:p>
            <a:r>
              <a:rPr lang="de-DE" sz="1400" dirty="0">
                <a:solidFill>
                  <a:schemeClr val="bg1"/>
                </a:solidFill>
              </a:rPr>
              <a:t>Hierbei dürfen </a:t>
            </a:r>
            <a:r>
              <a:rPr lang="de-DE" sz="1400" dirty="0">
                <a:solidFill>
                  <a:schemeClr val="bg1"/>
                </a:solidFill>
                <a:latin typeface="+mj-lt"/>
              </a:rPr>
              <a:t>nur die bestehenden Texte geändert </a:t>
            </a:r>
            <a:r>
              <a:rPr lang="de-DE" sz="1400" dirty="0">
                <a:solidFill>
                  <a:schemeClr val="bg1"/>
                </a:solidFill>
              </a:rPr>
              <a:t>werden – es dürfen keine Texte oder anderen Elemente hinzugefügt oder entfernt werden. </a:t>
            </a:r>
          </a:p>
        </p:txBody>
      </p:sp>
      <p:sp>
        <p:nvSpPr>
          <p:cNvPr id="3" name="TextBox 2">
            <a:extLst>
              <a:ext uri="{FF2B5EF4-FFF2-40B4-BE49-F238E27FC236}">
                <a16:creationId xmlns:a16="http://schemas.microsoft.com/office/drawing/2014/main" id="{7816175B-3717-46B6-95AB-02211FFD7B72}"/>
              </a:ext>
            </a:extLst>
          </p:cNvPr>
          <p:cNvSpPr txBox="1">
            <a:spLocks/>
          </p:cNvSpPr>
          <p:nvPr/>
        </p:nvSpPr>
        <p:spPr>
          <a:xfrm>
            <a:off x="554736" y="3070040"/>
            <a:ext cx="5065776" cy="144655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dirty="0"/>
              <a:t>Es wird eine Website entwickelt, mit der </a:t>
            </a:r>
            <a:r>
              <a:rPr lang="de-DE" sz="1400" noProof="1"/>
              <a:t>Nutzer:innen </a:t>
            </a:r>
            <a:r>
              <a:rPr lang="de-DE" sz="1400" dirty="0"/>
              <a:t>eine Anfrage bei einer Beratungsstelle stellen können.</a:t>
            </a:r>
          </a:p>
          <a:p>
            <a:r>
              <a:rPr lang="de-DE" sz="1400" dirty="0"/>
              <a:t>Die </a:t>
            </a:r>
            <a:r>
              <a:rPr lang="de-DE" sz="1400" noProof="1"/>
              <a:t>Nutzer:innen </a:t>
            </a:r>
            <a:r>
              <a:rPr lang="de-DE" sz="1400" dirty="0"/>
              <a:t>haben bereits mehrere Fragen beantwortet und befinden sich jetzt auf der letzten Seite bevor die Anfrage versendet wird.</a:t>
            </a:r>
          </a:p>
          <a:p>
            <a:r>
              <a:rPr lang="de-DE" sz="1400" dirty="0"/>
              <a:t>Auf dieser letzten Seite sollen </a:t>
            </a:r>
            <a:r>
              <a:rPr lang="de-DE" sz="1400" noProof="1"/>
              <a:t>Nutzer:innen </a:t>
            </a:r>
            <a:r>
              <a:rPr lang="de-DE" sz="1400" dirty="0"/>
              <a:t>2 Angaben machen:</a:t>
            </a:r>
          </a:p>
        </p:txBody>
      </p:sp>
      <p:sp>
        <p:nvSpPr>
          <p:cNvPr id="8" name="TextBox 7">
            <a:extLst>
              <a:ext uri="{FF2B5EF4-FFF2-40B4-BE49-F238E27FC236}">
                <a16:creationId xmlns:a16="http://schemas.microsoft.com/office/drawing/2014/main" id="{DDD7E897-6142-488E-8427-DB49B383690A}"/>
              </a:ext>
            </a:extLst>
          </p:cNvPr>
          <p:cNvSpPr txBox="1">
            <a:spLocks/>
          </p:cNvSpPr>
          <p:nvPr/>
        </p:nvSpPr>
        <p:spPr>
          <a:xfrm>
            <a:off x="554736" y="2085792"/>
            <a:ext cx="5065776" cy="430887"/>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dirty="0"/>
              <a:t>Folgende Fallstudie zeigt die 3 Prinzipien </a:t>
            </a:r>
            <a:r>
              <a:rPr lang="de-DE" sz="1400" dirty="0">
                <a:latin typeface="+mj-lt"/>
              </a:rPr>
              <a:t>“klar“, „präzise“</a:t>
            </a:r>
            <a:r>
              <a:rPr lang="de-DE" sz="1400" dirty="0"/>
              <a:t> und </a:t>
            </a:r>
            <a:r>
              <a:rPr lang="de-DE" sz="1400" dirty="0">
                <a:latin typeface="+mj-lt"/>
              </a:rPr>
              <a:t>“nützlich“ </a:t>
            </a:r>
            <a:r>
              <a:rPr lang="de-DE" sz="1400" dirty="0"/>
              <a:t>anhand eines konkreten Beispiels auf.</a:t>
            </a:r>
          </a:p>
        </p:txBody>
      </p:sp>
      <p:sp>
        <p:nvSpPr>
          <p:cNvPr id="19" name="TextBox 18">
            <a:extLst>
              <a:ext uri="{FF2B5EF4-FFF2-40B4-BE49-F238E27FC236}">
                <a16:creationId xmlns:a16="http://schemas.microsoft.com/office/drawing/2014/main" id="{7A70CE6B-0944-4CBB-B83B-A0AC90EFF3B9}"/>
              </a:ext>
            </a:extLst>
          </p:cNvPr>
          <p:cNvSpPr txBox="1">
            <a:spLocks/>
          </p:cNvSpPr>
          <p:nvPr/>
        </p:nvSpPr>
        <p:spPr>
          <a:xfrm>
            <a:off x="924128" y="4669524"/>
            <a:ext cx="4696384" cy="43088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dirty="0"/>
              <a:t>Wie möchten die </a:t>
            </a:r>
            <a:r>
              <a:rPr lang="de-DE" sz="1400" noProof="1"/>
              <a:t>Nutzer:innen </a:t>
            </a:r>
            <a:r>
              <a:rPr lang="de-DE" sz="1400" dirty="0"/>
              <a:t>mit der Beratungsstelle in Kontakt treten?</a:t>
            </a:r>
          </a:p>
        </p:txBody>
      </p:sp>
      <p:sp>
        <p:nvSpPr>
          <p:cNvPr id="20" name="TextBox 19">
            <a:extLst>
              <a:ext uri="{FF2B5EF4-FFF2-40B4-BE49-F238E27FC236}">
                <a16:creationId xmlns:a16="http://schemas.microsoft.com/office/drawing/2014/main" id="{351BA0EA-BD64-440B-976E-4F2B7E94AB09}"/>
              </a:ext>
            </a:extLst>
          </p:cNvPr>
          <p:cNvSpPr txBox="1">
            <a:spLocks/>
          </p:cNvSpPr>
          <p:nvPr/>
        </p:nvSpPr>
        <p:spPr>
          <a:xfrm>
            <a:off x="924128" y="5212963"/>
            <a:ext cx="4696384" cy="2154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dirty="0"/>
              <a:t>Welche Kontaktdaten möchten die </a:t>
            </a:r>
            <a:r>
              <a:rPr lang="de-DE" sz="1400" noProof="1"/>
              <a:t>Nutzer:innen </a:t>
            </a:r>
            <a:r>
              <a:rPr lang="de-DE" sz="1400" dirty="0"/>
              <a:t>hinterlegen?</a:t>
            </a:r>
          </a:p>
        </p:txBody>
      </p:sp>
      <p:sp>
        <p:nvSpPr>
          <p:cNvPr id="21" name="TrackerNumWhite 21">
            <a:extLst>
              <a:ext uri="{FF2B5EF4-FFF2-40B4-BE49-F238E27FC236}">
                <a16:creationId xmlns:a16="http://schemas.microsoft.com/office/drawing/2014/main" id="{CA1F64F1-2B23-4EED-B73E-4E9E0B36F947}"/>
              </a:ext>
            </a:extLst>
          </p:cNvPr>
          <p:cNvSpPr/>
          <p:nvPr>
            <p:custDataLst>
              <p:tags r:id="rId3"/>
            </p:custDataLst>
          </p:nvPr>
        </p:nvSpPr>
        <p:spPr>
          <a:xfrm>
            <a:off x="554736" y="4633338"/>
            <a:ext cx="279340" cy="279340"/>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de-DE" sz="1400" dirty="0">
                <a:solidFill>
                  <a:schemeClr val="accent1"/>
                </a:solidFill>
              </a:rPr>
              <a:t>1</a:t>
            </a:r>
          </a:p>
        </p:txBody>
      </p:sp>
      <p:sp>
        <p:nvSpPr>
          <p:cNvPr id="27" name="TrackerNumWhite 21">
            <a:extLst>
              <a:ext uri="{FF2B5EF4-FFF2-40B4-BE49-F238E27FC236}">
                <a16:creationId xmlns:a16="http://schemas.microsoft.com/office/drawing/2014/main" id="{0B7218CE-65BC-4786-8E74-30C48B0584A6}"/>
              </a:ext>
            </a:extLst>
          </p:cNvPr>
          <p:cNvSpPr/>
          <p:nvPr>
            <p:custDataLst>
              <p:tags r:id="rId4"/>
            </p:custDataLst>
          </p:nvPr>
        </p:nvSpPr>
        <p:spPr>
          <a:xfrm>
            <a:off x="554736" y="5181015"/>
            <a:ext cx="279340" cy="279340"/>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de-DE" sz="1400" dirty="0">
                <a:solidFill>
                  <a:schemeClr val="accent1"/>
                </a:solidFill>
              </a:rPr>
              <a:t>2</a:t>
            </a:r>
          </a:p>
        </p:txBody>
      </p:sp>
    </p:spTree>
    <p:extLst>
      <p:ext uri="{BB962C8B-B14F-4D97-AF65-F5344CB8AC3E}">
        <p14:creationId xmlns:p14="http://schemas.microsoft.com/office/powerpoint/2010/main" val="1595294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9" name="Object 68" hidden="1">
            <a:extLst>
              <a:ext uri="{FF2B5EF4-FFF2-40B4-BE49-F238E27FC236}">
                <a16:creationId xmlns:a16="http://schemas.microsoft.com/office/drawing/2014/main" id="{92525B9D-F266-4923-9233-95722DA54BD1}"/>
              </a:ext>
            </a:extLst>
          </p:cNvPr>
          <p:cNvGraphicFramePr>
            <a:graphicFrameLocks noChangeAspect="1"/>
          </p:cNvGraphicFramePr>
          <p:nvPr>
            <p:custDataLst>
              <p:tags r:id="rId1"/>
            </p:custDataLst>
            <p:extLst>
              <p:ext uri="{D42A27DB-BD31-4B8C-83A1-F6EECF244321}">
                <p14:modId xmlns:p14="http://schemas.microsoft.com/office/powerpoint/2010/main" val="11855112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08" imgH="408" progId="TCLayout.ActiveDocument.1">
                  <p:embed/>
                </p:oleObj>
              </mc:Choice>
              <mc:Fallback>
                <p:oleObj name="think-cell Slide" r:id="rId12" imgW="408" imgH="408" progId="TCLayout.ActiveDocument.1">
                  <p:embed/>
                  <p:pic>
                    <p:nvPicPr>
                      <p:cNvPr id="0" name=""/>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18" name="Rectangle 17" hidden="1">
            <a:extLst>
              <a:ext uri="{FF2B5EF4-FFF2-40B4-BE49-F238E27FC236}">
                <a16:creationId xmlns:a16="http://schemas.microsoft.com/office/drawing/2014/main" id="{413100AB-E7DD-44D5-9A49-4320A79B6553}"/>
              </a:ext>
            </a:extLst>
          </p:cNvPr>
          <p:cNvSpPr/>
          <p:nvPr>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de-DE" sz="2500" dirty="0">
              <a:solidFill>
                <a:schemeClr val="bg1"/>
              </a:solidFill>
              <a:latin typeface="BundesSans Bold" panose="020B0002030500000203" pitchFamily="34" charset="0"/>
              <a:ea typeface="+mj-ea"/>
              <a:cs typeface="+mj-cs"/>
              <a:sym typeface="BundesSans Bold" panose="020B0002030500000203" pitchFamily="34" charset="0"/>
            </a:endParaRPr>
          </a:p>
        </p:txBody>
      </p:sp>
      <p:sp>
        <p:nvSpPr>
          <p:cNvPr id="75" name="Rectangle 74">
            <a:extLst>
              <a:ext uri="{FF2B5EF4-FFF2-40B4-BE49-F238E27FC236}">
                <a16:creationId xmlns:a16="http://schemas.microsoft.com/office/drawing/2014/main" id="{5E1BA3D9-0D88-4BBD-A756-F698570A1977}"/>
              </a:ext>
            </a:extLst>
          </p:cNvPr>
          <p:cNvSpPr>
            <a:spLocks/>
          </p:cNvSpPr>
          <p:nvPr/>
        </p:nvSpPr>
        <p:spPr>
          <a:xfrm>
            <a:off x="554736" y="4081764"/>
            <a:ext cx="5065776" cy="585140"/>
          </a:xfrm>
          <a:prstGeom prst="rect">
            <a:avLst/>
          </a:prstGeom>
          <a:solidFill>
            <a:schemeClr val="accent4">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
        <p:nvSpPr>
          <p:cNvPr id="76" name="Rectangle 75">
            <a:extLst>
              <a:ext uri="{FF2B5EF4-FFF2-40B4-BE49-F238E27FC236}">
                <a16:creationId xmlns:a16="http://schemas.microsoft.com/office/drawing/2014/main" id="{C0C28C8D-C82E-4280-927D-6D29D107B800}"/>
              </a:ext>
            </a:extLst>
          </p:cNvPr>
          <p:cNvSpPr>
            <a:spLocks/>
          </p:cNvSpPr>
          <p:nvPr/>
        </p:nvSpPr>
        <p:spPr>
          <a:xfrm>
            <a:off x="554736" y="5208954"/>
            <a:ext cx="5065776" cy="1012189"/>
          </a:xfrm>
          <a:prstGeom prst="rect">
            <a:avLst/>
          </a:prstGeom>
          <a:solidFill>
            <a:schemeClr val="accent3">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
        <p:nvSpPr>
          <p:cNvPr id="2" name="Title 1">
            <a:extLst>
              <a:ext uri="{FF2B5EF4-FFF2-40B4-BE49-F238E27FC236}">
                <a16:creationId xmlns:a16="http://schemas.microsoft.com/office/drawing/2014/main" id="{9FC2284F-DAF1-8640-BBFA-AF472047F913}"/>
              </a:ext>
            </a:extLst>
          </p:cNvPr>
          <p:cNvSpPr>
            <a:spLocks noGrp="1"/>
          </p:cNvSpPr>
          <p:nvPr>
            <p:ph type="title"/>
          </p:nvPr>
        </p:nvSpPr>
        <p:spPr>
          <a:xfrm>
            <a:off x="554736" y="134291"/>
            <a:ext cx="5065776" cy="769441"/>
          </a:xfrm>
        </p:spPr>
        <p:txBody>
          <a:bodyPr vert="horz"/>
          <a:lstStyle/>
          <a:p>
            <a:r>
              <a:rPr lang="de-DE" b="0"/>
              <a:t>Fallstudie: Verbesserung des Kriteriums “Klar” (2/5)</a:t>
            </a:r>
            <a:endParaRPr lang="de-DE" dirty="0"/>
          </a:p>
        </p:txBody>
      </p:sp>
      <p:sp>
        <p:nvSpPr>
          <p:cNvPr id="4" name="1. On-page tracker">
            <a:extLst>
              <a:ext uri="{FF2B5EF4-FFF2-40B4-BE49-F238E27FC236}">
                <a16:creationId xmlns:a16="http://schemas.microsoft.com/office/drawing/2014/main" id="{0F5F2268-41B4-0A4D-838A-83127C53FE5A}"/>
              </a:ext>
            </a:extLst>
          </p:cNvPr>
          <p:cNvSpPr>
            <a:spLocks noGrp="1"/>
          </p:cNvSpPr>
          <p:nvPr>
            <p:ph type="body" sz="quarter" idx="10"/>
            <p:custDataLst>
              <p:tags r:id="rId3"/>
            </p:custDataLst>
          </p:nvPr>
        </p:nvSpPr>
        <p:spPr/>
        <p:txBody>
          <a:bodyPr/>
          <a:lstStyle/>
          <a:p>
            <a:r>
              <a:rPr lang="de-DE" dirty="0"/>
              <a:t>Vorgehen/Fallstudie: Anwendung des KISS-Prinzips</a:t>
            </a:r>
          </a:p>
        </p:txBody>
      </p:sp>
      <p:pic>
        <p:nvPicPr>
          <p:cNvPr id="13" name="Picture 12">
            <a:extLst>
              <a:ext uri="{FF2B5EF4-FFF2-40B4-BE49-F238E27FC236}">
                <a16:creationId xmlns:a16="http://schemas.microsoft.com/office/drawing/2014/main" id="{41682DD0-C2EB-C14D-89BD-60BDCB4087C8}"/>
              </a:ext>
            </a:extLst>
          </p:cNvPr>
          <p:cNvPicPr>
            <a:picLocks/>
          </p:cNvPicPr>
          <p:nvPr/>
        </p:nvPicPr>
        <p:blipFill>
          <a:blip r:embed="rId14"/>
          <a:srcRect/>
          <a:stretch/>
        </p:blipFill>
        <p:spPr>
          <a:xfrm>
            <a:off x="6587646" y="2085792"/>
            <a:ext cx="1907361" cy="4130073"/>
          </a:xfrm>
          <a:prstGeom prst="rect">
            <a:avLst/>
          </a:prstGeom>
          <a:ln w="6350">
            <a:solidFill>
              <a:srgbClr val="D0D0D0"/>
            </a:solidFill>
          </a:ln>
        </p:spPr>
      </p:pic>
      <p:pic>
        <p:nvPicPr>
          <p:cNvPr id="15" name="Picture 14">
            <a:extLst>
              <a:ext uri="{FF2B5EF4-FFF2-40B4-BE49-F238E27FC236}">
                <a16:creationId xmlns:a16="http://schemas.microsoft.com/office/drawing/2014/main" id="{A399E5FA-D067-0C49-8B1B-15DC18A18F97}"/>
              </a:ext>
            </a:extLst>
          </p:cNvPr>
          <p:cNvPicPr>
            <a:picLocks/>
          </p:cNvPicPr>
          <p:nvPr/>
        </p:nvPicPr>
        <p:blipFill>
          <a:blip r:embed="rId15"/>
          <a:srcRect/>
          <a:stretch/>
        </p:blipFill>
        <p:spPr>
          <a:xfrm>
            <a:off x="9729902" y="2085792"/>
            <a:ext cx="1907361" cy="4130073"/>
          </a:xfrm>
          <a:prstGeom prst="rect">
            <a:avLst/>
          </a:prstGeom>
          <a:ln w="6350">
            <a:solidFill>
              <a:srgbClr val="D0D0D0"/>
            </a:solidFill>
          </a:ln>
        </p:spPr>
      </p:pic>
      <p:sp>
        <p:nvSpPr>
          <p:cNvPr id="33" name="TextBox 32">
            <a:extLst>
              <a:ext uri="{FF2B5EF4-FFF2-40B4-BE49-F238E27FC236}">
                <a16:creationId xmlns:a16="http://schemas.microsoft.com/office/drawing/2014/main" id="{4427EEED-4805-3B45-85C6-F986B9045B41}"/>
              </a:ext>
            </a:extLst>
          </p:cNvPr>
          <p:cNvSpPr txBox="1">
            <a:spLocks/>
          </p:cNvSpPr>
          <p:nvPr/>
        </p:nvSpPr>
        <p:spPr>
          <a:xfrm>
            <a:off x="554736" y="3715865"/>
            <a:ext cx="5065776"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800" dirty="0">
                <a:latin typeface="+mj-lt"/>
              </a:rPr>
              <a:t>Verbesserung</a:t>
            </a:r>
          </a:p>
        </p:txBody>
      </p:sp>
      <p:sp>
        <p:nvSpPr>
          <p:cNvPr id="24" name="TextBox 23">
            <a:extLst>
              <a:ext uri="{FF2B5EF4-FFF2-40B4-BE49-F238E27FC236}">
                <a16:creationId xmlns:a16="http://schemas.microsoft.com/office/drawing/2014/main" id="{1D01ED0D-12D9-4696-8934-863014B13A8C}"/>
              </a:ext>
            </a:extLst>
          </p:cNvPr>
          <p:cNvSpPr txBox="1">
            <a:spLocks/>
          </p:cNvSpPr>
          <p:nvPr/>
        </p:nvSpPr>
        <p:spPr>
          <a:xfrm>
            <a:off x="554736" y="1723393"/>
            <a:ext cx="5065776"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800" dirty="0">
                <a:latin typeface="+mj-lt"/>
              </a:rPr>
              <a:t>Problemstelle</a:t>
            </a:r>
          </a:p>
        </p:txBody>
      </p:sp>
      <p:sp>
        <p:nvSpPr>
          <p:cNvPr id="26" name="TrackerNumBlue 17">
            <a:extLst>
              <a:ext uri="{FF2B5EF4-FFF2-40B4-BE49-F238E27FC236}">
                <a16:creationId xmlns:a16="http://schemas.microsoft.com/office/drawing/2014/main" id="{4B78754C-02D9-46A8-98CC-44987AD30DC8}"/>
              </a:ext>
            </a:extLst>
          </p:cNvPr>
          <p:cNvSpPr/>
          <p:nvPr>
            <p:custDataLst>
              <p:tags r:id="rId4"/>
            </p:custDataLst>
          </p:nvPr>
        </p:nvSpPr>
        <p:spPr>
          <a:xfrm>
            <a:off x="554736" y="2085792"/>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de-DE" sz="1400" dirty="0">
                <a:solidFill>
                  <a:schemeClr val="bg1"/>
                </a:solidFill>
              </a:rPr>
              <a:t>A</a:t>
            </a:r>
          </a:p>
        </p:txBody>
      </p:sp>
      <p:sp>
        <p:nvSpPr>
          <p:cNvPr id="28" name="TextBox 27">
            <a:extLst>
              <a:ext uri="{FF2B5EF4-FFF2-40B4-BE49-F238E27FC236}">
                <a16:creationId xmlns:a16="http://schemas.microsoft.com/office/drawing/2014/main" id="{B75B4251-C22F-4A1C-974C-E41F3786D312}"/>
              </a:ext>
            </a:extLst>
          </p:cNvPr>
          <p:cNvSpPr txBox="1">
            <a:spLocks/>
          </p:cNvSpPr>
          <p:nvPr/>
        </p:nvSpPr>
        <p:spPr>
          <a:xfrm>
            <a:off x="1288168" y="2812161"/>
            <a:ext cx="4332343" cy="2154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dirty="0"/>
              <a:t>...das (*) bei Eingabefeldern wiederzufinden ist</a:t>
            </a:r>
          </a:p>
        </p:txBody>
      </p:sp>
      <p:sp>
        <p:nvSpPr>
          <p:cNvPr id="34" name="TrackerNumWhite 21">
            <a:extLst>
              <a:ext uri="{FF2B5EF4-FFF2-40B4-BE49-F238E27FC236}">
                <a16:creationId xmlns:a16="http://schemas.microsoft.com/office/drawing/2014/main" id="{3D2B8448-CD72-4B0F-9A7D-CF90FE0D3FD4}"/>
              </a:ext>
            </a:extLst>
          </p:cNvPr>
          <p:cNvSpPr/>
          <p:nvPr>
            <p:custDataLst>
              <p:tags r:id="rId5"/>
            </p:custDataLst>
          </p:nvPr>
        </p:nvSpPr>
        <p:spPr>
          <a:xfrm>
            <a:off x="924128" y="2780213"/>
            <a:ext cx="279340" cy="279340"/>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de-DE" sz="1400" dirty="0">
                <a:solidFill>
                  <a:schemeClr val="accent1"/>
                </a:solidFill>
              </a:rPr>
              <a:t>1</a:t>
            </a:r>
          </a:p>
        </p:txBody>
      </p:sp>
      <p:sp>
        <p:nvSpPr>
          <p:cNvPr id="31" name="TextBox 30">
            <a:extLst>
              <a:ext uri="{FF2B5EF4-FFF2-40B4-BE49-F238E27FC236}">
                <a16:creationId xmlns:a16="http://schemas.microsoft.com/office/drawing/2014/main" id="{82F78821-353F-414A-8FC3-DEB0F49704A1}"/>
              </a:ext>
            </a:extLst>
          </p:cNvPr>
          <p:cNvSpPr txBox="1">
            <a:spLocks/>
          </p:cNvSpPr>
          <p:nvPr/>
        </p:nvSpPr>
        <p:spPr>
          <a:xfrm>
            <a:off x="1288168" y="3161482"/>
            <a:ext cx="4332343" cy="2154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de-DE" sz="1400" dirty="0"/>
              <a:t>...es sich um eine verpflichtende Angabe handelt</a:t>
            </a:r>
          </a:p>
        </p:txBody>
      </p:sp>
      <p:sp>
        <p:nvSpPr>
          <p:cNvPr id="35" name="TrackerNumWhite 21">
            <a:extLst>
              <a:ext uri="{FF2B5EF4-FFF2-40B4-BE49-F238E27FC236}">
                <a16:creationId xmlns:a16="http://schemas.microsoft.com/office/drawing/2014/main" id="{C1BEA554-5F02-400C-A4FC-1344244C4C09}"/>
              </a:ext>
            </a:extLst>
          </p:cNvPr>
          <p:cNvSpPr>
            <a:spLocks/>
          </p:cNvSpPr>
          <p:nvPr>
            <p:custDataLst>
              <p:tags r:id="rId6"/>
            </p:custDataLst>
          </p:nvPr>
        </p:nvSpPr>
        <p:spPr>
          <a:xfrm>
            <a:off x="924128" y="3129534"/>
            <a:ext cx="279340" cy="279340"/>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de-DE" sz="1400" dirty="0">
                <a:solidFill>
                  <a:schemeClr val="accent1"/>
                </a:solidFill>
              </a:rPr>
              <a:t>2</a:t>
            </a:r>
          </a:p>
        </p:txBody>
      </p:sp>
      <p:sp>
        <p:nvSpPr>
          <p:cNvPr id="9" name="TextBox 8">
            <a:extLst>
              <a:ext uri="{FF2B5EF4-FFF2-40B4-BE49-F238E27FC236}">
                <a16:creationId xmlns:a16="http://schemas.microsoft.com/office/drawing/2014/main" id="{83EA156C-4A05-4EE0-99D0-6628FEEB511F}"/>
              </a:ext>
            </a:extLst>
          </p:cNvPr>
          <p:cNvSpPr txBox="1"/>
          <p:nvPr/>
        </p:nvSpPr>
        <p:spPr>
          <a:xfrm>
            <a:off x="646301" y="4158890"/>
            <a:ext cx="4882647" cy="2154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dirty="0"/>
              <a:t>(*) Pflicht</a:t>
            </a:r>
          </a:p>
        </p:txBody>
      </p:sp>
      <p:sp>
        <p:nvSpPr>
          <p:cNvPr id="11" name="TextBox 10">
            <a:extLst>
              <a:ext uri="{FF2B5EF4-FFF2-40B4-BE49-F238E27FC236}">
                <a16:creationId xmlns:a16="http://schemas.microsoft.com/office/drawing/2014/main" id="{922C1A01-D3E5-45BC-9EA5-BA0A6F0FF1F2}"/>
              </a:ext>
            </a:extLst>
          </p:cNvPr>
          <p:cNvSpPr txBox="1"/>
          <p:nvPr/>
        </p:nvSpPr>
        <p:spPr>
          <a:xfrm>
            <a:off x="646301" y="5284162"/>
            <a:ext cx="4882646" cy="2154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dirty="0"/>
              <a:t>Die mit (*) gekennzeichneten Felder sind Pflichtangaben.</a:t>
            </a:r>
          </a:p>
        </p:txBody>
      </p:sp>
      <p:sp>
        <p:nvSpPr>
          <p:cNvPr id="25" name="TextBox 24">
            <a:extLst>
              <a:ext uri="{FF2B5EF4-FFF2-40B4-BE49-F238E27FC236}">
                <a16:creationId xmlns:a16="http://schemas.microsoft.com/office/drawing/2014/main" id="{E2894F8E-FCCF-4B06-9923-9195E9F00A09}"/>
              </a:ext>
            </a:extLst>
          </p:cNvPr>
          <p:cNvSpPr txBox="1">
            <a:spLocks/>
          </p:cNvSpPr>
          <p:nvPr/>
        </p:nvSpPr>
        <p:spPr>
          <a:xfrm>
            <a:off x="4077863" y="1338602"/>
            <a:ext cx="496110" cy="18466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200" dirty="0"/>
              <a:t>Vorher</a:t>
            </a:r>
          </a:p>
        </p:txBody>
      </p:sp>
      <p:sp>
        <p:nvSpPr>
          <p:cNvPr id="48" name="TextBox 47">
            <a:extLst>
              <a:ext uri="{FF2B5EF4-FFF2-40B4-BE49-F238E27FC236}">
                <a16:creationId xmlns:a16="http://schemas.microsoft.com/office/drawing/2014/main" id="{815BEAF3-C8EF-4976-9E72-4E80E0030979}"/>
              </a:ext>
            </a:extLst>
          </p:cNvPr>
          <p:cNvSpPr txBox="1">
            <a:spLocks/>
          </p:cNvSpPr>
          <p:nvPr/>
        </p:nvSpPr>
        <p:spPr>
          <a:xfrm>
            <a:off x="5070051" y="1338602"/>
            <a:ext cx="550461" cy="18466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200" dirty="0"/>
              <a:t>Nachher</a:t>
            </a:r>
          </a:p>
        </p:txBody>
      </p:sp>
      <p:sp>
        <p:nvSpPr>
          <p:cNvPr id="38" name="Rectangle 37">
            <a:extLst>
              <a:ext uri="{FF2B5EF4-FFF2-40B4-BE49-F238E27FC236}">
                <a16:creationId xmlns:a16="http://schemas.microsoft.com/office/drawing/2014/main" id="{45CDDEA0-43AD-4BDD-B7E1-7D7BF86D7A41}"/>
              </a:ext>
            </a:extLst>
          </p:cNvPr>
          <p:cNvSpPr/>
          <p:nvPr/>
        </p:nvSpPr>
        <p:spPr>
          <a:xfrm>
            <a:off x="3815684" y="1330383"/>
            <a:ext cx="201105" cy="201105"/>
          </a:xfrm>
          <a:prstGeom prst="rect">
            <a:avLst/>
          </a:prstGeom>
          <a:solidFill>
            <a:schemeClr val="accent4">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
        <p:nvSpPr>
          <p:cNvPr id="49" name="Rectangle 48">
            <a:extLst>
              <a:ext uri="{FF2B5EF4-FFF2-40B4-BE49-F238E27FC236}">
                <a16:creationId xmlns:a16="http://schemas.microsoft.com/office/drawing/2014/main" id="{CAFC444A-202F-4347-AFF7-DDB26250B1CD}"/>
              </a:ext>
            </a:extLst>
          </p:cNvPr>
          <p:cNvSpPr/>
          <p:nvPr/>
        </p:nvSpPr>
        <p:spPr>
          <a:xfrm>
            <a:off x="4807871" y="1330383"/>
            <a:ext cx="201105" cy="201105"/>
          </a:xfrm>
          <a:prstGeom prst="rect">
            <a:avLst/>
          </a:prstGeom>
          <a:solidFill>
            <a:schemeClr val="accent3">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
        <p:nvSpPr>
          <p:cNvPr id="50" name="TextBox 49">
            <a:extLst>
              <a:ext uri="{FF2B5EF4-FFF2-40B4-BE49-F238E27FC236}">
                <a16:creationId xmlns:a16="http://schemas.microsoft.com/office/drawing/2014/main" id="{0DD5CD89-A19F-49FD-B791-8FFF017742B4}"/>
              </a:ext>
            </a:extLst>
          </p:cNvPr>
          <p:cNvSpPr txBox="1">
            <a:spLocks/>
          </p:cNvSpPr>
          <p:nvPr/>
        </p:nvSpPr>
        <p:spPr>
          <a:xfrm>
            <a:off x="924128" y="2085792"/>
            <a:ext cx="4696384" cy="64633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dirty="0"/>
              <a:t>Der Hinweis, dass es sich bei dem Symbol (*) um Pflichtfelder handelt, ist unklar formuliert, da </a:t>
            </a:r>
            <a:r>
              <a:rPr lang="de-DE" sz="1400" noProof="1"/>
              <a:t>Nutzer:innen </a:t>
            </a:r>
            <a:r>
              <a:rPr lang="de-DE" sz="1400" dirty="0"/>
              <a:t>nicht </a:t>
            </a:r>
            <a:br>
              <a:rPr lang="de-DE" sz="1400" dirty="0"/>
            </a:br>
            <a:r>
              <a:rPr lang="de-DE" sz="1400" dirty="0"/>
              <a:t>ersichtlich ist, dass…</a:t>
            </a:r>
          </a:p>
        </p:txBody>
      </p:sp>
      <p:sp>
        <p:nvSpPr>
          <p:cNvPr id="54" name="TextBox 53">
            <a:extLst>
              <a:ext uri="{FF2B5EF4-FFF2-40B4-BE49-F238E27FC236}">
                <a16:creationId xmlns:a16="http://schemas.microsoft.com/office/drawing/2014/main" id="{72C64DA5-AFC4-449B-BC20-2CE8D279A4EE}"/>
              </a:ext>
            </a:extLst>
          </p:cNvPr>
          <p:cNvSpPr txBox="1">
            <a:spLocks/>
          </p:cNvSpPr>
          <p:nvPr/>
        </p:nvSpPr>
        <p:spPr>
          <a:xfrm>
            <a:off x="6587647" y="1723393"/>
            <a:ext cx="1907361"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800" dirty="0">
                <a:solidFill>
                  <a:schemeClr val="accent4">
                    <a:lumMod val="20000"/>
                    <a:lumOff val="80000"/>
                  </a:schemeClr>
                </a:solidFill>
                <a:latin typeface="+mj-lt"/>
              </a:rPr>
              <a:t>Vorher</a:t>
            </a:r>
          </a:p>
        </p:txBody>
      </p:sp>
      <p:sp>
        <p:nvSpPr>
          <p:cNvPr id="55" name="TextBox 54">
            <a:extLst>
              <a:ext uri="{FF2B5EF4-FFF2-40B4-BE49-F238E27FC236}">
                <a16:creationId xmlns:a16="http://schemas.microsoft.com/office/drawing/2014/main" id="{37AD613B-662F-43C4-A829-AC629B0FA707}"/>
              </a:ext>
            </a:extLst>
          </p:cNvPr>
          <p:cNvSpPr txBox="1">
            <a:spLocks/>
          </p:cNvSpPr>
          <p:nvPr/>
        </p:nvSpPr>
        <p:spPr>
          <a:xfrm>
            <a:off x="9729902" y="1723393"/>
            <a:ext cx="1907361"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800" dirty="0">
                <a:solidFill>
                  <a:schemeClr val="accent3">
                    <a:lumMod val="20000"/>
                    <a:lumOff val="80000"/>
                  </a:schemeClr>
                </a:solidFill>
                <a:latin typeface="+mj-lt"/>
              </a:rPr>
              <a:t>Nachher</a:t>
            </a:r>
          </a:p>
        </p:txBody>
      </p:sp>
      <p:grpSp>
        <p:nvGrpSpPr>
          <p:cNvPr id="59" name="ChevronWhite 36">
            <a:extLst>
              <a:ext uri="{FF2B5EF4-FFF2-40B4-BE49-F238E27FC236}">
                <a16:creationId xmlns:a16="http://schemas.microsoft.com/office/drawing/2014/main" id="{7EFC57A8-0A32-4BFC-8257-E979897626B0}"/>
              </a:ext>
            </a:extLst>
          </p:cNvPr>
          <p:cNvGrpSpPr>
            <a:grpSpLocks/>
          </p:cNvGrpSpPr>
          <p:nvPr>
            <p:custDataLst>
              <p:tags r:id="rId7"/>
            </p:custDataLst>
          </p:nvPr>
        </p:nvGrpSpPr>
        <p:grpSpPr>
          <a:xfrm>
            <a:off x="8972785" y="1722223"/>
            <a:ext cx="279340" cy="279340"/>
            <a:chOff x="1016000" y="1016000"/>
            <a:chExt cx="396228" cy="396228"/>
          </a:xfrm>
        </p:grpSpPr>
        <p:sp>
          <p:nvSpPr>
            <p:cNvPr id="60" name="Oval 59">
              <a:extLst>
                <a:ext uri="{FF2B5EF4-FFF2-40B4-BE49-F238E27FC236}">
                  <a16:creationId xmlns:a16="http://schemas.microsoft.com/office/drawing/2014/main" id="{4F14CF8C-0627-4FA4-9486-89DB0D8DB7EC}"/>
                </a:ext>
              </a:extLst>
            </p:cNvPr>
            <p:cNvSpPr/>
            <p:nvPr/>
          </p:nvSpPr>
          <p:spPr>
            <a:xfrm>
              <a:off x="1016000" y="1016000"/>
              <a:ext cx="396228" cy="396228"/>
            </a:xfrm>
            <a:prstGeom prst="ellipse">
              <a:avLst/>
            </a:prstGeom>
            <a:solidFill>
              <a:schemeClr val="bg1"/>
            </a:solid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
          <p:nvSpPr>
            <p:cNvPr id="61" name="Freeform: Shape 60">
              <a:extLst>
                <a:ext uri="{FF2B5EF4-FFF2-40B4-BE49-F238E27FC236}">
                  <a16:creationId xmlns:a16="http://schemas.microsoft.com/office/drawing/2014/main" id="{97D708BB-37C6-4090-A4B2-F5B21E572103}"/>
                </a:ext>
              </a:extLst>
            </p:cNvPr>
            <p:cNvSpPr>
              <a:spLocks noChangeAspect="1"/>
            </p:cNvSpPr>
            <p:nvPr/>
          </p:nvSpPr>
          <p:spPr>
            <a:xfrm>
              <a:off x="1167567" y="1118521"/>
              <a:ext cx="103571" cy="195256"/>
            </a:xfrm>
            <a:custGeom>
              <a:avLst/>
              <a:gdLst/>
              <a:ahLst/>
              <a:cxnLst/>
              <a:rect l="0" t="0" r="0" b="0"/>
              <a:pathLst>
                <a:path w="103601" h="195312">
                  <a:moveTo>
                    <a:pt x="9358" y="193790"/>
                  </a:moveTo>
                  <a:lnTo>
                    <a:pt x="101575" y="101574"/>
                  </a:lnTo>
                  <a:lnTo>
                    <a:pt x="103600" y="99549"/>
                  </a:lnTo>
                  <a:lnTo>
                    <a:pt x="103600" y="96266"/>
                  </a:lnTo>
                  <a:lnTo>
                    <a:pt x="101575" y="94241"/>
                  </a:lnTo>
                  <a:lnTo>
                    <a:pt x="9358" y="2025"/>
                  </a:lnTo>
                  <a:lnTo>
                    <a:pt x="7332" y="0"/>
                  </a:lnTo>
                  <a:lnTo>
                    <a:pt x="4049" y="0"/>
                  </a:lnTo>
                  <a:lnTo>
                    <a:pt x="2026" y="2025"/>
                  </a:lnTo>
                  <a:lnTo>
                    <a:pt x="0" y="4048"/>
                  </a:lnTo>
                  <a:lnTo>
                    <a:pt x="0" y="7331"/>
                  </a:lnTo>
                  <a:lnTo>
                    <a:pt x="2026" y="9357"/>
                  </a:lnTo>
                  <a:lnTo>
                    <a:pt x="90576" y="97907"/>
                  </a:lnTo>
                  <a:lnTo>
                    <a:pt x="2026" y="186459"/>
                  </a:lnTo>
                  <a:lnTo>
                    <a:pt x="0" y="188483"/>
                  </a:lnTo>
                  <a:lnTo>
                    <a:pt x="0" y="191766"/>
                  </a:lnTo>
                  <a:lnTo>
                    <a:pt x="2026" y="193790"/>
                  </a:lnTo>
                  <a:lnTo>
                    <a:pt x="3040" y="194805"/>
                  </a:lnTo>
                  <a:lnTo>
                    <a:pt x="4366" y="195311"/>
                  </a:lnTo>
                  <a:lnTo>
                    <a:pt x="5692" y="195311"/>
                  </a:lnTo>
                  <a:lnTo>
                    <a:pt x="7017" y="195311"/>
                  </a:lnTo>
                  <a:lnTo>
                    <a:pt x="8348" y="194805"/>
                  </a:lnTo>
                  <a:close/>
                </a:path>
              </a:pathLst>
            </a:cu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grpSp>
      <p:grpSp>
        <p:nvGrpSpPr>
          <p:cNvPr id="79" name="ChevronWhite 36">
            <a:extLst>
              <a:ext uri="{FF2B5EF4-FFF2-40B4-BE49-F238E27FC236}">
                <a16:creationId xmlns:a16="http://schemas.microsoft.com/office/drawing/2014/main" id="{75448C8D-E5DC-4E1C-827C-F5D3C9DDD9E0}"/>
              </a:ext>
            </a:extLst>
          </p:cNvPr>
          <p:cNvGrpSpPr>
            <a:grpSpLocks/>
          </p:cNvGrpSpPr>
          <p:nvPr>
            <p:custDataLst>
              <p:tags r:id="rId8"/>
            </p:custDataLst>
          </p:nvPr>
        </p:nvGrpSpPr>
        <p:grpSpPr>
          <a:xfrm rot="5400000">
            <a:off x="2947954" y="4798259"/>
            <a:ext cx="279340" cy="279340"/>
            <a:chOff x="1016000" y="1016000"/>
            <a:chExt cx="396228" cy="396228"/>
          </a:xfrm>
        </p:grpSpPr>
        <p:sp>
          <p:nvSpPr>
            <p:cNvPr id="80" name="Oval 79">
              <a:extLst>
                <a:ext uri="{FF2B5EF4-FFF2-40B4-BE49-F238E27FC236}">
                  <a16:creationId xmlns:a16="http://schemas.microsoft.com/office/drawing/2014/main" id="{C2DC43E0-A4FC-427E-95A8-610D6DFE3F6E}"/>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
          <p:nvSpPr>
            <p:cNvPr id="81" name="Freeform: Shape 80">
              <a:extLst>
                <a:ext uri="{FF2B5EF4-FFF2-40B4-BE49-F238E27FC236}">
                  <a16:creationId xmlns:a16="http://schemas.microsoft.com/office/drawing/2014/main" id="{F8DA68CD-056A-4037-86A9-AC8314C38CF6}"/>
                </a:ext>
              </a:extLst>
            </p:cNvPr>
            <p:cNvSpPr>
              <a:spLocks noChangeAspect="1"/>
            </p:cNvSpPr>
            <p:nvPr/>
          </p:nvSpPr>
          <p:spPr>
            <a:xfrm>
              <a:off x="1167567" y="1118521"/>
              <a:ext cx="103571" cy="195256"/>
            </a:xfrm>
            <a:custGeom>
              <a:avLst/>
              <a:gdLst/>
              <a:ahLst/>
              <a:cxnLst/>
              <a:rect l="0" t="0" r="0" b="0"/>
              <a:pathLst>
                <a:path w="103601" h="195312">
                  <a:moveTo>
                    <a:pt x="9358" y="193790"/>
                  </a:moveTo>
                  <a:lnTo>
                    <a:pt x="101575" y="101574"/>
                  </a:lnTo>
                  <a:lnTo>
                    <a:pt x="103600" y="99549"/>
                  </a:lnTo>
                  <a:lnTo>
                    <a:pt x="103600" y="96266"/>
                  </a:lnTo>
                  <a:lnTo>
                    <a:pt x="101575" y="94241"/>
                  </a:lnTo>
                  <a:lnTo>
                    <a:pt x="9358" y="2025"/>
                  </a:lnTo>
                  <a:lnTo>
                    <a:pt x="7332" y="0"/>
                  </a:lnTo>
                  <a:lnTo>
                    <a:pt x="4049" y="0"/>
                  </a:lnTo>
                  <a:lnTo>
                    <a:pt x="2026" y="2025"/>
                  </a:lnTo>
                  <a:lnTo>
                    <a:pt x="0" y="4048"/>
                  </a:lnTo>
                  <a:lnTo>
                    <a:pt x="0" y="7331"/>
                  </a:lnTo>
                  <a:lnTo>
                    <a:pt x="2026" y="9357"/>
                  </a:lnTo>
                  <a:lnTo>
                    <a:pt x="90576" y="97907"/>
                  </a:lnTo>
                  <a:lnTo>
                    <a:pt x="2026" y="186459"/>
                  </a:lnTo>
                  <a:lnTo>
                    <a:pt x="0" y="188483"/>
                  </a:lnTo>
                  <a:lnTo>
                    <a:pt x="0" y="191766"/>
                  </a:lnTo>
                  <a:lnTo>
                    <a:pt x="2026" y="193790"/>
                  </a:lnTo>
                  <a:lnTo>
                    <a:pt x="3040" y="194805"/>
                  </a:lnTo>
                  <a:lnTo>
                    <a:pt x="4366" y="195311"/>
                  </a:lnTo>
                  <a:lnTo>
                    <a:pt x="5692" y="195311"/>
                  </a:lnTo>
                  <a:lnTo>
                    <a:pt x="7017" y="195311"/>
                  </a:lnTo>
                  <a:lnTo>
                    <a:pt x="8348" y="194805"/>
                  </a:lnTo>
                  <a:close/>
                </a:path>
              </a:pathLst>
            </a:cu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grpSp>
      <p:sp>
        <p:nvSpPr>
          <p:cNvPr id="40" name="Rectangle: Rounded Corners 39">
            <a:extLst>
              <a:ext uri="{FF2B5EF4-FFF2-40B4-BE49-F238E27FC236}">
                <a16:creationId xmlns:a16="http://schemas.microsoft.com/office/drawing/2014/main" id="{EA521714-019F-4FC2-B215-8FFD334B7BCC}"/>
              </a:ext>
            </a:extLst>
          </p:cNvPr>
          <p:cNvSpPr/>
          <p:nvPr/>
        </p:nvSpPr>
        <p:spPr>
          <a:xfrm>
            <a:off x="6643077" y="2846038"/>
            <a:ext cx="1796499" cy="130130"/>
          </a:xfrm>
          <a:prstGeom prst="roundRect">
            <a:avLst>
              <a:gd name="adj" fmla="val 31755"/>
            </a:avLst>
          </a:prstGeom>
          <a:noFill/>
          <a:ln w="127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
        <p:nvSpPr>
          <p:cNvPr id="41" name="Rectangle: Rounded Corners 40">
            <a:extLst>
              <a:ext uri="{FF2B5EF4-FFF2-40B4-BE49-F238E27FC236}">
                <a16:creationId xmlns:a16="http://schemas.microsoft.com/office/drawing/2014/main" id="{91C632B8-5F14-43FC-BBE5-FA13109AD360}"/>
              </a:ext>
            </a:extLst>
          </p:cNvPr>
          <p:cNvSpPr/>
          <p:nvPr/>
        </p:nvSpPr>
        <p:spPr>
          <a:xfrm>
            <a:off x="9785333" y="2842698"/>
            <a:ext cx="1796499" cy="224320"/>
          </a:xfrm>
          <a:prstGeom prst="roundRect">
            <a:avLst>
              <a:gd name="adj" fmla="val 19168"/>
            </a:avLst>
          </a:prstGeom>
          <a:noFill/>
          <a:ln w="127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cxnSp>
        <p:nvCxnSpPr>
          <p:cNvPr id="42" name="Straight Arrow Connector 41">
            <a:extLst>
              <a:ext uri="{FF2B5EF4-FFF2-40B4-BE49-F238E27FC236}">
                <a16:creationId xmlns:a16="http://schemas.microsoft.com/office/drawing/2014/main" id="{71111453-909D-463D-9CE9-FBF4D8EF341F}"/>
              </a:ext>
            </a:extLst>
          </p:cNvPr>
          <p:cNvCxnSpPr>
            <a:cxnSpLocks/>
          </p:cNvCxnSpPr>
          <p:nvPr/>
        </p:nvCxnSpPr>
        <p:spPr>
          <a:xfrm>
            <a:off x="8439576" y="2911103"/>
            <a:ext cx="1345757" cy="0"/>
          </a:xfrm>
          <a:prstGeom prst="straightConnector1">
            <a:avLst/>
          </a:prstGeom>
          <a:ln w="12700" cap="flat">
            <a:solidFill>
              <a:schemeClr val="accent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44" name="TrackerNumBlue 17">
            <a:extLst>
              <a:ext uri="{FF2B5EF4-FFF2-40B4-BE49-F238E27FC236}">
                <a16:creationId xmlns:a16="http://schemas.microsoft.com/office/drawing/2014/main" id="{D2F16AB2-C679-40F1-AD55-59C8FA17F69E}"/>
              </a:ext>
            </a:extLst>
          </p:cNvPr>
          <p:cNvSpPr/>
          <p:nvPr>
            <p:custDataLst>
              <p:tags r:id="rId9"/>
            </p:custDataLst>
          </p:nvPr>
        </p:nvSpPr>
        <p:spPr>
          <a:xfrm>
            <a:off x="8972785" y="2776457"/>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de-DE" sz="1400" dirty="0">
                <a:solidFill>
                  <a:schemeClr val="bg1"/>
                </a:solidFill>
              </a:rPr>
              <a:t>A</a:t>
            </a:r>
          </a:p>
        </p:txBody>
      </p:sp>
    </p:spTree>
    <p:extLst>
      <p:ext uri="{BB962C8B-B14F-4D97-AF65-F5344CB8AC3E}">
        <p14:creationId xmlns:p14="http://schemas.microsoft.com/office/powerpoint/2010/main" val="1106749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37429963-2D93-4B10-A6D2-421A49FA99EE}"/>
              </a:ext>
            </a:extLst>
          </p:cNvPr>
          <p:cNvGraphicFramePr>
            <a:graphicFrameLocks noChangeAspect="1"/>
          </p:cNvGraphicFramePr>
          <p:nvPr>
            <p:custDataLst>
              <p:tags r:id="rId1"/>
            </p:custDataLst>
            <p:extLst>
              <p:ext uri="{D42A27DB-BD31-4B8C-83A1-F6EECF244321}">
                <p14:modId xmlns:p14="http://schemas.microsoft.com/office/powerpoint/2010/main" val="13684740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08" imgH="408" progId="TCLayout.ActiveDocument.1">
                  <p:embed/>
                </p:oleObj>
              </mc:Choice>
              <mc:Fallback>
                <p:oleObj name="think-cell Slide" r:id="rId12" imgW="408" imgH="408" progId="TCLayout.ActiveDocument.1">
                  <p:embed/>
                  <p:pic>
                    <p:nvPicPr>
                      <p:cNvPr id="0" name=""/>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18" name="Rectangle 3" hidden="1">
            <a:extLst>
              <a:ext uri="{FF2B5EF4-FFF2-40B4-BE49-F238E27FC236}">
                <a16:creationId xmlns:a16="http://schemas.microsoft.com/office/drawing/2014/main" id="{413100AB-E7DD-44D5-9A49-4320A79B6553}"/>
              </a:ext>
            </a:extLst>
          </p:cNvPr>
          <p:cNvSpPr/>
          <p:nvPr>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de-DE" sz="2500" dirty="0">
              <a:solidFill>
                <a:schemeClr val="bg1"/>
              </a:solidFill>
              <a:latin typeface="BundesSans Bold" panose="020B0002030500000203" pitchFamily="34" charset="0"/>
              <a:ea typeface="+mj-ea"/>
              <a:cs typeface="+mj-cs"/>
              <a:sym typeface="BundesSans Bold" panose="020B0002030500000203" pitchFamily="34" charset="0"/>
            </a:endParaRPr>
          </a:p>
        </p:txBody>
      </p:sp>
      <p:sp>
        <p:nvSpPr>
          <p:cNvPr id="46" name="Rectangle 45">
            <a:extLst>
              <a:ext uri="{FF2B5EF4-FFF2-40B4-BE49-F238E27FC236}">
                <a16:creationId xmlns:a16="http://schemas.microsoft.com/office/drawing/2014/main" id="{D0240EAF-C57B-4E24-9FD2-9882C383EEA5}"/>
              </a:ext>
            </a:extLst>
          </p:cNvPr>
          <p:cNvSpPr>
            <a:spLocks/>
          </p:cNvSpPr>
          <p:nvPr/>
        </p:nvSpPr>
        <p:spPr>
          <a:xfrm>
            <a:off x="554736" y="4081764"/>
            <a:ext cx="5065776" cy="585140"/>
          </a:xfrm>
          <a:prstGeom prst="rect">
            <a:avLst/>
          </a:prstGeom>
          <a:solidFill>
            <a:schemeClr val="accent4">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
        <p:nvSpPr>
          <p:cNvPr id="47" name="Rectangle 46">
            <a:extLst>
              <a:ext uri="{FF2B5EF4-FFF2-40B4-BE49-F238E27FC236}">
                <a16:creationId xmlns:a16="http://schemas.microsoft.com/office/drawing/2014/main" id="{7FD6FD04-E641-4257-B629-89024178FBB8}"/>
              </a:ext>
            </a:extLst>
          </p:cNvPr>
          <p:cNvSpPr>
            <a:spLocks/>
          </p:cNvSpPr>
          <p:nvPr/>
        </p:nvSpPr>
        <p:spPr>
          <a:xfrm>
            <a:off x="554736" y="5208954"/>
            <a:ext cx="5065776" cy="1012189"/>
          </a:xfrm>
          <a:prstGeom prst="rect">
            <a:avLst/>
          </a:prstGeom>
          <a:solidFill>
            <a:schemeClr val="accent3">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
        <p:nvSpPr>
          <p:cNvPr id="2" name="Title 1">
            <a:extLst>
              <a:ext uri="{FF2B5EF4-FFF2-40B4-BE49-F238E27FC236}">
                <a16:creationId xmlns:a16="http://schemas.microsoft.com/office/drawing/2014/main" id="{9FC2284F-DAF1-8640-BBFA-AF472047F913}"/>
              </a:ext>
            </a:extLst>
          </p:cNvPr>
          <p:cNvSpPr>
            <a:spLocks noGrp="1"/>
          </p:cNvSpPr>
          <p:nvPr>
            <p:ph type="title"/>
          </p:nvPr>
        </p:nvSpPr>
        <p:spPr>
          <a:xfrm>
            <a:off x="554736" y="134291"/>
            <a:ext cx="5065776" cy="769441"/>
          </a:xfrm>
        </p:spPr>
        <p:txBody>
          <a:bodyPr vert="horz"/>
          <a:lstStyle/>
          <a:p>
            <a:r>
              <a:rPr lang="de-DE" b="0" dirty="0"/>
              <a:t>Fallstudie: Verbesserung des Kriteriums “Prägnant” (3/5)</a:t>
            </a:r>
            <a:endParaRPr lang="de-DE" dirty="0"/>
          </a:p>
        </p:txBody>
      </p:sp>
      <p:sp>
        <p:nvSpPr>
          <p:cNvPr id="4" name="1. On-page tracker">
            <a:extLst>
              <a:ext uri="{FF2B5EF4-FFF2-40B4-BE49-F238E27FC236}">
                <a16:creationId xmlns:a16="http://schemas.microsoft.com/office/drawing/2014/main" id="{0F5F2268-41B4-0A4D-838A-83127C53FE5A}"/>
              </a:ext>
            </a:extLst>
          </p:cNvPr>
          <p:cNvSpPr>
            <a:spLocks noGrp="1"/>
          </p:cNvSpPr>
          <p:nvPr>
            <p:ph type="body" sz="quarter" idx="10"/>
            <p:custDataLst>
              <p:tags r:id="rId3"/>
            </p:custDataLst>
          </p:nvPr>
        </p:nvSpPr>
        <p:spPr/>
        <p:txBody>
          <a:bodyPr/>
          <a:lstStyle/>
          <a:p>
            <a:r>
              <a:rPr lang="de-DE" dirty="0"/>
              <a:t>Vorgehen/Fallstudie: Anwendung des KISS-Prinzips</a:t>
            </a:r>
          </a:p>
        </p:txBody>
      </p:sp>
      <p:pic>
        <p:nvPicPr>
          <p:cNvPr id="13" name="Picture 12">
            <a:extLst>
              <a:ext uri="{FF2B5EF4-FFF2-40B4-BE49-F238E27FC236}">
                <a16:creationId xmlns:a16="http://schemas.microsoft.com/office/drawing/2014/main" id="{41682DD0-C2EB-C14D-89BD-60BDCB4087C8}"/>
              </a:ext>
            </a:extLst>
          </p:cNvPr>
          <p:cNvPicPr>
            <a:picLocks/>
          </p:cNvPicPr>
          <p:nvPr/>
        </p:nvPicPr>
        <p:blipFill>
          <a:blip r:embed="rId14"/>
          <a:srcRect/>
          <a:stretch/>
        </p:blipFill>
        <p:spPr>
          <a:xfrm>
            <a:off x="6587646" y="2085792"/>
            <a:ext cx="1907361" cy="4130072"/>
          </a:xfrm>
          <a:prstGeom prst="rect">
            <a:avLst/>
          </a:prstGeom>
          <a:ln w="6350">
            <a:solidFill>
              <a:srgbClr val="D0D0D0"/>
            </a:solidFill>
          </a:ln>
        </p:spPr>
      </p:pic>
      <p:pic>
        <p:nvPicPr>
          <p:cNvPr id="15" name="Picture 14">
            <a:extLst>
              <a:ext uri="{FF2B5EF4-FFF2-40B4-BE49-F238E27FC236}">
                <a16:creationId xmlns:a16="http://schemas.microsoft.com/office/drawing/2014/main" id="{A399E5FA-D067-0C49-8B1B-15DC18A18F97}"/>
              </a:ext>
            </a:extLst>
          </p:cNvPr>
          <p:cNvPicPr>
            <a:picLocks/>
          </p:cNvPicPr>
          <p:nvPr/>
        </p:nvPicPr>
        <p:blipFill>
          <a:blip r:embed="rId15"/>
          <a:srcRect/>
          <a:stretch/>
        </p:blipFill>
        <p:spPr>
          <a:xfrm>
            <a:off x="9729902" y="2085792"/>
            <a:ext cx="1907361" cy="4130072"/>
          </a:xfrm>
          <a:prstGeom prst="rect">
            <a:avLst/>
          </a:prstGeom>
          <a:ln w="6350">
            <a:solidFill>
              <a:srgbClr val="D0D0D0"/>
            </a:solidFill>
          </a:ln>
        </p:spPr>
      </p:pic>
      <p:sp>
        <p:nvSpPr>
          <p:cNvPr id="33" name="TextBox 32">
            <a:extLst>
              <a:ext uri="{FF2B5EF4-FFF2-40B4-BE49-F238E27FC236}">
                <a16:creationId xmlns:a16="http://schemas.microsoft.com/office/drawing/2014/main" id="{4427EEED-4805-3B45-85C6-F986B9045B41}"/>
              </a:ext>
            </a:extLst>
          </p:cNvPr>
          <p:cNvSpPr txBox="1">
            <a:spLocks/>
          </p:cNvSpPr>
          <p:nvPr/>
        </p:nvSpPr>
        <p:spPr>
          <a:xfrm>
            <a:off x="554736" y="3715865"/>
            <a:ext cx="5065776"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800" dirty="0">
                <a:latin typeface="+mj-lt"/>
              </a:rPr>
              <a:t>Verbesserung </a:t>
            </a:r>
            <a:r>
              <a:rPr lang="de-DE" sz="1800" dirty="0"/>
              <a:t>(Beispielhaft)</a:t>
            </a:r>
            <a:endParaRPr lang="de-DE" sz="1800" dirty="0">
              <a:latin typeface="+mj-lt"/>
            </a:endParaRPr>
          </a:p>
        </p:txBody>
      </p:sp>
      <p:sp>
        <p:nvSpPr>
          <p:cNvPr id="24" name="TextBox 23">
            <a:extLst>
              <a:ext uri="{FF2B5EF4-FFF2-40B4-BE49-F238E27FC236}">
                <a16:creationId xmlns:a16="http://schemas.microsoft.com/office/drawing/2014/main" id="{1D01ED0D-12D9-4696-8934-863014B13A8C}"/>
              </a:ext>
            </a:extLst>
          </p:cNvPr>
          <p:cNvSpPr txBox="1">
            <a:spLocks/>
          </p:cNvSpPr>
          <p:nvPr/>
        </p:nvSpPr>
        <p:spPr>
          <a:xfrm>
            <a:off x="554736" y="1723393"/>
            <a:ext cx="5065776"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800" dirty="0">
                <a:latin typeface="+mj-lt"/>
              </a:rPr>
              <a:t>Problemstelle</a:t>
            </a:r>
          </a:p>
        </p:txBody>
      </p:sp>
      <p:sp>
        <p:nvSpPr>
          <p:cNvPr id="26" name="TrackerNumBlue 17">
            <a:extLst>
              <a:ext uri="{FF2B5EF4-FFF2-40B4-BE49-F238E27FC236}">
                <a16:creationId xmlns:a16="http://schemas.microsoft.com/office/drawing/2014/main" id="{4B78754C-02D9-46A8-98CC-44987AD30DC8}"/>
              </a:ext>
            </a:extLst>
          </p:cNvPr>
          <p:cNvSpPr/>
          <p:nvPr>
            <p:custDataLst>
              <p:tags r:id="rId4"/>
            </p:custDataLst>
          </p:nvPr>
        </p:nvSpPr>
        <p:spPr>
          <a:xfrm>
            <a:off x="554736" y="2085792"/>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de-DE" sz="1400" dirty="0">
                <a:solidFill>
                  <a:schemeClr val="bg1"/>
                </a:solidFill>
              </a:rPr>
              <a:t>B</a:t>
            </a:r>
          </a:p>
        </p:txBody>
      </p:sp>
      <p:sp>
        <p:nvSpPr>
          <p:cNvPr id="28" name="TextBox 27">
            <a:extLst>
              <a:ext uri="{FF2B5EF4-FFF2-40B4-BE49-F238E27FC236}">
                <a16:creationId xmlns:a16="http://schemas.microsoft.com/office/drawing/2014/main" id="{B75B4251-C22F-4A1C-974C-E41F3786D312}"/>
              </a:ext>
            </a:extLst>
          </p:cNvPr>
          <p:cNvSpPr txBox="1">
            <a:spLocks/>
          </p:cNvSpPr>
          <p:nvPr/>
        </p:nvSpPr>
        <p:spPr>
          <a:xfrm>
            <a:off x="1288168" y="2812161"/>
            <a:ext cx="4332343" cy="2154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dirty="0"/>
              <a:t>...Erwähnen der Beratungsstelle (durch Kontext bekannt)</a:t>
            </a:r>
          </a:p>
        </p:txBody>
      </p:sp>
      <p:sp>
        <p:nvSpPr>
          <p:cNvPr id="34" name="TrackerNumWhite 21">
            <a:extLst>
              <a:ext uri="{FF2B5EF4-FFF2-40B4-BE49-F238E27FC236}">
                <a16:creationId xmlns:a16="http://schemas.microsoft.com/office/drawing/2014/main" id="{3D2B8448-CD72-4B0F-9A7D-CF90FE0D3FD4}"/>
              </a:ext>
            </a:extLst>
          </p:cNvPr>
          <p:cNvSpPr/>
          <p:nvPr>
            <p:custDataLst>
              <p:tags r:id="rId5"/>
            </p:custDataLst>
          </p:nvPr>
        </p:nvSpPr>
        <p:spPr>
          <a:xfrm>
            <a:off x="924128" y="2780213"/>
            <a:ext cx="279340" cy="279340"/>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de-DE" sz="1400" dirty="0">
                <a:solidFill>
                  <a:schemeClr val="accent1"/>
                </a:solidFill>
              </a:rPr>
              <a:t>1</a:t>
            </a:r>
          </a:p>
        </p:txBody>
      </p:sp>
      <p:sp>
        <p:nvSpPr>
          <p:cNvPr id="31" name="TextBox 30">
            <a:extLst>
              <a:ext uri="{FF2B5EF4-FFF2-40B4-BE49-F238E27FC236}">
                <a16:creationId xmlns:a16="http://schemas.microsoft.com/office/drawing/2014/main" id="{82F78821-353F-414A-8FC3-DEB0F49704A1}"/>
              </a:ext>
            </a:extLst>
          </p:cNvPr>
          <p:cNvSpPr txBox="1">
            <a:spLocks/>
          </p:cNvSpPr>
          <p:nvPr/>
        </p:nvSpPr>
        <p:spPr>
          <a:xfrm>
            <a:off x="1288168" y="3161482"/>
            <a:ext cx="4332343" cy="2154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de-DE" sz="1400" dirty="0"/>
              <a:t>...„Ich möchte…“ (implizit </a:t>
            </a:r>
            <a:r>
              <a:rPr lang="de-DE" sz="1400" noProof="1"/>
              <a:t>Nutzer:innen </a:t>
            </a:r>
            <a:r>
              <a:rPr lang="de-DE" sz="1400" dirty="0"/>
              <a:t>bewusst)</a:t>
            </a:r>
          </a:p>
        </p:txBody>
      </p:sp>
      <p:sp>
        <p:nvSpPr>
          <p:cNvPr id="35" name="TrackerNumWhite 21">
            <a:extLst>
              <a:ext uri="{FF2B5EF4-FFF2-40B4-BE49-F238E27FC236}">
                <a16:creationId xmlns:a16="http://schemas.microsoft.com/office/drawing/2014/main" id="{C1BEA554-5F02-400C-A4FC-1344244C4C09}"/>
              </a:ext>
            </a:extLst>
          </p:cNvPr>
          <p:cNvSpPr>
            <a:spLocks/>
          </p:cNvSpPr>
          <p:nvPr>
            <p:custDataLst>
              <p:tags r:id="rId6"/>
            </p:custDataLst>
          </p:nvPr>
        </p:nvSpPr>
        <p:spPr>
          <a:xfrm>
            <a:off x="924128" y="3129534"/>
            <a:ext cx="279340" cy="279340"/>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de-DE" sz="1400" dirty="0">
                <a:solidFill>
                  <a:schemeClr val="accent1"/>
                </a:solidFill>
              </a:rPr>
              <a:t>2</a:t>
            </a:r>
          </a:p>
        </p:txBody>
      </p:sp>
      <p:sp>
        <p:nvSpPr>
          <p:cNvPr id="9" name="TextBox 8">
            <a:extLst>
              <a:ext uri="{FF2B5EF4-FFF2-40B4-BE49-F238E27FC236}">
                <a16:creationId xmlns:a16="http://schemas.microsoft.com/office/drawing/2014/main" id="{83EA156C-4A05-4EE0-99D0-6628FEEB511F}"/>
              </a:ext>
            </a:extLst>
          </p:cNvPr>
          <p:cNvSpPr txBox="1"/>
          <p:nvPr/>
        </p:nvSpPr>
        <p:spPr>
          <a:xfrm>
            <a:off x="646301" y="4158890"/>
            <a:ext cx="4882647" cy="43088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dirty="0"/>
              <a:t>Ich möchte eine Beratung vor Ort bei einer Beratungsstelle ausmachen</a:t>
            </a:r>
          </a:p>
        </p:txBody>
      </p:sp>
      <p:sp>
        <p:nvSpPr>
          <p:cNvPr id="11" name="TextBox 10">
            <a:extLst>
              <a:ext uri="{FF2B5EF4-FFF2-40B4-BE49-F238E27FC236}">
                <a16:creationId xmlns:a16="http://schemas.microsoft.com/office/drawing/2014/main" id="{922C1A01-D3E5-45BC-9EA5-BA0A6F0FF1F2}"/>
              </a:ext>
            </a:extLst>
          </p:cNvPr>
          <p:cNvSpPr txBox="1"/>
          <p:nvPr/>
        </p:nvSpPr>
        <p:spPr>
          <a:xfrm>
            <a:off x="646301" y="5284162"/>
            <a:ext cx="4882646" cy="2154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dirty="0"/>
              <a:t>Vor-Ort-Beratung ausmachen</a:t>
            </a:r>
          </a:p>
        </p:txBody>
      </p:sp>
      <p:sp>
        <p:nvSpPr>
          <p:cNvPr id="50" name="TextBox 49">
            <a:extLst>
              <a:ext uri="{FF2B5EF4-FFF2-40B4-BE49-F238E27FC236}">
                <a16:creationId xmlns:a16="http://schemas.microsoft.com/office/drawing/2014/main" id="{0DD5CD89-A19F-49FD-B791-8FFF017742B4}"/>
              </a:ext>
            </a:extLst>
          </p:cNvPr>
          <p:cNvSpPr txBox="1">
            <a:spLocks/>
          </p:cNvSpPr>
          <p:nvPr/>
        </p:nvSpPr>
        <p:spPr>
          <a:xfrm>
            <a:off x="924128" y="2085792"/>
            <a:ext cx="4696384" cy="64633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dirty="0"/>
              <a:t>Die Antwortmöglichkeiten sind nicht prägnant formuliert, da sie viele Informationen beinhalten, die unnötig oder </a:t>
            </a:r>
            <a:r>
              <a:rPr lang="de-DE" sz="1400" noProof="1"/>
              <a:t>Nutzer:innen </a:t>
            </a:r>
            <a:r>
              <a:rPr lang="de-DE" sz="1400" dirty="0"/>
              <a:t>schon bekannt sind, </a:t>
            </a:r>
            <a:r>
              <a:rPr lang="de-DE" sz="1400" noProof="1"/>
              <a:t>z.B</a:t>
            </a:r>
            <a:r>
              <a:rPr lang="de-DE" sz="1400" dirty="0"/>
              <a:t>…</a:t>
            </a:r>
          </a:p>
        </p:txBody>
      </p:sp>
      <p:sp>
        <p:nvSpPr>
          <p:cNvPr id="54" name="TextBox 53">
            <a:extLst>
              <a:ext uri="{FF2B5EF4-FFF2-40B4-BE49-F238E27FC236}">
                <a16:creationId xmlns:a16="http://schemas.microsoft.com/office/drawing/2014/main" id="{72C64DA5-AFC4-449B-BC20-2CE8D279A4EE}"/>
              </a:ext>
            </a:extLst>
          </p:cNvPr>
          <p:cNvSpPr txBox="1">
            <a:spLocks/>
          </p:cNvSpPr>
          <p:nvPr/>
        </p:nvSpPr>
        <p:spPr>
          <a:xfrm>
            <a:off x="6587647" y="1723393"/>
            <a:ext cx="1907361"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800" dirty="0">
                <a:solidFill>
                  <a:schemeClr val="accent4">
                    <a:lumMod val="20000"/>
                    <a:lumOff val="80000"/>
                  </a:schemeClr>
                </a:solidFill>
                <a:latin typeface="+mj-lt"/>
              </a:rPr>
              <a:t>Vorher</a:t>
            </a:r>
          </a:p>
        </p:txBody>
      </p:sp>
      <p:sp>
        <p:nvSpPr>
          <p:cNvPr id="55" name="TextBox 54">
            <a:extLst>
              <a:ext uri="{FF2B5EF4-FFF2-40B4-BE49-F238E27FC236}">
                <a16:creationId xmlns:a16="http://schemas.microsoft.com/office/drawing/2014/main" id="{37AD613B-662F-43C4-A829-AC629B0FA707}"/>
              </a:ext>
            </a:extLst>
          </p:cNvPr>
          <p:cNvSpPr txBox="1">
            <a:spLocks/>
          </p:cNvSpPr>
          <p:nvPr/>
        </p:nvSpPr>
        <p:spPr>
          <a:xfrm>
            <a:off x="9729902" y="1723393"/>
            <a:ext cx="1907361"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800" dirty="0">
                <a:solidFill>
                  <a:schemeClr val="accent3">
                    <a:lumMod val="20000"/>
                    <a:lumOff val="80000"/>
                  </a:schemeClr>
                </a:solidFill>
                <a:latin typeface="+mj-lt"/>
              </a:rPr>
              <a:t>Nachher</a:t>
            </a:r>
          </a:p>
        </p:txBody>
      </p:sp>
      <p:sp>
        <p:nvSpPr>
          <p:cNvPr id="41" name="Rectangle: Rounded Corners 40">
            <a:extLst>
              <a:ext uri="{FF2B5EF4-FFF2-40B4-BE49-F238E27FC236}">
                <a16:creationId xmlns:a16="http://schemas.microsoft.com/office/drawing/2014/main" id="{BD34029B-0B61-4627-9C01-62D627D6D933}"/>
              </a:ext>
            </a:extLst>
          </p:cNvPr>
          <p:cNvSpPr/>
          <p:nvPr/>
        </p:nvSpPr>
        <p:spPr>
          <a:xfrm>
            <a:off x="6643077" y="3898845"/>
            <a:ext cx="1796499" cy="1362320"/>
          </a:xfrm>
          <a:prstGeom prst="roundRect">
            <a:avLst>
              <a:gd name="adj" fmla="val 4237"/>
            </a:avLst>
          </a:prstGeom>
          <a:noFill/>
          <a:ln w="127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
        <p:nvSpPr>
          <p:cNvPr id="44" name="Rectangle: Rounded Corners 43">
            <a:extLst>
              <a:ext uri="{FF2B5EF4-FFF2-40B4-BE49-F238E27FC236}">
                <a16:creationId xmlns:a16="http://schemas.microsoft.com/office/drawing/2014/main" id="{725EE5D4-D8E6-4782-A8F8-5DAD36FD6C2F}"/>
              </a:ext>
            </a:extLst>
          </p:cNvPr>
          <p:cNvSpPr/>
          <p:nvPr/>
        </p:nvSpPr>
        <p:spPr>
          <a:xfrm>
            <a:off x="9785333" y="3925701"/>
            <a:ext cx="1796499" cy="1242700"/>
          </a:xfrm>
          <a:prstGeom prst="roundRect">
            <a:avLst>
              <a:gd name="adj" fmla="val 4237"/>
            </a:avLst>
          </a:prstGeom>
          <a:noFill/>
          <a:ln w="127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cxnSp>
        <p:nvCxnSpPr>
          <p:cNvPr id="45" name="Straight Arrow Connector 44">
            <a:extLst>
              <a:ext uri="{FF2B5EF4-FFF2-40B4-BE49-F238E27FC236}">
                <a16:creationId xmlns:a16="http://schemas.microsoft.com/office/drawing/2014/main" id="{7D1490BF-FFC5-4276-850A-6AE51C525DD0}"/>
              </a:ext>
            </a:extLst>
          </p:cNvPr>
          <p:cNvCxnSpPr>
            <a:cxnSpLocks/>
          </p:cNvCxnSpPr>
          <p:nvPr/>
        </p:nvCxnSpPr>
        <p:spPr>
          <a:xfrm>
            <a:off x="8439576" y="4500493"/>
            <a:ext cx="1345757" cy="0"/>
          </a:xfrm>
          <a:prstGeom prst="straightConnector1">
            <a:avLst/>
          </a:prstGeom>
          <a:ln w="12700" cap="flat">
            <a:solidFill>
              <a:schemeClr val="accent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40" name="TrackerNumBlue 17">
            <a:extLst>
              <a:ext uri="{FF2B5EF4-FFF2-40B4-BE49-F238E27FC236}">
                <a16:creationId xmlns:a16="http://schemas.microsoft.com/office/drawing/2014/main" id="{C9F4061D-3A5C-47F8-8D0A-04F2642BFFD0}"/>
              </a:ext>
            </a:extLst>
          </p:cNvPr>
          <p:cNvSpPr/>
          <p:nvPr>
            <p:custDataLst>
              <p:tags r:id="rId7"/>
            </p:custDataLst>
          </p:nvPr>
        </p:nvSpPr>
        <p:spPr>
          <a:xfrm>
            <a:off x="8972785" y="4360823"/>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de-DE" sz="1400" dirty="0">
                <a:solidFill>
                  <a:schemeClr val="bg1"/>
                </a:solidFill>
              </a:rPr>
              <a:t>B</a:t>
            </a:r>
          </a:p>
        </p:txBody>
      </p:sp>
      <p:grpSp>
        <p:nvGrpSpPr>
          <p:cNvPr id="53" name="ChevronWhite 36">
            <a:extLst>
              <a:ext uri="{FF2B5EF4-FFF2-40B4-BE49-F238E27FC236}">
                <a16:creationId xmlns:a16="http://schemas.microsoft.com/office/drawing/2014/main" id="{092BB691-E664-4B84-9745-EEB4221C170B}"/>
              </a:ext>
            </a:extLst>
          </p:cNvPr>
          <p:cNvGrpSpPr>
            <a:grpSpLocks/>
          </p:cNvGrpSpPr>
          <p:nvPr>
            <p:custDataLst>
              <p:tags r:id="rId8"/>
            </p:custDataLst>
          </p:nvPr>
        </p:nvGrpSpPr>
        <p:grpSpPr>
          <a:xfrm rot="5400000">
            <a:off x="2947954" y="4798259"/>
            <a:ext cx="279340" cy="279340"/>
            <a:chOff x="1016000" y="1016000"/>
            <a:chExt cx="396228" cy="396228"/>
          </a:xfrm>
        </p:grpSpPr>
        <p:sp>
          <p:nvSpPr>
            <p:cNvPr id="56" name="Oval 55">
              <a:extLst>
                <a:ext uri="{FF2B5EF4-FFF2-40B4-BE49-F238E27FC236}">
                  <a16:creationId xmlns:a16="http://schemas.microsoft.com/office/drawing/2014/main" id="{A5395294-ECE2-433B-A257-171862DC17EA}"/>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
          <p:nvSpPr>
            <p:cNvPr id="57" name="Freeform: Shape 56">
              <a:extLst>
                <a:ext uri="{FF2B5EF4-FFF2-40B4-BE49-F238E27FC236}">
                  <a16:creationId xmlns:a16="http://schemas.microsoft.com/office/drawing/2014/main" id="{955652D8-6C53-48F6-88AB-EE8C5CEE5C80}"/>
                </a:ext>
              </a:extLst>
            </p:cNvPr>
            <p:cNvSpPr>
              <a:spLocks noChangeAspect="1"/>
            </p:cNvSpPr>
            <p:nvPr/>
          </p:nvSpPr>
          <p:spPr>
            <a:xfrm>
              <a:off x="1167567" y="1118521"/>
              <a:ext cx="103571" cy="195256"/>
            </a:xfrm>
            <a:custGeom>
              <a:avLst/>
              <a:gdLst/>
              <a:ahLst/>
              <a:cxnLst/>
              <a:rect l="0" t="0" r="0" b="0"/>
              <a:pathLst>
                <a:path w="103601" h="195312">
                  <a:moveTo>
                    <a:pt x="9358" y="193790"/>
                  </a:moveTo>
                  <a:lnTo>
                    <a:pt x="101575" y="101574"/>
                  </a:lnTo>
                  <a:lnTo>
                    <a:pt x="103600" y="99549"/>
                  </a:lnTo>
                  <a:lnTo>
                    <a:pt x="103600" y="96266"/>
                  </a:lnTo>
                  <a:lnTo>
                    <a:pt x="101575" y="94241"/>
                  </a:lnTo>
                  <a:lnTo>
                    <a:pt x="9358" y="2025"/>
                  </a:lnTo>
                  <a:lnTo>
                    <a:pt x="7332" y="0"/>
                  </a:lnTo>
                  <a:lnTo>
                    <a:pt x="4049" y="0"/>
                  </a:lnTo>
                  <a:lnTo>
                    <a:pt x="2026" y="2025"/>
                  </a:lnTo>
                  <a:lnTo>
                    <a:pt x="0" y="4048"/>
                  </a:lnTo>
                  <a:lnTo>
                    <a:pt x="0" y="7331"/>
                  </a:lnTo>
                  <a:lnTo>
                    <a:pt x="2026" y="9357"/>
                  </a:lnTo>
                  <a:lnTo>
                    <a:pt x="90576" y="97907"/>
                  </a:lnTo>
                  <a:lnTo>
                    <a:pt x="2026" y="186459"/>
                  </a:lnTo>
                  <a:lnTo>
                    <a:pt x="0" y="188483"/>
                  </a:lnTo>
                  <a:lnTo>
                    <a:pt x="0" y="191766"/>
                  </a:lnTo>
                  <a:lnTo>
                    <a:pt x="2026" y="193790"/>
                  </a:lnTo>
                  <a:lnTo>
                    <a:pt x="3040" y="194805"/>
                  </a:lnTo>
                  <a:lnTo>
                    <a:pt x="4366" y="195311"/>
                  </a:lnTo>
                  <a:lnTo>
                    <a:pt x="5692" y="195311"/>
                  </a:lnTo>
                  <a:lnTo>
                    <a:pt x="7017" y="195311"/>
                  </a:lnTo>
                  <a:lnTo>
                    <a:pt x="8348" y="194805"/>
                  </a:lnTo>
                  <a:close/>
                </a:path>
              </a:pathLst>
            </a:cu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grpSp>
      <p:sp>
        <p:nvSpPr>
          <p:cNvPr id="37" name="TextBox 36">
            <a:extLst>
              <a:ext uri="{FF2B5EF4-FFF2-40B4-BE49-F238E27FC236}">
                <a16:creationId xmlns:a16="http://schemas.microsoft.com/office/drawing/2014/main" id="{BCC5BB33-AD3B-431B-BE03-1A393B168A38}"/>
              </a:ext>
            </a:extLst>
          </p:cNvPr>
          <p:cNvSpPr txBox="1">
            <a:spLocks/>
          </p:cNvSpPr>
          <p:nvPr/>
        </p:nvSpPr>
        <p:spPr>
          <a:xfrm>
            <a:off x="4077863" y="1338602"/>
            <a:ext cx="496110" cy="18466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200" dirty="0"/>
              <a:t>Vorher</a:t>
            </a:r>
          </a:p>
        </p:txBody>
      </p:sp>
      <p:sp>
        <p:nvSpPr>
          <p:cNvPr id="39" name="TextBox 38">
            <a:extLst>
              <a:ext uri="{FF2B5EF4-FFF2-40B4-BE49-F238E27FC236}">
                <a16:creationId xmlns:a16="http://schemas.microsoft.com/office/drawing/2014/main" id="{4BD67871-47B7-4096-AC89-7E09F0693A81}"/>
              </a:ext>
            </a:extLst>
          </p:cNvPr>
          <p:cNvSpPr txBox="1">
            <a:spLocks/>
          </p:cNvSpPr>
          <p:nvPr/>
        </p:nvSpPr>
        <p:spPr>
          <a:xfrm>
            <a:off x="5070051" y="1338602"/>
            <a:ext cx="550461" cy="18466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200" dirty="0"/>
              <a:t>Nachher</a:t>
            </a:r>
          </a:p>
        </p:txBody>
      </p:sp>
      <p:sp>
        <p:nvSpPr>
          <p:cNvPr id="42" name="Rectangle 41">
            <a:extLst>
              <a:ext uri="{FF2B5EF4-FFF2-40B4-BE49-F238E27FC236}">
                <a16:creationId xmlns:a16="http://schemas.microsoft.com/office/drawing/2014/main" id="{588D3831-07C4-4661-B25D-2E084BED05A6}"/>
              </a:ext>
            </a:extLst>
          </p:cNvPr>
          <p:cNvSpPr/>
          <p:nvPr/>
        </p:nvSpPr>
        <p:spPr>
          <a:xfrm>
            <a:off x="3815684" y="1330383"/>
            <a:ext cx="201105" cy="201105"/>
          </a:xfrm>
          <a:prstGeom prst="rect">
            <a:avLst/>
          </a:prstGeom>
          <a:solidFill>
            <a:schemeClr val="accent4">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
        <p:nvSpPr>
          <p:cNvPr id="43" name="Rectangle 42">
            <a:extLst>
              <a:ext uri="{FF2B5EF4-FFF2-40B4-BE49-F238E27FC236}">
                <a16:creationId xmlns:a16="http://schemas.microsoft.com/office/drawing/2014/main" id="{3B38F2B0-4A69-4A2F-A56F-0ACAEE1FF578}"/>
              </a:ext>
            </a:extLst>
          </p:cNvPr>
          <p:cNvSpPr/>
          <p:nvPr/>
        </p:nvSpPr>
        <p:spPr>
          <a:xfrm>
            <a:off x="4807871" y="1330383"/>
            <a:ext cx="201105" cy="201105"/>
          </a:xfrm>
          <a:prstGeom prst="rect">
            <a:avLst/>
          </a:prstGeom>
          <a:solidFill>
            <a:schemeClr val="accent3">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grpSp>
        <p:nvGrpSpPr>
          <p:cNvPr id="51" name="ChevronWhite 36">
            <a:extLst>
              <a:ext uri="{FF2B5EF4-FFF2-40B4-BE49-F238E27FC236}">
                <a16:creationId xmlns:a16="http://schemas.microsoft.com/office/drawing/2014/main" id="{10B76CC1-BAA4-416E-AB32-812C44D73C59}"/>
              </a:ext>
            </a:extLst>
          </p:cNvPr>
          <p:cNvGrpSpPr>
            <a:grpSpLocks/>
          </p:cNvGrpSpPr>
          <p:nvPr>
            <p:custDataLst>
              <p:tags r:id="rId9"/>
            </p:custDataLst>
          </p:nvPr>
        </p:nvGrpSpPr>
        <p:grpSpPr>
          <a:xfrm>
            <a:off x="8972785" y="1722223"/>
            <a:ext cx="279340" cy="279340"/>
            <a:chOff x="1016000" y="1016000"/>
            <a:chExt cx="396228" cy="396228"/>
          </a:xfrm>
        </p:grpSpPr>
        <p:sp>
          <p:nvSpPr>
            <p:cNvPr id="52" name="Oval 51">
              <a:extLst>
                <a:ext uri="{FF2B5EF4-FFF2-40B4-BE49-F238E27FC236}">
                  <a16:creationId xmlns:a16="http://schemas.microsoft.com/office/drawing/2014/main" id="{0623FD8C-C3FC-43B6-A612-BAF4F49D89A2}"/>
                </a:ext>
              </a:extLst>
            </p:cNvPr>
            <p:cNvSpPr/>
            <p:nvPr/>
          </p:nvSpPr>
          <p:spPr>
            <a:xfrm>
              <a:off x="1016000" y="1016000"/>
              <a:ext cx="396228" cy="396228"/>
            </a:xfrm>
            <a:prstGeom prst="ellipse">
              <a:avLst/>
            </a:prstGeom>
            <a:solidFill>
              <a:schemeClr val="bg1"/>
            </a:solid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
          <p:nvSpPr>
            <p:cNvPr id="58" name="Freeform: Shape 57">
              <a:extLst>
                <a:ext uri="{FF2B5EF4-FFF2-40B4-BE49-F238E27FC236}">
                  <a16:creationId xmlns:a16="http://schemas.microsoft.com/office/drawing/2014/main" id="{E05023C0-3B78-4739-9B6C-ADA9D5A0C82B}"/>
                </a:ext>
              </a:extLst>
            </p:cNvPr>
            <p:cNvSpPr>
              <a:spLocks noChangeAspect="1"/>
            </p:cNvSpPr>
            <p:nvPr/>
          </p:nvSpPr>
          <p:spPr>
            <a:xfrm>
              <a:off x="1167567" y="1118521"/>
              <a:ext cx="103571" cy="195256"/>
            </a:xfrm>
            <a:custGeom>
              <a:avLst/>
              <a:gdLst/>
              <a:ahLst/>
              <a:cxnLst/>
              <a:rect l="0" t="0" r="0" b="0"/>
              <a:pathLst>
                <a:path w="103601" h="195312">
                  <a:moveTo>
                    <a:pt x="9358" y="193790"/>
                  </a:moveTo>
                  <a:lnTo>
                    <a:pt x="101575" y="101574"/>
                  </a:lnTo>
                  <a:lnTo>
                    <a:pt x="103600" y="99549"/>
                  </a:lnTo>
                  <a:lnTo>
                    <a:pt x="103600" y="96266"/>
                  </a:lnTo>
                  <a:lnTo>
                    <a:pt x="101575" y="94241"/>
                  </a:lnTo>
                  <a:lnTo>
                    <a:pt x="9358" y="2025"/>
                  </a:lnTo>
                  <a:lnTo>
                    <a:pt x="7332" y="0"/>
                  </a:lnTo>
                  <a:lnTo>
                    <a:pt x="4049" y="0"/>
                  </a:lnTo>
                  <a:lnTo>
                    <a:pt x="2026" y="2025"/>
                  </a:lnTo>
                  <a:lnTo>
                    <a:pt x="0" y="4048"/>
                  </a:lnTo>
                  <a:lnTo>
                    <a:pt x="0" y="7331"/>
                  </a:lnTo>
                  <a:lnTo>
                    <a:pt x="2026" y="9357"/>
                  </a:lnTo>
                  <a:lnTo>
                    <a:pt x="90576" y="97907"/>
                  </a:lnTo>
                  <a:lnTo>
                    <a:pt x="2026" y="186459"/>
                  </a:lnTo>
                  <a:lnTo>
                    <a:pt x="0" y="188483"/>
                  </a:lnTo>
                  <a:lnTo>
                    <a:pt x="0" y="191766"/>
                  </a:lnTo>
                  <a:lnTo>
                    <a:pt x="2026" y="193790"/>
                  </a:lnTo>
                  <a:lnTo>
                    <a:pt x="3040" y="194805"/>
                  </a:lnTo>
                  <a:lnTo>
                    <a:pt x="4366" y="195311"/>
                  </a:lnTo>
                  <a:lnTo>
                    <a:pt x="5692" y="195311"/>
                  </a:lnTo>
                  <a:lnTo>
                    <a:pt x="7017" y="195311"/>
                  </a:lnTo>
                  <a:lnTo>
                    <a:pt x="8348" y="194805"/>
                  </a:lnTo>
                  <a:close/>
                </a:path>
              </a:pathLst>
            </a:cu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grpSp>
    </p:spTree>
    <p:extLst>
      <p:ext uri="{BB962C8B-B14F-4D97-AF65-F5344CB8AC3E}">
        <p14:creationId xmlns:p14="http://schemas.microsoft.com/office/powerpoint/2010/main" val="2112705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6009E92-5AF7-42C6-8047-99AE18328334}"/>
              </a:ext>
            </a:extLst>
          </p:cNvPr>
          <p:cNvGraphicFramePr>
            <a:graphicFrameLocks noChangeAspect="1"/>
          </p:cNvGraphicFramePr>
          <p:nvPr>
            <p:custDataLst>
              <p:tags r:id="rId1"/>
            </p:custDataLst>
            <p:extLst>
              <p:ext uri="{D42A27DB-BD31-4B8C-83A1-F6EECF244321}">
                <p14:modId xmlns:p14="http://schemas.microsoft.com/office/powerpoint/2010/main" val="11410787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8" imgH="408" progId="TCLayout.ActiveDocument.1">
                  <p:embed/>
                </p:oleObj>
              </mc:Choice>
              <mc:Fallback>
                <p:oleObj name="think-cell Slide" r:id="rId10" imgW="408" imgH="408" progId="TCLayout.ActiveDocument.1">
                  <p:embed/>
                  <p:pic>
                    <p:nvPicPr>
                      <p:cNvPr id="0" name=""/>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18" name="Rectangle 3" hidden="1">
            <a:extLst>
              <a:ext uri="{FF2B5EF4-FFF2-40B4-BE49-F238E27FC236}">
                <a16:creationId xmlns:a16="http://schemas.microsoft.com/office/drawing/2014/main" id="{413100AB-E7DD-44D5-9A49-4320A79B6553}"/>
              </a:ext>
            </a:extLst>
          </p:cNvPr>
          <p:cNvSpPr/>
          <p:nvPr>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de-DE" sz="2500" dirty="0">
              <a:solidFill>
                <a:schemeClr val="bg1"/>
              </a:solidFill>
              <a:latin typeface="BundesSans Bold" panose="020B0002030500000203" pitchFamily="34" charset="0"/>
              <a:ea typeface="+mj-ea"/>
              <a:cs typeface="+mj-cs"/>
              <a:sym typeface="BundesSans Bold" panose="020B0002030500000203" pitchFamily="34" charset="0"/>
            </a:endParaRPr>
          </a:p>
        </p:txBody>
      </p:sp>
      <p:sp>
        <p:nvSpPr>
          <p:cNvPr id="17" name="Rectangle 16">
            <a:extLst>
              <a:ext uri="{FF2B5EF4-FFF2-40B4-BE49-F238E27FC236}">
                <a16:creationId xmlns:a16="http://schemas.microsoft.com/office/drawing/2014/main" id="{1DA7E3B8-F996-4318-AE38-5F75BDDA161D}"/>
              </a:ext>
            </a:extLst>
          </p:cNvPr>
          <p:cNvSpPr>
            <a:spLocks/>
          </p:cNvSpPr>
          <p:nvPr/>
        </p:nvSpPr>
        <p:spPr>
          <a:xfrm>
            <a:off x="554736" y="4081764"/>
            <a:ext cx="5065776" cy="585140"/>
          </a:xfrm>
          <a:prstGeom prst="rect">
            <a:avLst/>
          </a:prstGeom>
          <a:solidFill>
            <a:schemeClr val="accent4">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
        <p:nvSpPr>
          <p:cNvPr id="39" name="Rectangle 38">
            <a:extLst>
              <a:ext uri="{FF2B5EF4-FFF2-40B4-BE49-F238E27FC236}">
                <a16:creationId xmlns:a16="http://schemas.microsoft.com/office/drawing/2014/main" id="{E1414887-DFF0-41A2-AD46-594FAE99A9F6}"/>
              </a:ext>
            </a:extLst>
          </p:cNvPr>
          <p:cNvSpPr>
            <a:spLocks/>
          </p:cNvSpPr>
          <p:nvPr/>
        </p:nvSpPr>
        <p:spPr>
          <a:xfrm>
            <a:off x="554736" y="5208954"/>
            <a:ext cx="5065776" cy="1012189"/>
          </a:xfrm>
          <a:prstGeom prst="rect">
            <a:avLst/>
          </a:prstGeom>
          <a:solidFill>
            <a:schemeClr val="accent3">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
        <p:nvSpPr>
          <p:cNvPr id="2" name="Title 1">
            <a:extLst>
              <a:ext uri="{FF2B5EF4-FFF2-40B4-BE49-F238E27FC236}">
                <a16:creationId xmlns:a16="http://schemas.microsoft.com/office/drawing/2014/main" id="{9FC2284F-DAF1-8640-BBFA-AF472047F913}"/>
              </a:ext>
            </a:extLst>
          </p:cNvPr>
          <p:cNvSpPr>
            <a:spLocks noGrp="1"/>
          </p:cNvSpPr>
          <p:nvPr>
            <p:ph type="title"/>
          </p:nvPr>
        </p:nvSpPr>
        <p:spPr>
          <a:xfrm>
            <a:off x="554736" y="134291"/>
            <a:ext cx="5065776" cy="769441"/>
          </a:xfrm>
        </p:spPr>
        <p:txBody>
          <a:bodyPr vert="horz"/>
          <a:lstStyle/>
          <a:p>
            <a:r>
              <a:rPr lang="de-DE" b="0" dirty="0"/>
              <a:t>Fallstudie: Verbesserung des Kriteriums “Nützlich” (4/5)</a:t>
            </a:r>
            <a:endParaRPr lang="de-DE" dirty="0"/>
          </a:p>
        </p:txBody>
      </p:sp>
      <p:sp>
        <p:nvSpPr>
          <p:cNvPr id="4" name="1. On-page tracker">
            <a:extLst>
              <a:ext uri="{FF2B5EF4-FFF2-40B4-BE49-F238E27FC236}">
                <a16:creationId xmlns:a16="http://schemas.microsoft.com/office/drawing/2014/main" id="{0F5F2268-41B4-0A4D-838A-83127C53FE5A}"/>
              </a:ext>
            </a:extLst>
          </p:cNvPr>
          <p:cNvSpPr>
            <a:spLocks noGrp="1"/>
          </p:cNvSpPr>
          <p:nvPr>
            <p:ph type="body" sz="quarter" idx="10"/>
            <p:custDataLst>
              <p:tags r:id="rId3"/>
            </p:custDataLst>
          </p:nvPr>
        </p:nvSpPr>
        <p:spPr/>
        <p:txBody>
          <a:bodyPr/>
          <a:lstStyle/>
          <a:p>
            <a:r>
              <a:rPr lang="de-DE" dirty="0"/>
              <a:t>Vorgehen/Fallstudie: Anwendung des KISS-Prinzips</a:t>
            </a:r>
          </a:p>
        </p:txBody>
      </p:sp>
      <p:pic>
        <p:nvPicPr>
          <p:cNvPr id="13" name="Picture 12">
            <a:extLst>
              <a:ext uri="{FF2B5EF4-FFF2-40B4-BE49-F238E27FC236}">
                <a16:creationId xmlns:a16="http://schemas.microsoft.com/office/drawing/2014/main" id="{41682DD0-C2EB-C14D-89BD-60BDCB4087C8}"/>
              </a:ext>
            </a:extLst>
          </p:cNvPr>
          <p:cNvPicPr>
            <a:picLocks/>
          </p:cNvPicPr>
          <p:nvPr/>
        </p:nvPicPr>
        <p:blipFill>
          <a:blip r:embed="rId12"/>
          <a:srcRect/>
          <a:stretch/>
        </p:blipFill>
        <p:spPr>
          <a:xfrm>
            <a:off x="6587646" y="2085792"/>
            <a:ext cx="1907361" cy="4130072"/>
          </a:xfrm>
          <a:prstGeom prst="rect">
            <a:avLst/>
          </a:prstGeom>
          <a:ln w="6350">
            <a:solidFill>
              <a:srgbClr val="D0D0D0"/>
            </a:solidFill>
          </a:ln>
        </p:spPr>
      </p:pic>
      <p:pic>
        <p:nvPicPr>
          <p:cNvPr id="15" name="Picture 14">
            <a:extLst>
              <a:ext uri="{FF2B5EF4-FFF2-40B4-BE49-F238E27FC236}">
                <a16:creationId xmlns:a16="http://schemas.microsoft.com/office/drawing/2014/main" id="{A399E5FA-D067-0C49-8B1B-15DC18A18F97}"/>
              </a:ext>
            </a:extLst>
          </p:cNvPr>
          <p:cNvPicPr>
            <a:picLocks/>
          </p:cNvPicPr>
          <p:nvPr/>
        </p:nvPicPr>
        <p:blipFill>
          <a:blip r:embed="rId13"/>
          <a:srcRect/>
          <a:stretch/>
        </p:blipFill>
        <p:spPr>
          <a:xfrm>
            <a:off x="9729902" y="2085792"/>
            <a:ext cx="1907361" cy="4130072"/>
          </a:xfrm>
          <a:prstGeom prst="rect">
            <a:avLst/>
          </a:prstGeom>
          <a:ln w="6350">
            <a:solidFill>
              <a:srgbClr val="D0D0D0"/>
            </a:solidFill>
          </a:ln>
        </p:spPr>
      </p:pic>
      <p:sp>
        <p:nvSpPr>
          <p:cNvPr id="33" name="TextBox 32">
            <a:extLst>
              <a:ext uri="{FF2B5EF4-FFF2-40B4-BE49-F238E27FC236}">
                <a16:creationId xmlns:a16="http://schemas.microsoft.com/office/drawing/2014/main" id="{4427EEED-4805-3B45-85C6-F986B9045B41}"/>
              </a:ext>
            </a:extLst>
          </p:cNvPr>
          <p:cNvSpPr txBox="1">
            <a:spLocks/>
          </p:cNvSpPr>
          <p:nvPr/>
        </p:nvSpPr>
        <p:spPr>
          <a:xfrm>
            <a:off x="554736" y="3715865"/>
            <a:ext cx="5065776"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800" dirty="0">
                <a:latin typeface="+mj-lt"/>
              </a:rPr>
              <a:t>Verbesserung </a:t>
            </a:r>
            <a:r>
              <a:rPr lang="de-DE" sz="1800" dirty="0"/>
              <a:t>(Beispielhaft)</a:t>
            </a:r>
          </a:p>
        </p:txBody>
      </p:sp>
      <p:sp>
        <p:nvSpPr>
          <p:cNvPr id="24" name="TextBox 23">
            <a:extLst>
              <a:ext uri="{FF2B5EF4-FFF2-40B4-BE49-F238E27FC236}">
                <a16:creationId xmlns:a16="http://schemas.microsoft.com/office/drawing/2014/main" id="{1D01ED0D-12D9-4696-8934-863014B13A8C}"/>
              </a:ext>
            </a:extLst>
          </p:cNvPr>
          <p:cNvSpPr txBox="1">
            <a:spLocks/>
          </p:cNvSpPr>
          <p:nvPr/>
        </p:nvSpPr>
        <p:spPr>
          <a:xfrm>
            <a:off x="554736" y="1723393"/>
            <a:ext cx="5065776"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800" dirty="0">
                <a:latin typeface="+mj-lt"/>
              </a:rPr>
              <a:t>Problemstelle</a:t>
            </a:r>
          </a:p>
        </p:txBody>
      </p:sp>
      <p:sp>
        <p:nvSpPr>
          <p:cNvPr id="26" name="TrackerNumBlue 17">
            <a:extLst>
              <a:ext uri="{FF2B5EF4-FFF2-40B4-BE49-F238E27FC236}">
                <a16:creationId xmlns:a16="http://schemas.microsoft.com/office/drawing/2014/main" id="{4B78754C-02D9-46A8-98CC-44987AD30DC8}"/>
              </a:ext>
            </a:extLst>
          </p:cNvPr>
          <p:cNvSpPr/>
          <p:nvPr>
            <p:custDataLst>
              <p:tags r:id="rId4"/>
            </p:custDataLst>
          </p:nvPr>
        </p:nvSpPr>
        <p:spPr>
          <a:xfrm>
            <a:off x="554736" y="2085792"/>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de-DE" sz="1400" dirty="0">
                <a:solidFill>
                  <a:schemeClr val="bg1"/>
                </a:solidFill>
              </a:rPr>
              <a:t>C</a:t>
            </a:r>
          </a:p>
        </p:txBody>
      </p:sp>
      <p:sp>
        <p:nvSpPr>
          <p:cNvPr id="9" name="TextBox 8">
            <a:extLst>
              <a:ext uri="{FF2B5EF4-FFF2-40B4-BE49-F238E27FC236}">
                <a16:creationId xmlns:a16="http://schemas.microsoft.com/office/drawing/2014/main" id="{83EA156C-4A05-4EE0-99D0-6628FEEB511F}"/>
              </a:ext>
            </a:extLst>
          </p:cNvPr>
          <p:cNvSpPr txBox="1"/>
          <p:nvPr/>
        </p:nvSpPr>
        <p:spPr>
          <a:xfrm>
            <a:off x="646301" y="4158890"/>
            <a:ext cx="4882647" cy="43088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dirty="0">
                <a:latin typeface="+mj-lt"/>
              </a:rPr>
              <a:t>Hinweis: </a:t>
            </a:r>
            <a:r>
              <a:rPr lang="de-DE" sz="1400" dirty="0"/>
              <a:t>Für die weitere Bearbeitung benötigen wir Ihre E-Mail-Adresse oder eine Telefonnummer</a:t>
            </a:r>
          </a:p>
        </p:txBody>
      </p:sp>
      <p:sp>
        <p:nvSpPr>
          <p:cNvPr id="11" name="TextBox 10">
            <a:extLst>
              <a:ext uri="{FF2B5EF4-FFF2-40B4-BE49-F238E27FC236}">
                <a16:creationId xmlns:a16="http://schemas.microsoft.com/office/drawing/2014/main" id="{922C1A01-D3E5-45BC-9EA5-BA0A6F0FF1F2}"/>
              </a:ext>
            </a:extLst>
          </p:cNvPr>
          <p:cNvSpPr txBox="1"/>
          <p:nvPr/>
        </p:nvSpPr>
        <p:spPr>
          <a:xfrm>
            <a:off x="646301" y="5284162"/>
            <a:ext cx="4882646" cy="86177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dirty="0">
                <a:latin typeface="+mj-lt"/>
              </a:rPr>
              <a:t>Hinweis: </a:t>
            </a:r>
            <a:r>
              <a:rPr lang="de-DE" sz="1400" dirty="0"/>
              <a:t>Zur Weiterleitung Ihrer Anfrage benötigen wir Ihre Telefonnummer oder Ihre E-Mail-Adresse. </a:t>
            </a:r>
            <a:br>
              <a:rPr lang="de-DE" sz="1400" dirty="0"/>
            </a:br>
            <a:r>
              <a:rPr lang="de-DE" sz="1400" dirty="0"/>
              <a:t>Die Beratungsstelle kann diese Informationen verwenden, um mit Ihnen in Kontakt zu treten.</a:t>
            </a:r>
          </a:p>
        </p:txBody>
      </p:sp>
      <p:grpSp>
        <p:nvGrpSpPr>
          <p:cNvPr id="36" name="ChevronWhite 36">
            <a:extLst>
              <a:ext uri="{FF2B5EF4-FFF2-40B4-BE49-F238E27FC236}">
                <a16:creationId xmlns:a16="http://schemas.microsoft.com/office/drawing/2014/main" id="{BB5E0E4B-C084-401D-9D0C-9306035F3A13}"/>
              </a:ext>
            </a:extLst>
          </p:cNvPr>
          <p:cNvGrpSpPr>
            <a:grpSpLocks/>
          </p:cNvGrpSpPr>
          <p:nvPr>
            <p:custDataLst>
              <p:tags r:id="rId5"/>
            </p:custDataLst>
          </p:nvPr>
        </p:nvGrpSpPr>
        <p:grpSpPr>
          <a:xfrm rot="5400000">
            <a:off x="2947954" y="4798259"/>
            <a:ext cx="279340" cy="279340"/>
            <a:chOff x="1016000" y="1016000"/>
            <a:chExt cx="396228" cy="396228"/>
          </a:xfrm>
        </p:grpSpPr>
        <p:sp>
          <p:nvSpPr>
            <p:cNvPr id="19" name="Oval 18">
              <a:extLst>
                <a:ext uri="{FF2B5EF4-FFF2-40B4-BE49-F238E27FC236}">
                  <a16:creationId xmlns:a16="http://schemas.microsoft.com/office/drawing/2014/main" id="{D758374B-8FD3-4DA0-8559-BD4468956D59}"/>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
          <p:nvSpPr>
            <p:cNvPr id="20" name="Freeform: Shape 19">
              <a:extLst>
                <a:ext uri="{FF2B5EF4-FFF2-40B4-BE49-F238E27FC236}">
                  <a16:creationId xmlns:a16="http://schemas.microsoft.com/office/drawing/2014/main" id="{EEBF2959-D610-4E39-A1CE-8C462773F6E4}"/>
                </a:ext>
              </a:extLst>
            </p:cNvPr>
            <p:cNvSpPr>
              <a:spLocks noChangeAspect="1"/>
            </p:cNvSpPr>
            <p:nvPr/>
          </p:nvSpPr>
          <p:spPr>
            <a:xfrm>
              <a:off x="1167567" y="1118521"/>
              <a:ext cx="103571" cy="195256"/>
            </a:xfrm>
            <a:custGeom>
              <a:avLst/>
              <a:gdLst/>
              <a:ahLst/>
              <a:cxnLst/>
              <a:rect l="0" t="0" r="0" b="0"/>
              <a:pathLst>
                <a:path w="103601" h="195312">
                  <a:moveTo>
                    <a:pt x="9358" y="193790"/>
                  </a:moveTo>
                  <a:lnTo>
                    <a:pt x="101575" y="101574"/>
                  </a:lnTo>
                  <a:lnTo>
                    <a:pt x="103600" y="99549"/>
                  </a:lnTo>
                  <a:lnTo>
                    <a:pt x="103600" y="96266"/>
                  </a:lnTo>
                  <a:lnTo>
                    <a:pt x="101575" y="94241"/>
                  </a:lnTo>
                  <a:lnTo>
                    <a:pt x="9358" y="2025"/>
                  </a:lnTo>
                  <a:lnTo>
                    <a:pt x="7332" y="0"/>
                  </a:lnTo>
                  <a:lnTo>
                    <a:pt x="4049" y="0"/>
                  </a:lnTo>
                  <a:lnTo>
                    <a:pt x="2026" y="2025"/>
                  </a:lnTo>
                  <a:lnTo>
                    <a:pt x="0" y="4048"/>
                  </a:lnTo>
                  <a:lnTo>
                    <a:pt x="0" y="7331"/>
                  </a:lnTo>
                  <a:lnTo>
                    <a:pt x="2026" y="9357"/>
                  </a:lnTo>
                  <a:lnTo>
                    <a:pt x="90576" y="97907"/>
                  </a:lnTo>
                  <a:lnTo>
                    <a:pt x="2026" y="186459"/>
                  </a:lnTo>
                  <a:lnTo>
                    <a:pt x="0" y="188483"/>
                  </a:lnTo>
                  <a:lnTo>
                    <a:pt x="0" y="191766"/>
                  </a:lnTo>
                  <a:lnTo>
                    <a:pt x="2026" y="193790"/>
                  </a:lnTo>
                  <a:lnTo>
                    <a:pt x="3040" y="194805"/>
                  </a:lnTo>
                  <a:lnTo>
                    <a:pt x="4366" y="195311"/>
                  </a:lnTo>
                  <a:lnTo>
                    <a:pt x="5692" y="195311"/>
                  </a:lnTo>
                  <a:lnTo>
                    <a:pt x="7017" y="195311"/>
                  </a:lnTo>
                  <a:lnTo>
                    <a:pt x="8348" y="194805"/>
                  </a:lnTo>
                  <a:close/>
                </a:path>
              </a:pathLst>
            </a:cu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grpSp>
      <p:sp>
        <p:nvSpPr>
          <p:cNvPr id="50" name="TextBox 49">
            <a:extLst>
              <a:ext uri="{FF2B5EF4-FFF2-40B4-BE49-F238E27FC236}">
                <a16:creationId xmlns:a16="http://schemas.microsoft.com/office/drawing/2014/main" id="{0DD5CD89-A19F-49FD-B791-8FFF017742B4}"/>
              </a:ext>
            </a:extLst>
          </p:cNvPr>
          <p:cNvSpPr txBox="1">
            <a:spLocks/>
          </p:cNvSpPr>
          <p:nvPr/>
        </p:nvSpPr>
        <p:spPr>
          <a:xfrm>
            <a:off x="924128" y="2085792"/>
            <a:ext cx="4696384" cy="86177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dirty="0"/>
              <a:t>Der Hinweis enthält keine Informationen, die </a:t>
            </a:r>
            <a:r>
              <a:rPr lang="de-DE" sz="1400" noProof="1"/>
              <a:t>Nutzer:innen </a:t>
            </a:r>
            <a:r>
              <a:rPr lang="de-DE" sz="1400" dirty="0"/>
              <a:t>beim Betrachten der Seite nicht schon bewusst sind. Der Hinweis ist daher nicht nützlich und sollte entweder entfernt, oder umformuliert werden, sodass er einen Nutzen erfüllt</a:t>
            </a:r>
          </a:p>
        </p:txBody>
      </p:sp>
      <p:sp>
        <p:nvSpPr>
          <p:cNvPr id="54" name="TextBox 53">
            <a:extLst>
              <a:ext uri="{FF2B5EF4-FFF2-40B4-BE49-F238E27FC236}">
                <a16:creationId xmlns:a16="http://schemas.microsoft.com/office/drawing/2014/main" id="{72C64DA5-AFC4-449B-BC20-2CE8D279A4EE}"/>
              </a:ext>
            </a:extLst>
          </p:cNvPr>
          <p:cNvSpPr txBox="1">
            <a:spLocks/>
          </p:cNvSpPr>
          <p:nvPr/>
        </p:nvSpPr>
        <p:spPr>
          <a:xfrm>
            <a:off x="6587647" y="1723393"/>
            <a:ext cx="1907361"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800" dirty="0">
                <a:solidFill>
                  <a:schemeClr val="accent4">
                    <a:lumMod val="20000"/>
                    <a:lumOff val="80000"/>
                  </a:schemeClr>
                </a:solidFill>
                <a:latin typeface="+mj-lt"/>
              </a:rPr>
              <a:t>Vorher</a:t>
            </a:r>
          </a:p>
        </p:txBody>
      </p:sp>
      <p:sp>
        <p:nvSpPr>
          <p:cNvPr id="55" name="TextBox 54">
            <a:extLst>
              <a:ext uri="{FF2B5EF4-FFF2-40B4-BE49-F238E27FC236}">
                <a16:creationId xmlns:a16="http://schemas.microsoft.com/office/drawing/2014/main" id="{37AD613B-662F-43C4-A829-AC629B0FA707}"/>
              </a:ext>
            </a:extLst>
          </p:cNvPr>
          <p:cNvSpPr txBox="1">
            <a:spLocks/>
          </p:cNvSpPr>
          <p:nvPr/>
        </p:nvSpPr>
        <p:spPr>
          <a:xfrm>
            <a:off x="9729902" y="1723393"/>
            <a:ext cx="1907361"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800" dirty="0">
                <a:solidFill>
                  <a:schemeClr val="accent3">
                    <a:lumMod val="20000"/>
                    <a:lumOff val="80000"/>
                  </a:schemeClr>
                </a:solidFill>
                <a:latin typeface="+mj-lt"/>
              </a:rPr>
              <a:t>Nachher</a:t>
            </a:r>
          </a:p>
        </p:txBody>
      </p:sp>
      <p:sp>
        <p:nvSpPr>
          <p:cNvPr id="65" name="Rectangle: Rounded Corners 64">
            <a:extLst>
              <a:ext uri="{FF2B5EF4-FFF2-40B4-BE49-F238E27FC236}">
                <a16:creationId xmlns:a16="http://schemas.microsoft.com/office/drawing/2014/main" id="{0187F245-50CB-4E56-BE8A-6081E4C70983}"/>
              </a:ext>
            </a:extLst>
          </p:cNvPr>
          <p:cNvSpPr/>
          <p:nvPr/>
        </p:nvSpPr>
        <p:spPr>
          <a:xfrm>
            <a:off x="6643077" y="3100773"/>
            <a:ext cx="1796499" cy="489246"/>
          </a:xfrm>
          <a:prstGeom prst="roundRect">
            <a:avLst>
              <a:gd name="adj" fmla="val 9581"/>
            </a:avLst>
          </a:prstGeom>
          <a:noFill/>
          <a:ln w="127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
        <p:nvSpPr>
          <p:cNvPr id="37" name="Rectangle: Rounded Corners 36">
            <a:extLst>
              <a:ext uri="{FF2B5EF4-FFF2-40B4-BE49-F238E27FC236}">
                <a16:creationId xmlns:a16="http://schemas.microsoft.com/office/drawing/2014/main" id="{10BAB2DB-D405-493E-A84E-D92EDC950267}"/>
              </a:ext>
            </a:extLst>
          </p:cNvPr>
          <p:cNvSpPr/>
          <p:nvPr/>
        </p:nvSpPr>
        <p:spPr>
          <a:xfrm>
            <a:off x="9785333" y="3096992"/>
            <a:ext cx="1796499" cy="679878"/>
          </a:xfrm>
          <a:prstGeom prst="roundRect">
            <a:avLst>
              <a:gd name="adj" fmla="val 9581"/>
            </a:avLst>
          </a:prstGeom>
          <a:noFill/>
          <a:ln w="127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cxnSp>
        <p:nvCxnSpPr>
          <p:cNvPr id="40" name="Straight Arrow Connector 39">
            <a:extLst>
              <a:ext uri="{FF2B5EF4-FFF2-40B4-BE49-F238E27FC236}">
                <a16:creationId xmlns:a16="http://schemas.microsoft.com/office/drawing/2014/main" id="{FA2C504F-29E9-4A7F-B939-C5F1A82C18AF}"/>
              </a:ext>
            </a:extLst>
          </p:cNvPr>
          <p:cNvCxnSpPr>
            <a:cxnSpLocks/>
          </p:cNvCxnSpPr>
          <p:nvPr/>
        </p:nvCxnSpPr>
        <p:spPr>
          <a:xfrm>
            <a:off x="8439576" y="3332144"/>
            <a:ext cx="1345757" cy="0"/>
          </a:xfrm>
          <a:prstGeom prst="straightConnector1">
            <a:avLst/>
          </a:prstGeom>
          <a:ln w="12700" cap="flat">
            <a:solidFill>
              <a:schemeClr val="accent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62" name="TrackerNumBlue 17">
            <a:extLst>
              <a:ext uri="{FF2B5EF4-FFF2-40B4-BE49-F238E27FC236}">
                <a16:creationId xmlns:a16="http://schemas.microsoft.com/office/drawing/2014/main" id="{9495EC53-6686-4DD9-B7CA-54987E44B319}"/>
              </a:ext>
            </a:extLst>
          </p:cNvPr>
          <p:cNvSpPr/>
          <p:nvPr>
            <p:custDataLst>
              <p:tags r:id="rId6"/>
            </p:custDataLst>
          </p:nvPr>
        </p:nvSpPr>
        <p:spPr>
          <a:xfrm>
            <a:off x="8972785" y="3192474"/>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de-DE" sz="1400" dirty="0">
                <a:solidFill>
                  <a:schemeClr val="bg1"/>
                </a:solidFill>
              </a:rPr>
              <a:t>C</a:t>
            </a:r>
          </a:p>
        </p:txBody>
      </p:sp>
      <p:grpSp>
        <p:nvGrpSpPr>
          <p:cNvPr id="34" name="ChevronWhite 36">
            <a:extLst>
              <a:ext uri="{FF2B5EF4-FFF2-40B4-BE49-F238E27FC236}">
                <a16:creationId xmlns:a16="http://schemas.microsoft.com/office/drawing/2014/main" id="{CAA8E5A0-86FC-4D32-BB02-FC2F04E9B562}"/>
              </a:ext>
            </a:extLst>
          </p:cNvPr>
          <p:cNvGrpSpPr>
            <a:grpSpLocks/>
          </p:cNvGrpSpPr>
          <p:nvPr>
            <p:custDataLst>
              <p:tags r:id="rId7"/>
            </p:custDataLst>
          </p:nvPr>
        </p:nvGrpSpPr>
        <p:grpSpPr>
          <a:xfrm>
            <a:off x="8972785" y="1722223"/>
            <a:ext cx="279340" cy="279340"/>
            <a:chOff x="1016000" y="1016000"/>
            <a:chExt cx="396228" cy="396228"/>
          </a:xfrm>
        </p:grpSpPr>
        <p:sp>
          <p:nvSpPr>
            <p:cNvPr id="35" name="Oval 34">
              <a:extLst>
                <a:ext uri="{FF2B5EF4-FFF2-40B4-BE49-F238E27FC236}">
                  <a16:creationId xmlns:a16="http://schemas.microsoft.com/office/drawing/2014/main" id="{05A54069-7BC3-4B46-BFE8-ADA7AE255A8B}"/>
                </a:ext>
              </a:extLst>
            </p:cNvPr>
            <p:cNvSpPr/>
            <p:nvPr/>
          </p:nvSpPr>
          <p:spPr>
            <a:xfrm>
              <a:off x="1016000" y="1016000"/>
              <a:ext cx="396228" cy="396228"/>
            </a:xfrm>
            <a:prstGeom prst="ellipse">
              <a:avLst/>
            </a:prstGeom>
            <a:solidFill>
              <a:schemeClr val="bg1"/>
            </a:solid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
          <p:nvSpPr>
            <p:cNvPr id="41" name="Freeform: Shape 40">
              <a:extLst>
                <a:ext uri="{FF2B5EF4-FFF2-40B4-BE49-F238E27FC236}">
                  <a16:creationId xmlns:a16="http://schemas.microsoft.com/office/drawing/2014/main" id="{CFED7233-2CF0-4B62-B11F-8DB3569A6F2E}"/>
                </a:ext>
              </a:extLst>
            </p:cNvPr>
            <p:cNvSpPr>
              <a:spLocks noChangeAspect="1"/>
            </p:cNvSpPr>
            <p:nvPr/>
          </p:nvSpPr>
          <p:spPr>
            <a:xfrm>
              <a:off x="1167567" y="1118521"/>
              <a:ext cx="103571" cy="195256"/>
            </a:xfrm>
            <a:custGeom>
              <a:avLst/>
              <a:gdLst/>
              <a:ahLst/>
              <a:cxnLst/>
              <a:rect l="0" t="0" r="0" b="0"/>
              <a:pathLst>
                <a:path w="103601" h="195312">
                  <a:moveTo>
                    <a:pt x="9358" y="193790"/>
                  </a:moveTo>
                  <a:lnTo>
                    <a:pt x="101575" y="101574"/>
                  </a:lnTo>
                  <a:lnTo>
                    <a:pt x="103600" y="99549"/>
                  </a:lnTo>
                  <a:lnTo>
                    <a:pt x="103600" y="96266"/>
                  </a:lnTo>
                  <a:lnTo>
                    <a:pt x="101575" y="94241"/>
                  </a:lnTo>
                  <a:lnTo>
                    <a:pt x="9358" y="2025"/>
                  </a:lnTo>
                  <a:lnTo>
                    <a:pt x="7332" y="0"/>
                  </a:lnTo>
                  <a:lnTo>
                    <a:pt x="4049" y="0"/>
                  </a:lnTo>
                  <a:lnTo>
                    <a:pt x="2026" y="2025"/>
                  </a:lnTo>
                  <a:lnTo>
                    <a:pt x="0" y="4048"/>
                  </a:lnTo>
                  <a:lnTo>
                    <a:pt x="0" y="7331"/>
                  </a:lnTo>
                  <a:lnTo>
                    <a:pt x="2026" y="9357"/>
                  </a:lnTo>
                  <a:lnTo>
                    <a:pt x="90576" y="97907"/>
                  </a:lnTo>
                  <a:lnTo>
                    <a:pt x="2026" y="186459"/>
                  </a:lnTo>
                  <a:lnTo>
                    <a:pt x="0" y="188483"/>
                  </a:lnTo>
                  <a:lnTo>
                    <a:pt x="0" y="191766"/>
                  </a:lnTo>
                  <a:lnTo>
                    <a:pt x="2026" y="193790"/>
                  </a:lnTo>
                  <a:lnTo>
                    <a:pt x="3040" y="194805"/>
                  </a:lnTo>
                  <a:lnTo>
                    <a:pt x="4366" y="195311"/>
                  </a:lnTo>
                  <a:lnTo>
                    <a:pt x="5692" y="195311"/>
                  </a:lnTo>
                  <a:lnTo>
                    <a:pt x="7017" y="195311"/>
                  </a:lnTo>
                  <a:lnTo>
                    <a:pt x="8348" y="194805"/>
                  </a:lnTo>
                  <a:close/>
                </a:path>
              </a:pathLst>
            </a:cu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grpSp>
      <p:sp>
        <p:nvSpPr>
          <p:cNvPr id="42" name="TextBox 41">
            <a:extLst>
              <a:ext uri="{FF2B5EF4-FFF2-40B4-BE49-F238E27FC236}">
                <a16:creationId xmlns:a16="http://schemas.microsoft.com/office/drawing/2014/main" id="{3B5137CF-C9D2-459F-AC14-9B0D6F772394}"/>
              </a:ext>
            </a:extLst>
          </p:cNvPr>
          <p:cNvSpPr txBox="1">
            <a:spLocks/>
          </p:cNvSpPr>
          <p:nvPr/>
        </p:nvSpPr>
        <p:spPr>
          <a:xfrm>
            <a:off x="4077863" y="1338602"/>
            <a:ext cx="496110" cy="18466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200" dirty="0"/>
              <a:t>Vorher</a:t>
            </a:r>
          </a:p>
        </p:txBody>
      </p:sp>
      <p:sp>
        <p:nvSpPr>
          <p:cNvPr id="43" name="TextBox 42">
            <a:extLst>
              <a:ext uri="{FF2B5EF4-FFF2-40B4-BE49-F238E27FC236}">
                <a16:creationId xmlns:a16="http://schemas.microsoft.com/office/drawing/2014/main" id="{AC897099-5CC3-4A24-86E9-7A4AA3DDD5E5}"/>
              </a:ext>
            </a:extLst>
          </p:cNvPr>
          <p:cNvSpPr txBox="1">
            <a:spLocks/>
          </p:cNvSpPr>
          <p:nvPr/>
        </p:nvSpPr>
        <p:spPr>
          <a:xfrm>
            <a:off x="5070051" y="1338602"/>
            <a:ext cx="550461" cy="18466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200" dirty="0"/>
              <a:t>Nachher</a:t>
            </a:r>
          </a:p>
        </p:txBody>
      </p:sp>
      <p:sp>
        <p:nvSpPr>
          <p:cNvPr id="44" name="Rectangle 43">
            <a:extLst>
              <a:ext uri="{FF2B5EF4-FFF2-40B4-BE49-F238E27FC236}">
                <a16:creationId xmlns:a16="http://schemas.microsoft.com/office/drawing/2014/main" id="{A73FAE80-93C2-4AE1-988A-760B325043E7}"/>
              </a:ext>
            </a:extLst>
          </p:cNvPr>
          <p:cNvSpPr/>
          <p:nvPr/>
        </p:nvSpPr>
        <p:spPr>
          <a:xfrm>
            <a:off x="3815684" y="1330383"/>
            <a:ext cx="201105" cy="201105"/>
          </a:xfrm>
          <a:prstGeom prst="rect">
            <a:avLst/>
          </a:prstGeom>
          <a:solidFill>
            <a:schemeClr val="accent4">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
        <p:nvSpPr>
          <p:cNvPr id="45" name="Rectangle 44">
            <a:extLst>
              <a:ext uri="{FF2B5EF4-FFF2-40B4-BE49-F238E27FC236}">
                <a16:creationId xmlns:a16="http://schemas.microsoft.com/office/drawing/2014/main" id="{823814AA-035C-4794-B907-4A56BD7549D9}"/>
              </a:ext>
            </a:extLst>
          </p:cNvPr>
          <p:cNvSpPr/>
          <p:nvPr/>
        </p:nvSpPr>
        <p:spPr>
          <a:xfrm>
            <a:off x="4807871" y="1330383"/>
            <a:ext cx="201105" cy="201105"/>
          </a:xfrm>
          <a:prstGeom prst="rect">
            <a:avLst/>
          </a:prstGeom>
          <a:solidFill>
            <a:schemeClr val="accent3">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Tree>
    <p:extLst>
      <p:ext uri="{BB962C8B-B14F-4D97-AF65-F5344CB8AC3E}">
        <p14:creationId xmlns:p14="http://schemas.microsoft.com/office/powerpoint/2010/main" val="2649567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1FD3409-F518-497F-9771-67EA79C2A03F}"/>
              </a:ext>
            </a:extLst>
          </p:cNvPr>
          <p:cNvGraphicFramePr>
            <a:graphicFrameLocks noChangeAspect="1"/>
          </p:cNvGraphicFramePr>
          <p:nvPr>
            <p:custDataLst>
              <p:tags r:id="rId1"/>
            </p:custDataLst>
            <p:extLst>
              <p:ext uri="{D42A27DB-BD31-4B8C-83A1-F6EECF244321}">
                <p14:modId xmlns:p14="http://schemas.microsoft.com/office/powerpoint/2010/main" val="16979678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08" imgH="408" progId="TCLayout.ActiveDocument.1">
                  <p:embed/>
                </p:oleObj>
              </mc:Choice>
              <mc:Fallback>
                <p:oleObj name="think-cell Slide" r:id="rId14" imgW="408" imgH="408" progId="TCLayout.ActiveDocument.1">
                  <p:embed/>
                  <p:pic>
                    <p:nvPicPr>
                      <p:cNvPr id="0" name=""/>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18" name="Rectangle 3" hidden="1">
            <a:extLst>
              <a:ext uri="{FF2B5EF4-FFF2-40B4-BE49-F238E27FC236}">
                <a16:creationId xmlns:a16="http://schemas.microsoft.com/office/drawing/2014/main" id="{413100AB-E7DD-44D5-9A49-4320A79B6553}"/>
              </a:ext>
            </a:extLst>
          </p:cNvPr>
          <p:cNvSpPr/>
          <p:nvPr>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de-DE" sz="2500" dirty="0">
              <a:solidFill>
                <a:schemeClr val="bg1"/>
              </a:solidFill>
              <a:latin typeface="BundesSans Bold" panose="020B0002030500000203" pitchFamily="34" charset="0"/>
              <a:ea typeface="+mj-ea"/>
              <a:cs typeface="+mj-cs"/>
              <a:sym typeface="BundesSans Bold" panose="020B0002030500000203" pitchFamily="34" charset="0"/>
            </a:endParaRPr>
          </a:p>
        </p:txBody>
      </p:sp>
      <p:sp>
        <p:nvSpPr>
          <p:cNvPr id="2" name="Title 1">
            <a:extLst>
              <a:ext uri="{FF2B5EF4-FFF2-40B4-BE49-F238E27FC236}">
                <a16:creationId xmlns:a16="http://schemas.microsoft.com/office/drawing/2014/main" id="{9FC2284F-DAF1-8640-BBFA-AF472047F913}"/>
              </a:ext>
            </a:extLst>
          </p:cNvPr>
          <p:cNvSpPr>
            <a:spLocks noGrp="1"/>
          </p:cNvSpPr>
          <p:nvPr>
            <p:ph type="title"/>
          </p:nvPr>
        </p:nvSpPr>
        <p:spPr>
          <a:xfrm>
            <a:off x="554736" y="134291"/>
            <a:ext cx="5065776" cy="769441"/>
          </a:xfrm>
        </p:spPr>
        <p:txBody>
          <a:bodyPr vert="horz">
            <a:noAutofit/>
          </a:bodyPr>
          <a:lstStyle/>
          <a:p>
            <a:r>
              <a:rPr lang="de-DE" b="0" dirty="0"/>
              <a:t>Fallstudie: Zusammenfassung der Maßnahmen (5/5)</a:t>
            </a:r>
            <a:endParaRPr lang="de-DE" dirty="0"/>
          </a:p>
        </p:txBody>
      </p:sp>
      <p:sp>
        <p:nvSpPr>
          <p:cNvPr id="4" name="1. On-page tracker">
            <a:extLst>
              <a:ext uri="{FF2B5EF4-FFF2-40B4-BE49-F238E27FC236}">
                <a16:creationId xmlns:a16="http://schemas.microsoft.com/office/drawing/2014/main" id="{0F5F2268-41B4-0A4D-838A-83127C53FE5A}"/>
              </a:ext>
            </a:extLst>
          </p:cNvPr>
          <p:cNvSpPr>
            <a:spLocks noGrp="1"/>
          </p:cNvSpPr>
          <p:nvPr>
            <p:ph type="body" sz="quarter" idx="10"/>
            <p:custDataLst>
              <p:tags r:id="rId3"/>
            </p:custDataLst>
          </p:nvPr>
        </p:nvSpPr>
        <p:spPr/>
        <p:txBody>
          <a:bodyPr/>
          <a:lstStyle/>
          <a:p>
            <a:r>
              <a:rPr lang="de-DE" dirty="0"/>
              <a:t>Vorgehen/Fallstudie: Anwendung des KISS-Prinzips</a:t>
            </a:r>
          </a:p>
        </p:txBody>
      </p:sp>
      <p:pic>
        <p:nvPicPr>
          <p:cNvPr id="13" name="Picture 12">
            <a:extLst>
              <a:ext uri="{FF2B5EF4-FFF2-40B4-BE49-F238E27FC236}">
                <a16:creationId xmlns:a16="http://schemas.microsoft.com/office/drawing/2014/main" id="{41682DD0-C2EB-C14D-89BD-60BDCB4087C8}"/>
              </a:ext>
            </a:extLst>
          </p:cNvPr>
          <p:cNvPicPr>
            <a:picLocks/>
          </p:cNvPicPr>
          <p:nvPr/>
        </p:nvPicPr>
        <p:blipFill>
          <a:blip r:embed="rId16"/>
          <a:srcRect/>
          <a:stretch/>
        </p:blipFill>
        <p:spPr>
          <a:xfrm>
            <a:off x="6587646" y="2085792"/>
            <a:ext cx="1907361" cy="4130072"/>
          </a:xfrm>
          <a:prstGeom prst="rect">
            <a:avLst/>
          </a:prstGeom>
          <a:ln w="6350">
            <a:solidFill>
              <a:srgbClr val="D0D0D0"/>
            </a:solidFill>
          </a:ln>
        </p:spPr>
      </p:pic>
      <p:pic>
        <p:nvPicPr>
          <p:cNvPr id="15" name="Picture 14">
            <a:extLst>
              <a:ext uri="{FF2B5EF4-FFF2-40B4-BE49-F238E27FC236}">
                <a16:creationId xmlns:a16="http://schemas.microsoft.com/office/drawing/2014/main" id="{A399E5FA-D067-0C49-8B1B-15DC18A18F97}"/>
              </a:ext>
            </a:extLst>
          </p:cNvPr>
          <p:cNvPicPr>
            <a:picLocks/>
          </p:cNvPicPr>
          <p:nvPr/>
        </p:nvPicPr>
        <p:blipFill>
          <a:blip r:embed="rId17"/>
          <a:srcRect/>
          <a:stretch/>
        </p:blipFill>
        <p:spPr>
          <a:xfrm>
            <a:off x="9729902" y="2085792"/>
            <a:ext cx="1907361" cy="4130072"/>
          </a:xfrm>
          <a:prstGeom prst="rect">
            <a:avLst/>
          </a:prstGeom>
          <a:ln w="6350">
            <a:solidFill>
              <a:srgbClr val="D0D0D0"/>
            </a:solidFill>
          </a:ln>
        </p:spPr>
      </p:pic>
      <p:sp>
        <p:nvSpPr>
          <p:cNvPr id="24" name="TextBox 23">
            <a:extLst>
              <a:ext uri="{FF2B5EF4-FFF2-40B4-BE49-F238E27FC236}">
                <a16:creationId xmlns:a16="http://schemas.microsoft.com/office/drawing/2014/main" id="{1D01ED0D-12D9-4696-8934-863014B13A8C}"/>
              </a:ext>
            </a:extLst>
          </p:cNvPr>
          <p:cNvSpPr txBox="1">
            <a:spLocks/>
          </p:cNvSpPr>
          <p:nvPr/>
        </p:nvSpPr>
        <p:spPr>
          <a:xfrm>
            <a:off x="554736" y="1723393"/>
            <a:ext cx="5065776"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800" dirty="0">
                <a:latin typeface="+mj-lt"/>
              </a:rPr>
              <a:t>Fazit </a:t>
            </a:r>
          </a:p>
        </p:txBody>
      </p:sp>
      <p:sp>
        <p:nvSpPr>
          <p:cNvPr id="50" name="TextBox 49">
            <a:extLst>
              <a:ext uri="{FF2B5EF4-FFF2-40B4-BE49-F238E27FC236}">
                <a16:creationId xmlns:a16="http://schemas.microsoft.com/office/drawing/2014/main" id="{0DD5CD89-A19F-49FD-B791-8FFF017742B4}"/>
              </a:ext>
            </a:extLst>
          </p:cNvPr>
          <p:cNvSpPr txBox="1">
            <a:spLocks/>
          </p:cNvSpPr>
          <p:nvPr/>
        </p:nvSpPr>
        <p:spPr>
          <a:xfrm>
            <a:off x="554736" y="2085792"/>
            <a:ext cx="5065776" cy="430887"/>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dirty="0"/>
              <a:t>Durch 3 Maßnahmen in Form von Textänderungen wurde die Nutzungsfreundlichkeit der Seite maßgeblich verbessert</a:t>
            </a:r>
          </a:p>
        </p:txBody>
      </p:sp>
      <p:sp>
        <p:nvSpPr>
          <p:cNvPr id="54" name="TextBox 53">
            <a:extLst>
              <a:ext uri="{FF2B5EF4-FFF2-40B4-BE49-F238E27FC236}">
                <a16:creationId xmlns:a16="http://schemas.microsoft.com/office/drawing/2014/main" id="{72C64DA5-AFC4-449B-BC20-2CE8D279A4EE}"/>
              </a:ext>
            </a:extLst>
          </p:cNvPr>
          <p:cNvSpPr txBox="1">
            <a:spLocks/>
          </p:cNvSpPr>
          <p:nvPr/>
        </p:nvSpPr>
        <p:spPr>
          <a:xfrm>
            <a:off x="6587647" y="1723393"/>
            <a:ext cx="1907361"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800" dirty="0">
                <a:solidFill>
                  <a:schemeClr val="accent4">
                    <a:lumMod val="20000"/>
                    <a:lumOff val="80000"/>
                  </a:schemeClr>
                </a:solidFill>
                <a:latin typeface="+mj-lt"/>
              </a:rPr>
              <a:t>Vorher</a:t>
            </a:r>
          </a:p>
        </p:txBody>
      </p:sp>
      <p:sp>
        <p:nvSpPr>
          <p:cNvPr id="55" name="TextBox 54">
            <a:extLst>
              <a:ext uri="{FF2B5EF4-FFF2-40B4-BE49-F238E27FC236}">
                <a16:creationId xmlns:a16="http://schemas.microsoft.com/office/drawing/2014/main" id="{37AD613B-662F-43C4-A829-AC629B0FA707}"/>
              </a:ext>
            </a:extLst>
          </p:cNvPr>
          <p:cNvSpPr txBox="1">
            <a:spLocks/>
          </p:cNvSpPr>
          <p:nvPr/>
        </p:nvSpPr>
        <p:spPr>
          <a:xfrm>
            <a:off x="9729902" y="1723393"/>
            <a:ext cx="1907361"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800" dirty="0">
                <a:solidFill>
                  <a:schemeClr val="accent3">
                    <a:lumMod val="20000"/>
                    <a:lumOff val="80000"/>
                  </a:schemeClr>
                </a:solidFill>
                <a:latin typeface="+mj-lt"/>
              </a:rPr>
              <a:t>Nachher</a:t>
            </a:r>
          </a:p>
        </p:txBody>
      </p:sp>
      <p:sp>
        <p:nvSpPr>
          <p:cNvPr id="65" name="Rectangle: Rounded Corners 64">
            <a:extLst>
              <a:ext uri="{FF2B5EF4-FFF2-40B4-BE49-F238E27FC236}">
                <a16:creationId xmlns:a16="http://schemas.microsoft.com/office/drawing/2014/main" id="{0187F245-50CB-4E56-BE8A-6081E4C70983}"/>
              </a:ext>
            </a:extLst>
          </p:cNvPr>
          <p:cNvSpPr/>
          <p:nvPr/>
        </p:nvSpPr>
        <p:spPr>
          <a:xfrm>
            <a:off x="6643077" y="3008009"/>
            <a:ext cx="1796499" cy="489246"/>
          </a:xfrm>
          <a:prstGeom prst="roundRect">
            <a:avLst>
              <a:gd name="adj" fmla="val 9581"/>
            </a:avLst>
          </a:prstGeom>
          <a:noFill/>
          <a:ln w="127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
        <p:nvSpPr>
          <p:cNvPr id="37" name="Rectangle: Rounded Corners 36">
            <a:extLst>
              <a:ext uri="{FF2B5EF4-FFF2-40B4-BE49-F238E27FC236}">
                <a16:creationId xmlns:a16="http://schemas.microsoft.com/office/drawing/2014/main" id="{10BAB2DB-D405-493E-A84E-D92EDC950267}"/>
              </a:ext>
            </a:extLst>
          </p:cNvPr>
          <p:cNvSpPr/>
          <p:nvPr/>
        </p:nvSpPr>
        <p:spPr>
          <a:xfrm>
            <a:off x="9785333" y="3112962"/>
            <a:ext cx="1796499" cy="659818"/>
          </a:xfrm>
          <a:prstGeom prst="roundRect">
            <a:avLst>
              <a:gd name="adj" fmla="val 9581"/>
            </a:avLst>
          </a:prstGeom>
          <a:noFill/>
          <a:ln w="127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cxnSp>
        <p:nvCxnSpPr>
          <p:cNvPr id="40" name="Straight Arrow Connector 39">
            <a:extLst>
              <a:ext uri="{FF2B5EF4-FFF2-40B4-BE49-F238E27FC236}">
                <a16:creationId xmlns:a16="http://schemas.microsoft.com/office/drawing/2014/main" id="{FA2C504F-29E9-4A7F-B939-C5F1A82C18AF}"/>
              </a:ext>
            </a:extLst>
          </p:cNvPr>
          <p:cNvCxnSpPr>
            <a:cxnSpLocks/>
          </p:cNvCxnSpPr>
          <p:nvPr/>
        </p:nvCxnSpPr>
        <p:spPr>
          <a:xfrm>
            <a:off x="8439576" y="3252632"/>
            <a:ext cx="1345757" cy="0"/>
          </a:xfrm>
          <a:prstGeom prst="straightConnector1">
            <a:avLst/>
          </a:prstGeom>
          <a:ln w="12700" cap="flat">
            <a:solidFill>
              <a:schemeClr val="accent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62" name="TrackerNumBlue 17">
            <a:extLst>
              <a:ext uri="{FF2B5EF4-FFF2-40B4-BE49-F238E27FC236}">
                <a16:creationId xmlns:a16="http://schemas.microsoft.com/office/drawing/2014/main" id="{9495EC53-6686-4DD9-B7CA-54987E44B319}"/>
              </a:ext>
            </a:extLst>
          </p:cNvPr>
          <p:cNvSpPr/>
          <p:nvPr>
            <p:custDataLst>
              <p:tags r:id="rId4"/>
            </p:custDataLst>
          </p:nvPr>
        </p:nvSpPr>
        <p:spPr>
          <a:xfrm>
            <a:off x="8972785" y="3112962"/>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de-DE" sz="1400" dirty="0">
                <a:solidFill>
                  <a:schemeClr val="bg1"/>
                </a:solidFill>
              </a:rPr>
              <a:t>C</a:t>
            </a:r>
          </a:p>
        </p:txBody>
      </p:sp>
      <p:sp>
        <p:nvSpPr>
          <p:cNvPr id="34" name="TextBox 33">
            <a:extLst>
              <a:ext uri="{FF2B5EF4-FFF2-40B4-BE49-F238E27FC236}">
                <a16:creationId xmlns:a16="http://schemas.microsoft.com/office/drawing/2014/main" id="{726D2939-0A76-4F81-9FFF-FEF963A2A466}"/>
              </a:ext>
            </a:extLst>
          </p:cNvPr>
          <p:cNvSpPr txBox="1">
            <a:spLocks/>
          </p:cNvSpPr>
          <p:nvPr/>
        </p:nvSpPr>
        <p:spPr>
          <a:xfrm>
            <a:off x="554736" y="2743047"/>
            <a:ext cx="5065776"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800" dirty="0">
                <a:latin typeface="+mj-lt"/>
              </a:rPr>
              <a:t>Maßnahmen</a:t>
            </a:r>
          </a:p>
        </p:txBody>
      </p:sp>
      <p:sp>
        <p:nvSpPr>
          <p:cNvPr id="35" name="TextBox 34">
            <a:extLst>
              <a:ext uri="{FF2B5EF4-FFF2-40B4-BE49-F238E27FC236}">
                <a16:creationId xmlns:a16="http://schemas.microsoft.com/office/drawing/2014/main" id="{95BA2388-FF05-469A-9992-E62B3D9E50D8}"/>
              </a:ext>
            </a:extLst>
          </p:cNvPr>
          <p:cNvSpPr txBox="1">
            <a:spLocks/>
          </p:cNvSpPr>
          <p:nvPr/>
        </p:nvSpPr>
        <p:spPr>
          <a:xfrm>
            <a:off x="924128" y="3105446"/>
            <a:ext cx="4696384" cy="430887"/>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dirty="0"/>
              <a:t>Der Hinweis auf Pflichtfelder wurde durch eine Erläuterung </a:t>
            </a:r>
            <a:r>
              <a:rPr lang="de-DE" sz="1400" dirty="0">
                <a:latin typeface="+mj-lt"/>
              </a:rPr>
              <a:t>klarer</a:t>
            </a:r>
            <a:r>
              <a:rPr lang="de-DE" sz="1400" b="1" dirty="0"/>
              <a:t> </a:t>
            </a:r>
            <a:r>
              <a:rPr lang="de-DE" sz="1400" dirty="0"/>
              <a:t>formuliert</a:t>
            </a:r>
          </a:p>
        </p:txBody>
      </p:sp>
      <p:sp>
        <p:nvSpPr>
          <p:cNvPr id="43" name="TrackerNumBlue 17">
            <a:extLst>
              <a:ext uri="{FF2B5EF4-FFF2-40B4-BE49-F238E27FC236}">
                <a16:creationId xmlns:a16="http://schemas.microsoft.com/office/drawing/2014/main" id="{BC2CFA60-498F-4318-A90A-BB02C08F66B5}"/>
              </a:ext>
            </a:extLst>
          </p:cNvPr>
          <p:cNvSpPr/>
          <p:nvPr>
            <p:custDataLst>
              <p:tags r:id="rId5"/>
            </p:custDataLst>
          </p:nvPr>
        </p:nvSpPr>
        <p:spPr>
          <a:xfrm>
            <a:off x="554736" y="3105446"/>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de-DE" sz="1400" dirty="0">
                <a:solidFill>
                  <a:schemeClr val="bg1"/>
                </a:solidFill>
              </a:rPr>
              <a:t>A</a:t>
            </a:r>
          </a:p>
        </p:txBody>
      </p:sp>
      <p:sp>
        <p:nvSpPr>
          <p:cNvPr id="41" name="TextBox 40">
            <a:extLst>
              <a:ext uri="{FF2B5EF4-FFF2-40B4-BE49-F238E27FC236}">
                <a16:creationId xmlns:a16="http://schemas.microsoft.com/office/drawing/2014/main" id="{43257AF5-0D80-406D-A423-043FF06A8D4B}"/>
              </a:ext>
            </a:extLst>
          </p:cNvPr>
          <p:cNvSpPr txBox="1">
            <a:spLocks/>
          </p:cNvSpPr>
          <p:nvPr/>
        </p:nvSpPr>
        <p:spPr>
          <a:xfrm>
            <a:off x="924128" y="3664245"/>
            <a:ext cx="4696384" cy="430887"/>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dirty="0"/>
              <a:t>Die Antwortmöglichkeiten wurden durch eine Verkürzung auf das Wesentliche </a:t>
            </a:r>
            <a:r>
              <a:rPr lang="de-DE" sz="1400" dirty="0">
                <a:latin typeface="+mj-lt"/>
              </a:rPr>
              <a:t>prägnanter</a:t>
            </a:r>
            <a:r>
              <a:rPr lang="de-DE" sz="1400" dirty="0"/>
              <a:t> formuliert</a:t>
            </a:r>
          </a:p>
        </p:txBody>
      </p:sp>
      <p:sp>
        <p:nvSpPr>
          <p:cNvPr id="45" name="TrackerNumBlue 17">
            <a:extLst>
              <a:ext uri="{FF2B5EF4-FFF2-40B4-BE49-F238E27FC236}">
                <a16:creationId xmlns:a16="http://schemas.microsoft.com/office/drawing/2014/main" id="{8558FFF5-0BBB-446A-87E4-231B32B2C0CF}"/>
              </a:ext>
            </a:extLst>
          </p:cNvPr>
          <p:cNvSpPr/>
          <p:nvPr>
            <p:custDataLst>
              <p:tags r:id="rId6"/>
            </p:custDataLst>
          </p:nvPr>
        </p:nvSpPr>
        <p:spPr>
          <a:xfrm>
            <a:off x="554736" y="3664244"/>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de-DE" sz="1400" dirty="0">
                <a:solidFill>
                  <a:schemeClr val="bg1"/>
                </a:solidFill>
              </a:rPr>
              <a:t>B</a:t>
            </a:r>
          </a:p>
        </p:txBody>
      </p:sp>
      <p:sp>
        <p:nvSpPr>
          <p:cNvPr id="42" name="TextBox 41">
            <a:extLst>
              <a:ext uri="{FF2B5EF4-FFF2-40B4-BE49-F238E27FC236}">
                <a16:creationId xmlns:a16="http://schemas.microsoft.com/office/drawing/2014/main" id="{FA11DAFE-C820-4A61-81A3-D26C9C5A8966}"/>
              </a:ext>
            </a:extLst>
          </p:cNvPr>
          <p:cNvSpPr txBox="1">
            <a:spLocks/>
          </p:cNvSpPr>
          <p:nvPr/>
        </p:nvSpPr>
        <p:spPr>
          <a:xfrm>
            <a:off x="924128" y="4223044"/>
            <a:ext cx="4696384" cy="430887"/>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dirty="0"/>
              <a:t>Der Hinweis wurde durch Beschreiben der Verwendung der Antworten </a:t>
            </a:r>
            <a:r>
              <a:rPr lang="de-DE" sz="1400" dirty="0">
                <a:latin typeface="+mj-lt"/>
              </a:rPr>
              <a:t>nützlich</a:t>
            </a:r>
          </a:p>
        </p:txBody>
      </p:sp>
      <p:sp>
        <p:nvSpPr>
          <p:cNvPr id="46" name="TrackerNumBlue 17">
            <a:extLst>
              <a:ext uri="{FF2B5EF4-FFF2-40B4-BE49-F238E27FC236}">
                <a16:creationId xmlns:a16="http://schemas.microsoft.com/office/drawing/2014/main" id="{55CB8D4A-EA3B-49E3-A649-6F0E73E07ADC}"/>
              </a:ext>
            </a:extLst>
          </p:cNvPr>
          <p:cNvSpPr/>
          <p:nvPr>
            <p:custDataLst>
              <p:tags r:id="rId7"/>
            </p:custDataLst>
          </p:nvPr>
        </p:nvSpPr>
        <p:spPr>
          <a:xfrm>
            <a:off x="554736" y="4223043"/>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de-DE" sz="1400" dirty="0">
                <a:solidFill>
                  <a:schemeClr val="bg1"/>
                </a:solidFill>
              </a:rPr>
              <a:t>C</a:t>
            </a:r>
          </a:p>
        </p:txBody>
      </p:sp>
      <p:sp>
        <p:nvSpPr>
          <p:cNvPr id="47" name="4. Footnote">
            <a:extLst>
              <a:ext uri="{FF2B5EF4-FFF2-40B4-BE49-F238E27FC236}">
                <a16:creationId xmlns:a16="http://schemas.microsoft.com/office/drawing/2014/main" id="{F1187CF1-9B48-437C-91FA-3D91425959EF}"/>
              </a:ext>
            </a:extLst>
          </p:cNvPr>
          <p:cNvSpPr txBox="1">
            <a:spLocks/>
          </p:cNvSpPr>
          <p:nvPr>
            <p:custDataLst>
              <p:tags r:id="rId8"/>
            </p:custDataLst>
          </p:nvPr>
        </p:nvSpPr>
        <p:spPr>
          <a:xfrm>
            <a:off x="553972" y="6155290"/>
            <a:ext cx="5065776" cy="246221"/>
          </a:xfrm>
          <a:prstGeom prst="rect">
            <a:avLst/>
          </a:prstGeom>
          <a:noFill/>
        </p:spPr>
        <p:txBody>
          <a:bodyPr wrap="square" lIns="0" tIns="0" rIns="0" bIns="0" rtlCol="0" anchor="b">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de-DE" dirty="0"/>
              <a:t>	Eine Sammlung an Formulierungen für häufige Situationen in digitalen Anwendungen befinden sich im Anhang </a:t>
            </a:r>
            <a:br>
              <a:rPr lang="de-DE" dirty="0"/>
            </a:br>
            <a:r>
              <a:rPr lang="de-DE" dirty="0"/>
              <a:t>dieses Dokuments</a:t>
            </a:r>
          </a:p>
        </p:txBody>
      </p:sp>
      <p:sp>
        <p:nvSpPr>
          <p:cNvPr id="51" name="Rectangle: Rounded Corners 50">
            <a:extLst>
              <a:ext uri="{FF2B5EF4-FFF2-40B4-BE49-F238E27FC236}">
                <a16:creationId xmlns:a16="http://schemas.microsoft.com/office/drawing/2014/main" id="{6A71B002-0620-41D4-ABBD-718A897CC34A}"/>
              </a:ext>
            </a:extLst>
          </p:cNvPr>
          <p:cNvSpPr/>
          <p:nvPr/>
        </p:nvSpPr>
        <p:spPr>
          <a:xfrm>
            <a:off x="6643077" y="3819333"/>
            <a:ext cx="1796499" cy="1362320"/>
          </a:xfrm>
          <a:prstGeom prst="roundRect">
            <a:avLst>
              <a:gd name="adj" fmla="val 4237"/>
            </a:avLst>
          </a:prstGeom>
          <a:noFill/>
          <a:ln w="127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
        <p:nvSpPr>
          <p:cNvPr id="52" name="Rectangle: Rounded Corners 51">
            <a:extLst>
              <a:ext uri="{FF2B5EF4-FFF2-40B4-BE49-F238E27FC236}">
                <a16:creationId xmlns:a16="http://schemas.microsoft.com/office/drawing/2014/main" id="{971B55A4-BBE7-40DA-8FD0-E4ECF4D78DC6}"/>
              </a:ext>
            </a:extLst>
          </p:cNvPr>
          <p:cNvSpPr/>
          <p:nvPr/>
        </p:nvSpPr>
        <p:spPr>
          <a:xfrm>
            <a:off x="9785333" y="4104603"/>
            <a:ext cx="1796499" cy="1242649"/>
          </a:xfrm>
          <a:prstGeom prst="roundRect">
            <a:avLst>
              <a:gd name="adj" fmla="val 4237"/>
            </a:avLst>
          </a:prstGeom>
          <a:noFill/>
          <a:ln w="127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cxnSp>
        <p:nvCxnSpPr>
          <p:cNvPr id="53" name="Straight Arrow Connector 52">
            <a:extLst>
              <a:ext uri="{FF2B5EF4-FFF2-40B4-BE49-F238E27FC236}">
                <a16:creationId xmlns:a16="http://schemas.microsoft.com/office/drawing/2014/main" id="{FFB50C62-5A10-4307-BAE6-03929EBF68EF}"/>
              </a:ext>
            </a:extLst>
          </p:cNvPr>
          <p:cNvCxnSpPr>
            <a:cxnSpLocks/>
          </p:cNvCxnSpPr>
          <p:nvPr/>
        </p:nvCxnSpPr>
        <p:spPr>
          <a:xfrm>
            <a:off x="8439576" y="4500493"/>
            <a:ext cx="1345757" cy="0"/>
          </a:xfrm>
          <a:prstGeom prst="straightConnector1">
            <a:avLst/>
          </a:prstGeom>
          <a:ln w="12700" cap="flat">
            <a:solidFill>
              <a:schemeClr val="accent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56" name="TrackerNumBlue 17">
            <a:extLst>
              <a:ext uri="{FF2B5EF4-FFF2-40B4-BE49-F238E27FC236}">
                <a16:creationId xmlns:a16="http://schemas.microsoft.com/office/drawing/2014/main" id="{6EA04955-EEDE-4D50-B913-B37C201CD7F3}"/>
              </a:ext>
            </a:extLst>
          </p:cNvPr>
          <p:cNvSpPr/>
          <p:nvPr>
            <p:custDataLst>
              <p:tags r:id="rId9"/>
            </p:custDataLst>
          </p:nvPr>
        </p:nvSpPr>
        <p:spPr>
          <a:xfrm>
            <a:off x="8972785" y="4360823"/>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de-DE" sz="1400" dirty="0">
                <a:solidFill>
                  <a:schemeClr val="bg1"/>
                </a:solidFill>
              </a:rPr>
              <a:t>B</a:t>
            </a:r>
          </a:p>
        </p:txBody>
      </p:sp>
      <p:sp>
        <p:nvSpPr>
          <p:cNvPr id="63" name="Rectangle: Rounded Corners 62">
            <a:extLst>
              <a:ext uri="{FF2B5EF4-FFF2-40B4-BE49-F238E27FC236}">
                <a16:creationId xmlns:a16="http://schemas.microsoft.com/office/drawing/2014/main" id="{7E898788-1436-4F2D-9626-F96032895E23}"/>
              </a:ext>
            </a:extLst>
          </p:cNvPr>
          <p:cNvSpPr/>
          <p:nvPr/>
        </p:nvSpPr>
        <p:spPr>
          <a:xfrm>
            <a:off x="6643077" y="2846038"/>
            <a:ext cx="1796499" cy="130130"/>
          </a:xfrm>
          <a:prstGeom prst="roundRect">
            <a:avLst>
              <a:gd name="adj" fmla="val 31755"/>
            </a:avLst>
          </a:prstGeom>
          <a:noFill/>
          <a:ln w="127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
        <p:nvSpPr>
          <p:cNvPr id="64" name="Rectangle: Rounded Corners 63">
            <a:extLst>
              <a:ext uri="{FF2B5EF4-FFF2-40B4-BE49-F238E27FC236}">
                <a16:creationId xmlns:a16="http://schemas.microsoft.com/office/drawing/2014/main" id="{8BA3EEA2-C708-4F71-8AFD-E03A9E8A57BE}"/>
              </a:ext>
            </a:extLst>
          </p:cNvPr>
          <p:cNvSpPr/>
          <p:nvPr/>
        </p:nvSpPr>
        <p:spPr>
          <a:xfrm>
            <a:off x="9785333" y="2842698"/>
            <a:ext cx="1796499" cy="224320"/>
          </a:xfrm>
          <a:prstGeom prst="roundRect">
            <a:avLst>
              <a:gd name="adj" fmla="val 19168"/>
            </a:avLst>
          </a:prstGeom>
          <a:noFill/>
          <a:ln w="1270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grpSp>
        <p:nvGrpSpPr>
          <p:cNvPr id="38" name="ChevronWhite 36">
            <a:extLst>
              <a:ext uri="{FF2B5EF4-FFF2-40B4-BE49-F238E27FC236}">
                <a16:creationId xmlns:a16="http://schemas.microsoft.com/office/drawing/2014/main" id="{3BF272DA-9CB0-4167-862D-27E21F8668ED}"/>
              </a:ext>
            </a:extLst>
          </p:cNvPr>
          <p:cNvGrpSpPr>
            <a:grpSpLocks/>
          </p:cNvGrpSpPr>
          <p:nvPr>
            <p:custDataLst>
              <p:tags r:id="rId10"/>
            </p:custDataLst>
          </p:nvPr>
        </p:nvGrpSpPr>
        <p:grpSpPr>
          <a:xfrm>
            <a:off x="8972785" y="1722223"/>
            <a:ext cx="279340" cy="279340"/>
            <a:chOff x="1016000" y="1016000"/>
            <a:chExt cx="396228" cy="396228"/>
          </a:xfrm>
        </p:grpSpPr>
        <p:sp>
          <p:nvSpPr>
            <p:cNvPr id="39" name="Oval 38">
              <a:extLst>
                <a:ext uri="{FF2B5EF4-FFF2-40B4-BE49-F238E27FC236}">
                  <a16:creationId xmlns:a16="http://schemas.microsoft.com/office/drawing/2014/main" id="{8A4D73D3-1215-412A-99A7-735461091FF8}"/>
                </a:ext>
              </a:extLst>
            </p:cNvPr>
            <p:cNvSpPr/>
            <p:nvPr/>
          </p:nvSpPr>
          <p:spPr>
            <a:xfrm>
              <a:off x="1016000" y="1016000"/>
              <a:ext cx="396228" cy="396228"/>
            </a:xfrm>
            <a:prstGeom prst="ellipse">
              <a:avLst/>
            </a:prstGeom>
            <a:solidFill>
              <a:schemeClr val="bg1"/>
            </a:solid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
          <p:nvSpPr>
            <p:cNvPr id="44" name="Freeform: Shape 43">
              <a:extLst>
                <a:ext uri="{FF2B5EF4-FFF2-40B4-BE49-F238E27FC236}">
                  <a16:creationId xmlns:a16="http://schemas.microsoft.com/office/drawing/2014/main" id="{1F0D23B6-6A18-41B0-88A6-9E0D0E19AABB}"/>
                </a:ext>
              </a:extLst>
            </p:cNvPr>
            <p:cNvSpPr>
              <a:spLocks noChangeAspect="1"/>
            </p:cNvSpPr>
            <p:nvPr/>
          </p:nvSpPr>
          <p:spPr>
            <a:xfrm>
              <a:off x="1167567" y="1118521"/>
              <a:ext cx="103571" cy="195256"/>
            </a:xfrm>
            <a:custGeom>
              <a:avLst/>
              <a:gdLst/>
              <a:ahLst/>
              <a:cxnLst/>
              <a:rect l="0" t="0" r="0" b="0"/>
              <a:pathLst>
                <a:path w="103601" h="195312">
                  <a:moveTo>
                    <a:pt x="9358" y="193790"/>
                  </a:moveTo>
                  <a:lnTo>
                    <a:pt x="101575" y="101574"/>
                  </a:lnTo>
                  <a:lnTo>
                    <a:pt x="103600" y="99549"/>
                  </a:lnTo>
                  <a:lnTo>
                    <a:pt x="103600" y="96266"/>
                  </a:lnTo>
                  <a:lnTo>
                    <a:pt x="101575" y="94241"/>
                  </a:lnTo>
                  <a:lnTo>
                    <a:pt x="9358" y="2025"/>
                  </a:lnTo>
                  <a:lnTo>
                    <a:pt x="7332" y="0"/>
                  </a:lnTo>
                  <a:lnTo>
                    <a:pt x="4049" y="0"/>
                  </a:lnTo>
                  <a:lnTo>
                    <a:pt x="2026" y="2025"/>
                  </a:lnTo>
                  <a:lnTo>
                    <a:pt x="0" y="4048"/>
                  </a:lnTo>
                  <a:lnTo>
                    <a:pt x="0" y="7331"/>
                  </a:lnTo>
                  <a:lnTo>
                    <a:pt x="2026" y="9357"/>
                  </a:lnTo>
                  <a:lnTo>
                    <a:pt x="90576" y="97907"/>
                  </a:lnTo>
                  <a:lnTo>
                    <a:pt x="2026" y="186459"/>
                  </a:lnTo>
                  <a:lnTo>
                    <a:pt x="0" y="188483"/>
                  </a:lnTo>
                  <a:lnTo>
                    <a:pt x="0" y="191766"/>
                  </a:lnTo>
                  <a:lnTo>
                    <a:pt x="2026" y="193790"/>
                  </a:lnTo>
                  <a:lnTo>
                    <a:pt x="3040" y="194805"/>
                  </a:lnTo>
                  <a:lnTo>
                    <a:pt x="4366" y="195311"/>
                  </a:lnTo>
                  <a:lnTo>
                    <a:pt x="5692" y="195311"/>
                  </a:lnTo>
                  <a:lnTo>
                    <a:pt x="7017" y="195311"/>
                  </a:lnTo>
                  <a:lnTo>
                    <a:pt x="8348" y="194805"/>
                  </a:lnTo>
                  <a:close/>
                </a:path>
              </a:pathLst>
            </a:cu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grpSp>
      <p:cxnSp>
        <p:nvCxnSpPr>
          <p:cNvPr id="48" name="Straight Arrow Connector 47">
            <a:extLst>
              <a:ext uri="{FF2B5EF4-FFF2-40B4-BE49-F238E27FC236}">
                <a16:creationId xmlns:a16="http://schemas.microsoft.com/office/drawing/2014/main" id="{499B22D3-EE70-4B73-84E1-A71A64CB0941}"/>
              </a:ext>
            </a:extLst>
          </p:cNvPr>
          <p:cNvCxnSpPr>
            <a:cxnSpLocks/>
          </p:cNvCxnSpPr>
          <p:nvPr/>
        </p:nvCxnSpPr>
        <p:spPr>
          <a:xfrm>
            <a:off x="8439576" y="2911103"/>
            <a:ext cx="1345757" cy="0"/>
          </a:xfrm>
          <a:prstGeom prst="straightConnector1">
            <a:avLst/>
          </a:prstGeom>
          <a:ln w="12700" cap="flat">
            <a:solidFill>
              <a:schemeClr val="accent1"/>
            </a:solidFill>
            <a:miter lim="800000"/>
            <a:tailEnd type="triangle"/>
          </a:ln>
        </p:spPr>
        <p:style>
          <a:lnRef idx="1">
            <a:schemeClr val="accent1"/>
          </a:lnRef>
          <a:fillRef idx="0">
            <a:schemeClr val="accent1"/>
          </a:fillRef>
          <a:effectRef idx="0">
            <a:schemeClr val="accent1"/>
          </a:effectRef>
          <a:fontRef idx="minor">
            <a:schemeClr val="tx1"/>
          </a:fontRef>
        </p:style>
      </p:cxnSp>
      <p:sp>
        <p:nvSpPr>
          <p:cNvPr id="58" name="TrackerNumBlue 17">
            <a:extLst>
              <a:ext uri="{FF2B5EF4-FFF2-40B4-BE49-F238E27FC236}">
                <a16:creationId xmlns:a16="http://schemas.microsoft.com/office/drawing/2014/main" id="{D00CAF6F-61F7-4C37-89C0-61C07E1190E5}"/>
              </a:ext>
            </a:extLst>
          </p:cNvPr>
          <p:cNvSpPr/>
          <p:nvPr>
            <p:custDataLst>
              <p:tags r:id="rId11"/>
            </p:custDataLst>
          </p:nvPr>
        </p:nvSpPr>
        <p:spPr>
          <a:xfrm>
            <a:off x="8972785" y="2776457"/>
            <a:ext cx="279340" cy="279340"/>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de-DE" sz="1400" dirty="0">
                <a:solidFill>
                  <a:schemeClr val="bg1"/>
                </a:solidFill>
              </a:rPr>
              <a:t>A</a:t>
            </a:r>
          </a:p>
        </p:txBody>
      </p:sp>
    </p:spTree>
    <p:extLst>
      <p:ext uri="{BB962C8B-B14F-4D97-AF65-F5344CB8AC3E}">
        <p14:creationId xmlns:p14="http://schemas.microsoft.com/office/powerpoint/2010/main" val="2322196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313742BA-C9BA-4A0E-9F0D-AE70ED1C8C55}"/>
              </a:ext>
            </a:extLst>
          </p:cNvPr>
          <p:cNvGraphicFramePr>
            <a:graphicFrameLocks noChangeAspect="1"/>
          </p:cNvGraphicFramePr>
          <p:nvPr>
            <p:custDataLst>
              <p:tags r:id="rId1"/>
            </p:custDataLst>
            <p:extLst>
              <p:ext uri="{D42A27DB-BD31-4B8C-83A1-F6EECF244321}">
                <p14:modId xmlns:p14="http://schemas.microsoft.com/office/powerpoint/2010/main" val="29742093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1" imgW="395" imgH="396" progId="TCLayout.ActiveDocument.1">
                  <p:embed/>
                </p:oleObj>
              </mc:Choice>
              <mc:Fallback>
                <p:oleObj name="think-cell Slide" r:id="rId21" imgW="395" imgH="396" progId="TCLayout.ActiveDocument.1">
                  <p:embed/>
                  <p:pic>
                    <p:nvPicPr>
                      <p:cNvPr id="0" name=""/>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CD274002-19E4-492D-898B-EB9F5EA2F934}"/>
              </a:ext>
            </a:extLst>
          </p:cNvPr>
          <p:cNvSpPr/>
          <p:nvPr>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de-DE" sz="2500" dirty="0" err="1">
              <a:solidFill>
                <a:schemeClr val="bg1"/>
              </a:solidFill>
              <a:latin typeface="BundesSans Bold" panose="020B0002030500000203" pitchFamily="34" charset="0"/>
              <a:ea typeface="+mj-ea"/>
              <a:cs typeface="+mj-cs"/>
              <a:sym typeface="BundesSans Bold" panose="020B0002030500000203" pitchFamily="34" charset="0"/>
            </a:endParaRPr>
          </a:p>
        </p:txBody>
      </p:sp>
      <p:sp>
        <p:nvSpPr>
          <p:cNvPr id="2" name="2. Slide Title">
            <a:extLst>
              <a:ext uri="{FF2B5EF4-FFF2-40B4-BE49-F238E27FC236}">
                <a16:creationId xmlns:a16="http://schemas.microsoft.com/office/drawing/2014/main" id="{9FC2284F-DAF1-8640-BBFA-AF472047F913}"/>
              </a:ext>
            </a:extLst>
          </p:cNvPr>
          <p:cNvSpPr>
            <a:spLocks noGrp="1"/>
          </p:cNvSpPr>
          <p:nvPr>
            <p:ph type="title"/>
            <p:custDataLst>
              <p:tags r:id="rId3"/>
            </p:custDataLst>
          </p:nvPr>
        </p:nvSpPr>
        <p:spPr/>
        <p:txBody>
          <a:bodyPr vert="horz"/>
          <a:lstStyle/>
          <a:p>
            <a:r>
              <a:rPr lang="de-DE" b="0"/>
              <a:t>Zentrale Fragestellungen bei der Anwendung des KISS-Prinzips</a:t>
            </a:r>
            <a:endParaRPr lang="de-DE" dirty="0"/>
          </a:p>
        </p:txBody>
      </p:sp>
      <p:sp>
        <p:nvSpPr>
          <p:cNvPr id="52" name="Rectangle 51">
            <a:extLst>
              <a:ext uri="{FF2B5EF4-FFF2-40B4-BE49-F238E27FC236}">
                <a16:creationId xmlns:a16="http://schemas.microsoft.com/office/drawing/2014/main" id="{4215D939-328E-4148-A5E7-3A7499D89752}"/>
              </a:ext>
            </a:extLst>
          </p:cNvPr>
          <p:cNvSpPr>
            <a:spLocks/>
          </p:cNvSpPr>
          <p:nvPr/>
        </p:nvSpPr>
        <p:spPr>
          <a:xfrm>
            <a:off x="554736" y="1997876"/>
            <a:ext cx="11082528" cy="350469"/>
          </a:xfrm>
          <a:prstGeom prst="rect">
            <a:avLst/>
          </a:prstGeom>
          <a:solidFill>
            <a:schemeClr val="accent6">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
        <p:nvSpPr>
          <p:cNvPr id="53" name="TextBox 52">
            <a:extLst>
              <a:ext uri="{FF2B5EF4-FFF2-40B4-BE49-F238E27FC236}">
                <a16:creationId xmlns:a16="http://schemas.microsoft.com/office/drawing/2014/main" id="{DF7F3E58-9DFB-42F4-9551-4669BE1C950C}"/>
              </a:ext>
            </a:extLst>
          </p:cNvPr>
          <p:cNvSpPr txBox="1">
            <a:spLocks/>
          </p:cNvSpPr>
          <p:nvPr/>
        </p:nvSpPr>
        <p:spPr>
          <a:xfrm>
            <a:off x="554736" y="1720170"/>
            <a:ext cx="11082528"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200" dirty="0"/>
              <a:t>Folgende Fragestellungen können beim Verfassen oder Verbessern von Texten hilfreich sein, um die Anwendung des KISS-Prinzips sicherzustellen:</a:t>
            </a:r>
          </a:p>
        </p:txBody>
      </p:sp>
      <p:sp>
        <p:nvSpPr>
          <p:cNvPr id="54" name="TextBox 53">
            <a:extLst>
              <a:ext uri="{FF2B5EF4-FFF2-40B4-BE49-F238E27FC236}">
                <a16:creationId xmlns:a16="http://schemas.microsoft.com/office/drawing/2014/main" id="{E0CB1560-ED63-4AD4-A9E4-723A91F08348}"/>
              </a:ext>
            </a:extLst>
          </p:cNvPr>
          <p:cNvSpPr txBox="1"/>
          <p:nvPr/>
        </p:nvSpPr>
        <p:spPr>
          <a:xfrm>
            <a:off x="950964" y="2080777"/>
            <a:ext cx="10564157"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pPr>
            <a:r>
              <a:rPr lang="de-DE" sz="1200" b="1" dirty="0">
                <a:solidFill>
                  <a:srgbClr val="000000"/>
                </a:solidFill>
              </a:rPr>
              <a:t>Hinweis: </a:t>
            </a:r>
            <a:r>
              <a:rPr lang="de-DE" sz="1200" dirty="0">
                <a:solidFill>
                  <a:srgbClr val="000000"/>
                </a:solidFill>
              </a:rPr>
              <a:t>Nicht jeder Text muss zwangsläufig jedes Kriterium voll erfüllen, jedoch sollte zumindest eine Frage aus jedem Kriterium positiv beantwortet werden können.</a:t>
            </a:r>
          </a:p>
        </p:txBody>
      </p:sp>
      <p:sp>
        <p:nvSpPr>
          <p:cNvPr id="56" name="TextBox 55">
            <a:extLst>
              <a:ext uri="{FF2B5EF4-FFF2-40B4-BE49-F238E27FC236}">
                <a16:creationId xmlns:a16="http://schemas.microsoft.com/office/drawing/2014/main" id="{D4E3D75F-A646-4779-A4E0-167D04B62A95}"/>
              </a:ext>
            </a:extLst>
          </p:cNvPr>
          <p:cNvSpPr txBox="1">
            <a:spLocks/>
          </p:cNvSpPr>
          <p:nvPr/>
        </p:nvSpPr>
        <p:spPr>
          <a:xfrm>
            <a:off x="554735" y="3422316"/>
            <a:ext cx="3464814" cy="24622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lvl="0" indent="0" defTabSz="671496" eaLnBrk="1" hangingPunct="1">
              <a:buClr>
                <a:schemeClr val="tx2"/>
              </a:buClr>
              <a:defRPr sz="1600" baseline="0">
                <a:latin typeface="+mn-lt"/>
              </a:defRPr>
            </a:lvl1pPr>
            <a:lvl2pPr marL="180000" lvl="1" indent="-180000" defTabSz="671496" eaLnBrk="1" hangingPunct="1">
              <a:buClr>
                <a:schemeClr val="tx2"/>
              </a:buClr>
              <a:buSzPct val="100000"/>
              <a:buFont typeface="Calibri" panose="020F0502020204030204" pitchFamily="34" charset="0"/>
              <a:buChar char="–"/>
              <a:defRPr sz="1600" baseline="0">
                <a:latin typeface="+mn-lt"/>
              </a:defRPr>
            </a:lvl2pPr>
            <a:lvl3pPr marL="360000" lvl="2" indent="-180000" defTabSz="671496" eaLnBrk="1" hangingPunct="1">
              <a:buClr>
                <a:schemeClr val="tx2"/>
              </a:buClr>
              <a:buSzPct val="100000"/>
              <a:buFont typeface="Arial" panose="020B0604020202020204" pitchFamily="34" charset="0"/>
              <a:buChar char="•"/>
              <a:defRPr sz="1600" baseline="0">
                <a:latin typeface="+mn-lt"/>
              </a:defRPr>
            </a:lvl3pPr>
            <a:lvl4pPr marL="540000" lvl="3" indent="-180000" defTabSz="671496" eaLnBrk="1" hangingPunct="1">
              <a:buClr>
                <a:schemeClr val="tx2"/>
              </a:buClr>
              <a:buSzPct val="100000"/>
              <a:buFont typeface="Calibri" panose="020F0502020204030204" pitchFamily="34" charset="0"/>
              <a:buChar char="–"/>
              <a:defRPr sz="1600" baseline="0">
                <a:latin typeface="+mn-lt"/>
              </a:defRPr>
            </a:lvl4pPr>
            <a:lvl5pPr marL="720000" lvl="4" indent="-180000" defTabSz="671496" eaLnBrk="1" hangingPunct="1">
              <a:buClr>
                <a:schemeClr val="tx2"/>
              </a:buClr>
              <a:buSzPct val="100000"/>
              <a:buFont typeface="Calibri" panose="020F0502020204030204" pitchFamily="34" charset="0"/>
              <a:buChar char="»"/>
              <a:defRPr sz="1600" baseline="0">
                <a:latin typeface="+mn-lt"/>
              </a:defRPr>
            </a:lvl5pPr>
            <a:lvl6pPr marL="562342" indent="-97628" defTabSz="671496" fontAlgn="base">
              <a:spcBef>
                <a:spcPct val="0"/>
              </a:spcBef>
              <a:spcAft>
                <a:spcPct val="0"/>
              </a:spcAft>
              <a:buClr>
                <a:schemeClr val="tx2"/>
              </a:buClr>
              <a:buSzPct val="89000"/>
              <a:buFont typeface="Arial" charset="0"/>
              <a:buChar char="-"/>
              <a:defRPr sz="1200" baseline="0">
                <a:latin typeface="+mn-lt"/>
              </a:defRPr>
            </a:lvl6pPr>
            <a:lvl7pPr marL="562342" indent="-97628" defTabSz="671496" fontAlgn="base">
              <a:spcBef>
                <a:spcPct val="0"/>
              </a:spcBef>
              <a:spcAft>
                <a:spcPct val="0"/>
              </a:spcAft>
              <a:buClr>
                <a:schemeClr val="tx2"/>
              </a:buClr>
              <a:buSzPct val="89000"/>
              <a:buFont typeface="Arial" charset="0"/>
              <a:buChar char="-"/>
              <a:defRPr sz="1200" baseline="0">
                <a:latin typeface="+mn-lt"/>
              </a:defRPr>
            </a:lvl7pPr>
            <a:lvl8pPr marL="562342" indent="-97628" defTabSz="671496" fontAlgn="base">
              <a:spcBef>
                <a:spcPct val="0"/>
              </a:spcBef>
              <a:spcAft>
                <a:spcPct val="0"/>
              </a:spcAft>
              <a:buClr>
                <a:schemeClr val="tx2"/>
              </a:buClr>
              <a:buSzPct val="89000"/>
              <a:buFont typeface="Arial" charset="0"/>
              <a:buChar char="-"/>
              <a:defRPr sz="1200" baseline="0">
                <a:latin typeface="+mn-lt"/>
              </a:defRPr>
            </a:lvl8pPr>
            <a:lvl9pPr marL="562342" indent="-97628" defTabSz="671496" fontAlgn="base">
              <a:spcBef>
                <a:spcPct val="0"/>
              </a:spcBef>
              <a:spcAft>
                <a:spcPct val="0"/>
              </a:spcAft>
              <a:buClr>
                <a:schemeClr val="tx2"/>
              </a:buClr>
              <a:buSzPct val="89000"/>
              <a:buFont typeface="Arial" charset="0"/>
              <a:buChar char="-"/>
              <a:defRPr sz="1200" baseline="0">
                <a:latin typeface="+mn-lt"/>
              </a:defRPr>
            </a:lvl9pPr>
          </a:lstStyle>
          <a:p>
            <a:pPr algn="ctr"/>
            <a:r>
              <a:rPr lang="de-DE" dirty="0">
                <a:latin typeface="+mj-lt"/>
              </a:rPr>
              <a:t>Klar</a:t>
            </a:r>
          </a:p>
        </p:txBody>
      </p:sp>
      <p:sp>
        <p:nvSpPr>
          <p:cNvPr id="57" name="TextBox 56">
            <a:extLst>
              <a:ext uri="{FF2B5EF4-FFF2-40B4-BE49-F238E27FC236}">
                <a16:creationId xmlns:a16="http://schemas.microsoft.com/office/drawing/2014/main" id="{79ADDB5E-12D8-40F2-AF81-686EB4FB0E1B}"/>
              </a:ext>
            </a:extLst>
          </p:cNvPr>
          <p:cNvSpPr txBox="1">
            <a:spLocks/>
          </p:cNvSpPr>
          <p:nvPr/>
        </p:nvSpPr>
        <p:spPr>
          <a:xfrm>
            <a:off x="4363593" y="3422316"/>
            <a:ext cx="3464814" cy="24622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lvl="0" indent="0" defTabSz="671496" eaLnBrk="1" hangingPunct="1">
              <a:buClr>
                <a:schemeClr val="tx2"/>
              </a:buClr>
              <a:defRPr sz="1600" baseline="0">
                <a:latin typeface="+mn-lt"/>
              </a:defRPr>
            </a:lvl1pPr>
            <a:lvl2pPr marL="180000" lvl="1" indent="-180000" defTabSz="671496" eaLnBrk="1" hangingPunct="1">
              <a:buClr>
                <a:schemeClr val="tx2"/>
              </a:buClr>
              <a:buSzPct val="100000"/>
              <a:buFont typeface="Calibri" panose="020F0502020204030204" pitchFamily="34" charset="0"/>
              <a:buChar char="–"/>
              <a:defRPr sz="1600" baseline="0">
                <a:latin typeface="+mn-lt"/>
              </a:defRPr>
            </a:lvl2pPr>
            <a:lvl3pPr marL="360000" lvl="2" indent="-180000" defTabSz="671496" eaLnBrk="1" hangingPunct="1">
              <a:buClr>
                <a:schemeClr val="tx2"/>
              </a:buClr>
              <a:buSzPct val="100000"/>
              <a:buFont typeface="Arial" panose="020B0604020202020204" pitchFamily="34" charset="0"/>
              <a:buChar char="•"/>
              <a:defRPr sz="1600" baseline="0">
                <a:latin typeface="+mn-lt"/>
              </a:defRPr>
            </a:lvl3pPr>
            <a:lvl4pPr marL="540000" lvl="3" indent="-180000" defTabSz="671496" eaLnBrk="1" hangingPunct="1">
              <a:buClr>
                <a:schemeClr val="tx2"/>
              </a:buClr>
              <a:buSzPct val="100000"/>
              <a:buFont typeface="Calibri" panose="020F0502020204030204" pitchFamily="34" charset="0"/>
              <a:buChar char="–"/>
              <a:defRPr sz="1600" baseline="0">
                <a:latin typeface="+mn-lt"/>
              </a:defRPr>
            </a:lvl4pPr>
            <a:lvl5pPr marL="720000" lvl="4" indent="-180000" defTabSz="671496" eaLnBrk="1" hangingPunct="1">
              <a:buClr>
                <a:schemeClr val="tx2"/>
              </a:buClr>
              <a:buSzPct val="100000"/>
              <a:buFont typeface="Calibri" panose="020F0502020204030204" pitchFamily="34" charset="0"/>
              <a:buChar char="»"/>
              <a:defRPr sz="1600" baseline="0">
                <a:latin typeface="+mn-lt"/>
              </a:defRPr>
            </a:lvl5pPr>
            <a:lvl6pPr marL="562342" indent="-97628" defTabSz="671496" fontAlgn="base">
              <a:spcBef>
                <a:spcPct val="0"/>
              </a:spcBef>
              <a:spcAft>
                <a:spcPct val="0"/>
              </a:spcAft>
              <a:buClr>
                <a:schemeClr val="tx2"/>
              </a:buClr>
              <a:buSzPct val="89000"/>
              <a:buFont typeface="Arial" charset="0"/>
              <a:buChar char="-"/>
              <a:defRPr sz="1200" baseline="0">
                <a:latin typeface="+mn-lt"/>
              </a:defRPr>
            </a:lvl6pPr>
            <a:lvl7pPr marL="562342" indent="-97628" defTabSz="671496" fontAlgn="base">
              <a:spcBef>
                <a:spcPct val="0"/>
              </a:spcBef>
              <a:spcAft>
                <a:spcPct val="0"/>
              </a:spcAft>
              <a:buClr>
                <a:schemeClr val="tx2"/>
              </a:buClr>
              <a:buSzPct val="89000"/>
              <a:buFont typeface="Arial" charset="0"/>
              <a:buChar char="-"/>
              <a:defRPr sz="1200" baseline="0">
                <a:latin typeface="+mn-lt"/>
              </a:defRPr>
            </a:lvl7pPr>
            <a:lvl8pPr marL="562342" indent="-97628" defTabSz="671496" fontAlgn="base">
              <a:spcBef>
                <a:spcPct val="0"/>
              </a:spcBef>
              <a:spcAft>
                <a:spcPct val="0"/>
              </a:spcAft>
              <a:buClr>
                <a:schemeClr val="tx2"/>
              </a:buClr>
              <a:buSzPct val="89000"/>
              <a:buFont typeface="Arial" charset="0"/>
              <a:buChar char="-"/>
              <a:defRPr sz="1200" baseline="0">
                <a:latin typeface="+mn-lt"/>
              </a:defRPr>
            </a:lvl8pPr>
            <a:lvl9pPr marL="562342" indent="-97628" defTabSz="671496" fontAlgn="base">
              <a:spcBef>
                <a:spcPct val="0"/>
              </a:spcBef>
              <a:spcAft>
                <a:spcPct val="0"/>
              </a:spcAft>
              <a:buClr>
                <a:schemeClr val="tx2"/>
              </a:buClr>
              <a:buSzPct val="89000"/>
              <a:buFont typeface="Arial" charset="0"/>
              <a:buChar char="-"/>
              <a:defRPr sz="1200" baseline="0">
                <a:latin typeface="+mn-lt"/>
              </a:defRPr>
            </a:lvl9pPr>
          </a:lstStyle>
          <a:p>
            <a:pPr algn="ctr"/>
            <a:r>
              <a:rPr lang="de-DE" dirty="0">
                <a:latin typeface="+mj-lt"/>
              </a:rPr>
              <a:t>Prägnant</a:t>
            </a:r>
          </a:p>
        </p:txBody>
      </p:sp>
      <p:sp>
        <p:nvSpPr>
          <p:cNvPr id="58" name="TextBox 57">
            <a:extLst>
              <a:ext uri="{FF2B5EF4-FFF2-40B4-BE49-F238E27FC236}">
                <a16:creationId xmlns:a16="http://schemas.microsoft.com/office/drawing/2014/main" id="{8A6B62FE-4837-4896-BB05-12A42F7FBCD3}"/>
              </a:ext>
            </a:extLst>
          </p:cNvPr>
          <p:cNvSpPr txBox="1">
            <a:spLocks/>
          </p:cNvSpPr>
          <p:nvPr/>
        </p:nvSpPr>
        <p:spPr>
          <a:xfrm>
            <a:off x="8172450" y="3391538"/>
            <a:ext cx="3464814" cy="27699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marL="0" lvl="0" indent="0" defTabSz="671496" eaLnBrk="1" hangingPunct="1">
              <a:buClr>
                <a:schemeClr val="tx2"/>
              </a:buClr>
              <a:defRPr sz="1600" baseline="0">
                <a:latin typeface="+mn-lt"/>
              </a:defRPr>
            </a:lvl1pPr>
            <a:lvl2pPr marL="180000" lvl="1" indent="-180000" defTabSz="671496" eaLnBrk="1" hangingPunct="1">
              <a:buClr>
                <a:schemeClr val="tx2"/>
              </a:buClr>
              <a:buSzPct val="100000"/>
              <a:buFont typeface="Calibri" panose="020F0502020204030204" pitchFamily="34" charset="0"/>
              <a:buChar char="–"/>
              <a:defRPr sz="1600" baseline="0">
                <a:latin typeface="+mn-lt"/>
              </a:defRPr>
            </a:lvl2pPr>
            <a:lvl3pPr marL="360000" lvl="2" indent="-180000" defTabSz="671496" eaLnBrk="1" hangingPunct="1">
              <a:buClr>
                <a:schemeClr val="tx2"/>
              </a:buClr>
              <a:buSzPct val="100000"/>
              <a:buFont typeface="Arial" panose="020B0604020202020204" pitchFamily="34" charset="0"/>
              <a:buChar char="•"/>
              <a:defRPr sz="1600" baseline="0">
                <a:latin typeface="+mn-lt"/>
              </a:defRPr>
            </a:lvl3pPr>
            <a:lvl4pPr marL="540000" lvl="3" indent="-180000" defTabSz="671496" eaLnBrk="1" hangingPunct="1">
              <a:buClr>
                <a:schemeClr val="tx2"/>
              </a:buClr>
              <a:buSzPct val="100000"/>
              <a:buFont typeface="Calibri" panose="020F0502020204030204" pitchFamily="34" charset="0"/>
              <a:buChar char="–"/>
              <a:defRPr sz="1600" baseline="0">
                <a:latin typeface="+mn-lt"/>
              </a:defRPr>
            </a:lvl4pPr>
            <a:lvl5pPr marL="720000" lvl="4" indent="-180000" defTabSz="671496" eaLnBrk="1" hangingPunct="1">
              <a:buClr>
                <a:schemeClr val="tx2"/>
              </a:buClr>
              <a:buSzPct val="100000"/>
              <a:buFont typeface="Calibri" panose="020F0502020204030204" pitchFamily="34" charset="0"/>
              <a:buChar char="»"/>
              <a:defRPr sz="1600" baseline="0">
                <a:latin typeface="+mn-lt"/>
              </a:defRPr>
            </a:lvl5pPr>
            <a:lvl6pPr marL="562342" indent="-97628" defTabSz="671496" fontAlgn="base">
              <a:spcBef>
                <a:spcPct val="0"/>
              </a:spcBef>
              <a:spcAft>
                <a:spcPct val="0"/>
              </a:spcAft>
              <a:buClr>
                <a:schemeClr val="tx2"/>
              </a:buClr>
              <a:buSzPct val="89000"/>
              <a:buFont typeface="Arial" charset="0"/>
              <a:buChar char="-"/>
              <a:defRPr sz="1200" baseline="0">
                <a:latin typeface="+mn-lt"/>
              </a:defRPr>
            </a:lvl6pPr>
            <a:lvl7pPr marL="562342" indent="-97628" defTabSz="671496" fontAlgn="base">
              <a:spcBef>
                <a:spcPct val="0"/>
              </a:spcBef>
              <a:spcAft>
                <a:spcPct val="0"/>
              </a:spcAft>
              <a:buClr>
                <a:schemeClr val="tx2"/>
              </a:buClr>
              <a:buSzPct val="89000"/>
              <a:buFont typeface="Arial" charset="0"/>
              <a:buChar char="-"/>
              <a:defRPr sz="1200" baseline="0">
                <a:latin typeface="+mn-lt"/>
              </a:defRPr>
            </a:lvl7pPr>
            <a:lvl8pPr marL="562342" indent="-97628" defTabSz="671496" fontAlgn="base">
              <a:spcBef>
                <a:spcPct val="0"/>
              </a:spcBef>
              <a:spcAft>
                <a:spcPct val="0"/>
              </a:spcAft>
              <a:buClr>
                <a:schemeClr val="tx2"/>
              </a:buClr>
              <a:buSzPct val="89000"/>
              <a:buFont typeface="Arial" charset="0"/>
              <a:buChar char="-"/>
              <a:defRPr sz="1200" baseline="0">
                <a:latin typeface="+mn-lt"/>
              </a:defRPr>
            </a:lvl8pPr>
            <a:lvl9pPr marL="562342" indent="-97628" defTabSz="671496" fontAlgn="base">
              <a:spcBef>
                <a:spcPct val="0"/>
              </a:spcBef>
              <a:spcAft>
                <a:spcPct val="0"/>
              </a:spcAft>
              <a:buClr>
                <a:schemeClr val="tx2"/>
              </a:buClr>
              <a:buSzPct val="89000"/>
              <a:buFont typeface="Arial" charset="0"/>
              <a:buChar char="-"/>
              <a:defRPr sz="1200" baseline="0">
                <a:latin typeface="+mn-lt"/>
              </a:defRPr>
            </a:lvl9pPr>
          </a:lstStyle>
          <a:p>
            <a:pPr algn="ctr"/>
            <a:r>
              <a:rPr lang="de-DE" dirty="0">
                <a:latin typeface="+mj-lt"/>
              </a:rPr>
              <a:t>Nützlich</a:t>
            </a:r>
          </a:p>
        </p:txBody>
      </p:sp>
      <p:cxnSp>
        <p:nvCxnSpPr>
          <p:cNvPr id="59" name="Straight Connector 58">
            <a:extLst>
              <a:ext uri="{FF2B5EF4-FFF2-40B4-BE49-F238E27FC236}">
                <a16:creationId xmlns:a16="http://schemas.microsoft.com/office/drawing/2014/main" id="{DD9A1C41-DB43-4461-AE75-EBBCE1A1F98A}"/>
              </a:ext>
            </a:extLst>
          </p:cNvPr>
          <p:cNvCxnSpPr>
            <a:cxnSpLocks/>
          </p:cNvCxnSpPr>
          <p:nvPr/>
        </p:nvCxnSpPr>
        <p:spPr>
          <a:xfrm>
            <a:off x="554735" y="3742534"/>
            <a:ext cx="3464814" cy="0"/>
          </a:xfrm>
          <a:prstGeom prst="line">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230268C-585F-43D2-A4B6-10D6FFF5183C}"/>
              </a:ext>
            </a:extLst>
          </p:cNvPr>
          <p:cNvCxnSpPr>
            <a:cxnSpLocks/>
          </p:cNvCxnSpPr>
          <p:nvPr/>
        </p:nvCxnSpPr>
        <p:spPr>
          <a:xfrm>
            <a:off x="4363593" y="3742534"/>
            <a:ext cx="3464814" cy="0"/>
          </a:xfrm>
          <a:prstGeom prst="line">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F05C59D5-34B1-4253-AE69-D89EC2718908}"/>
              </a:ext>
            </a:extLst>
          </p:cNvPr>
          <p:cNvCxnSpPr>
            <a:cxnSpLocks/>
          </p:cNvCxnSpPr>
          <p:nvPr/>
        </p:nvCxnSpPr>
        <p:spPr>
          <a:xfrm>
            <a:off x="8172451" y="3742534"/>
            <a:ext cx="3464814" cy="0"/>
          </a:xfrm>
          <a:prstGeom prst="line">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BA07F6EB-32E3-40D1-8A81-CC70EE9F6EEA}"/>
              </a:ext>
            </a:extLst>
          </p:cNvPr>
          <p:cNvGrpSpPr/>
          <p:nvPr/>
        </p:nvGrpSpPr>
        <p:grpSpPr>
          <a:xfrm>
            <a:off x="5696059" y="2526382"/>
            <a:ext cx="799881" cy="799881"/>
            <a:chOff x="5696059" y="2533095"/>
            <a:chExt cx="799881" cy="799881"/>
          </a:xfrm>
        </p:grpSpPr>
        <p:sp>
          <p:nvSpPr>
            <p:cNvPr id="63" name="Oval 62">
              <a:extLst>
                <a:ext uri="{FF2B5EF4-FFF2-40B4-BE49-F238E27FC236}">
                  <a16:creationId xmlns:a16="http://schemas.microsoft.com/office/drawing/2014/main" id="{E53795D6-DC68-486C-8F91-21CA431F9FB4}"/>
                </a:ext>
              </a:extLst>
            </p:cNvPr>
            <p:cNvSpPr/>
            <p:nvPr/>
          </p:nvSpPr>
          <p:spPr>
            <a:xfrm>
              <a:off x="5696059" y="2533095"/>
              <a:ext cx="799881" cy="799881"/>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pic>
          <p:nvPicPr>
            <p:cNvPr id="64" name="CustomIcon">
              <a:extLst>
                <a:ext uri="{FF2B5EF4-FFF2-40B4-BE49-F238E27FC236}">
                  <a16:creationId xmlns:a16="http://schemas.microsoft.com/office/drawing/2014/main" id="{53C4EC1C-1453-4870-999B-426782D4D9B5}"/>
                </a:ext>
              </a:extLst>
            </p:cNvPr>
            <p:cNvPicPr>
              <a:picLocks/>
            </p:cNvPicPr>
            <p:nvPr>
              <p:custDataLst>
                <p:tags r:id="rId18"/>
              </p:custDataLst>
            </p:nvPr>
          </p:nvPicPr>
          <p:blipFill>
            <a:blip r:embed="rId23">
              <a:extLst>
                <a:ext uri="{96DAC541-7B7A-43D3-8B79-37D633B846F1}">
                  <asvg:svgBlip xmlns:asvg="http://schemas.microsoft.com/office/drawing/2016/SVG/main" r:embed="rId24"/>
                </a:ext>
              </a:extLst>
            </a:blip>
            <a:stretch>
              <a:fillRect/>
            </a:stretch>
          </p:blipFill>
          <p:spPr>
            <a:xfrm>
              <a:off x="5869630" y="2706666"/>
              <a:ext cx="452739" cy="452739"/>
            </a:xfrm>
            <a:prstGeom prst="rect">
              <a:avLst/>
            </a:prstGeom>
          </p:spPr>
        </p:pic>
      </p:grpSp>
      <p:grpSp>
        <p:nvGrpSpPr>
          <p:cNvPr id="65" name="Group 64">
            <a:extLst>
              <a:ext uri="{FF2B5EF4-FFF2-40B4-BE49-F238E27FC236}">
                <a16:creationId xmlns:a16="http://schemas.microsoft.com/office/drawing/2014/main" id="{DBF5C5A7-4CD0-4D5D-B538-5251347D8C74}"/>
              </a:ext>
            </a:extLst>
          </p:cNvPr>
          <p:cNvGrpSpPr/>
          <p:nvPr/>
        </p:nvGrpSpPr>
        <p:grpSpPr>
          <a:xfrm>
            <a:off x="1887201" y="2526382"/>
            <a:ext cx="799881" cy="799881"/>
            <a:chOff x="1887201" y="2533095"/>
            <a:chExt cx="799881" cy="799881"/>
          </a:xfrm>
        </p:grpSpPr>
        <p:sp>
          <p:nvSpPr>
            <p:cNvPr id="66" name="Oval 65">
              <a:extLst>
                <a:ext uri="{FF2B5EF4-FFF2-40B4-BE49-F238E27FC236}">
                  <a16:creationId xmlns:a16="http://schemas.microsoft.com/office/drawing/2014/main" id="{B5DD1742-219F-4EAE-AFAE-B41D800B0747}"/>
                </a:ext>
              </a:extLst>
            </p:cNvPr>
            <p:cNvSpPr/>
            <p:nvPr/>
          </p:nvSpPr>
          <p:spPr>
            <a:xfrm>
              <a:off x="1887201" y="2533095"/>
              <a:ext cx="799881" cy="799881"/>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pic>
          <p:nvPicPr>
            <p:cNvPr id="67" name="CustomIcon">
              <a:extLst>
                <a:ext uri="{FF2B5EF4-FFF2-40B4-BE49-F238E27FC236}">
                  <a16:creationId xmlns:a16="http://schemas.microsoft.com/office/drawing/2014/main" id="{4F8887EB-AE7F-468A-97D5-3AA48BCA6228}"/>
                </a:ext>
              </a:extLst>
            </p:cNvPr>
            <p:cNvPicPr>
              <a:picLocks/>
            </p:cNvPicPr>
            <p:nvPr>
              <p:custDataLst>
                <p:tags r:id="rId17"/>
              </p:custDataLst>
            </p:nvPr>
          </p:nvPicPr>
          <p:blipFill>
            <a:blip r:embed="rId25">
              <a:extLst>
                <a:ext uri="{96DAC541-7B7A-43D3-8B79-37D633B846F1}">
                  <asvg:svgBlip xmlns:asvg="http://schemas.microsoft.com/office/drawing/2016/SVG/main" r:embed="rId26"/>
                </a:ext>
              </a:extLst>
            </a:blip>
            <a:stretch>
              <a:fillRect/>
            </a:stretch>
          </p:blipFill>
          <p:spPr>
            <a:xfrm>
              <a:off x="2060772" y="2706666"/>
              <a:ext cx="452739" cy="452739"/>
            </a:xfrm>
            <a:prstGeom prst="rect">
              <a:avLst/>
            </a:prstGeom>
          </p:spPr>
        </p:pic>
      </p:grpSp>
      <p:grpSp>
        <p:nvGrpSpPr>
          <p:cNvPr id="68" name="Group 67">
            <a:extLst>
              <a:ext uri="{FF2B5EF4-FFF2-40B4-BE49-F238E27FC236}">
                <a16:creationId xmlns:a16="http://schemas.microsoft.com/office/drawing/2014/main" id="{1B7790A2-1938-43FE-A3FD-963BDB70E3AA}"/>
              </a:ext>
            </a:extLst>
          </p:cNvPr>
          <p:cNvGrpSpPr/>
          <p:nvPr/>
        </p:nvGrpSpPr>
        <p:grpSpPr>
          <a:xfrm>
            <a:off x="9504917" y="2526382"/>
            <a:ext cx="799881" cy="799881"/>
            <a:chOff x="9504917" y="2533095"/>
            <a:chExt cx="799881" cy="799881"/>
          </a:xfrm>
        </p:grpSpPr>
        <p:sp>
          <p:nvSpPr>
            <p:cNvPr id="69" name="Oval 68">
              <a:extLst>
                <a:ext uri="{FF2B5EF4-FFF2-40B4-BE49-F238E27FC236}">
                  <a16:creationId xmlns:a16="http://schemas.microsoft.com/office/drawing/2014/main" id="{F60E9EFF-1257-40EC-96E3-B565201025A5}"/>
                </a:ext>
              </a:extLst>
            </p:cNvPr>
            <p:cNvSpPr/>
            <p:nvPr/>
          </p:nvSpPr>
          <p:spPr>
            <a:xfrm>
              <a:off x="9504917" y="2533095"/>
              <a:ext cx="799881" cy="799881"/>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pic>
          <p:nvPicPr>
            <p:cNvPr id="70" name="CustomIcon">
              <a:extLst>
                <a:ext uri="{FF2B5EF4-FFF2-40B4-BE49-F238E27FC236}">
                  <a16:creationId xmlns:a16="http://schemas.microsoft.com/office/drawing/2014/main" id="{4F9C3758-83E9-43EF-9E99-EA6883827BCD}"/>
                </a:ext>
              </a:extLst>
            </p:cNvPr>
            <p:cNvPicPr>
              <a:picLocks/>
            </p:cNvPicPr>
            <p:nvPr>
              <p:custDataLst>
                <p:tags r:id="rId16"/>
              </p:custDataLst>
            </p:nvPr>
          </p:nvPicPr>
          <p:blipFill>
            <a:blip r:embed="rId27">
              <a:extLst>
                <a:ext uri="{96DAC541-7B7A-43D3-8B79-37D633B846F1}">
                  <asvg:svgBlip xmlns:asvg="http://schemas.microsoft.com/office/drawing/2016/SVG/main" r:embed="rId28"/>
                </a:ext>
              </a:extLst>
            </a:blip>
            <a:stretch>
              <a:fillRect/>
            </a:stretch>
          </p:blipFill>
          <p:spPr>
            <a:xfrm>
              <a:off x="9678488" y="2706666"/>
              <a:ext cx="452739" cy="452739"/>
            </a:xfrm>
            <a:prstGeom prst="rect">
              <a:avLst/>
            </a:prstGeom>
          </p:spPr>
        </p:pic>
      </p:grpSp>
      <p:sp>
        <p:nvSpPr>
          <p:cNvPr id="71" name="TextBox 70">
            <a:extLst>
              <a:ext uri="{FF2B5EF4-FFF2-40B4-BE49-F238E27FC236}">
                <a16:creationId xmlns:a16="http://schemas.microsoft.com/office/drawing/2014/main" id="{8E4976AE-8139-4896-8E91-92EC8BB82346}"/>
              </a:ext>
            </a:extLst>
          </p:cNvPr>
          <p:cNvSpPr txBox="1">
            <a:spLocks/>
          </p:cNvSpPr>
          <p:nvPr/>
        </p:nvSpPr>
        <p:spPr>
          <a:xfrm>
            <a:off x="921223" y="3925175"/>
            <a:ext cx="3098325" cy="1846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200" dirty="0"/>
              <a:t>Ist der Text so </a:t>
            </a:r>
            <a:r>
              <a:rPr lang="de-DE" sz="1200" dirty="0">
                <a:latin typeface="+mj-lt"/>
              </a:rPr>
              <a:t>eindeutig</a:t>
            </a:r>
            <a:r>
              <a:rPr lang="de-DE" sz="1200" dirty="0"/>
              <a:t> wie möglich formuliert?</a:t>
            </a:r>
          </a:p>
        </p:txBody>
      </p:sp>
      <p:sp>
        <p:nvSpPr>
          <p:cNvPr id="74" name="TextBox 73">
            <a:extLst>
              <a:ext uri="{FF2B5EF4-FFF2-40B4-BE49-F238E27FC236}">
                <a16:creationId xmlns:a16="http://schemas.microsoft.com/office/drawing/2014/main" id="{2226A765-37B7-47D8-ACFE-1F9083E70244}"/>
              </a:ext>
            </a:extLst>
          </p:cNvPr>
          <p:cNvSpPr txBox="1">
            <a:spLocks/>
          </p:cNvSpPr>
          <p:nvPr/>
        </p:nvSpPr>
        <p:spPr>
          <a:xfrm>
            <a:off x="4730082" y="3925175"/>
            <a:ext cx="3098325" cy="1846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200" dirty="0"/>
              <a:t>Ist der Text so </a:t>
            </a:r>
            <a:r>
              <a:rPr lang="de-DE" sz="1200" dirty="0">
                <a:latin typeface="+mj-lt"/>
              </a:rPr>
              <a:t>knapp</a:t>
            </a:r>
            <a:r>
              <a:rPr lang="de-DE" sz="1200" dirty="0"/>
              <a:t> wie möglich formuliert?</a:t>
            </a:r>
          </a:p>
        </p:txBody>
      </p:sp>
      <p:sp>
        <p:nvSpPr>
          <p:cNvPr id="77" name="TextBox 76">
            <a:extLst>
              <a:ext uri="{FF2B5EF4-FFF2-40B4-BE49-F238E27FC236}">
                <a16:creationId xmlns:a16="http://schemas.microsoft.com/office/drawing/2014/main" id="{E4EFFD38-F011-4B63-B679-683F5F51A98B}"/>
              </a:ext>
            </a:extLst>
          </p:cNvPr>
          <p:cNvSpPr txBox="1">
            <a:spLocks/>
          </p:cNvSpPr>
          <p:nvPr/>
        </p:nvSpPr>
        <p:spPr>
          <a:xfrm>
            <a:off x="8538939" y="3925175"/>
            <a:ext cx="3098325" cy="1846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200" dirty="0"/>
              <a:t>Ist der Text für </a:t>
            </a:r>
            <a:r>
              <a:rPr lang="de-DE" sz="1200" noProof="1"/>
              <a:t>Nutzer:innen </a:t>
            </a:r>
            <a:r>
              <a:rPr lang="de-DE" sz="1200" dirty="0">
                <a:latin typeface="+mj-lt"/>
              </a:rPr>
              <a:t>hilfreich</a:t>
            </a:r>
            <a:r>
              <a:rPr lang="de-DE" sz="1200" dirty="0"/>
              <a:t>?</a:t>
            </a:r>
          </a:p>
        </p:txBody>
      </p:sp>
      <p:sp>
        <p:nvSpPr>
          <p:cNvPr id="72" name="TextBox 71">
            <a:extLst>
              <a:ext uri="{FF2B5EF4-FFF2-40B4-BE49-F238E27FC236}">
                <a16:creationId xmlns:a16="http://schemas.microsoft.com/office/drawing/2014/main" id="{D898212F-9F30-46D2-B806-C4D97F3CA08A}"/>
              </a:ext>
            </a:extLst>
          </p:cNvPr>
          <p:cNvSpPr txBox="1">
            <a:spLocks/>
          </p:cNvSpPr>
          <p:nvPr/>
        </p:nvSpPr>
        <p:spPr>
          <a:xfrm>
            <a:off x="921223" y="4432334"/>
            <a:ext cx="3098325" cy="1846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200" dirty="0"/>
              <a:t>Vermittelt der Text eine </a:t>
            </a:r>
            <a:r>
              <a:rPr lang="de-DE" sz="1200" dirty="0">
                <a:latin typeface="+mj-lt"/>
              </a:rPr>
              <a:t>konkrete</a:t>
            </a:r>
            <a:r>
              <a:rPr lang="de-DE" sz="1200" dirty="0"/>
              <a:t> Information?</a:t>
            </a:r>
          </a:p>
        </p:txBody>
      </p:sp>
      <p:sp>
        <p:nvSpPr>
          <p:cNvPr id="75" name="TextBox 74">
            <a:extLst>
              <a:ext uri="{FF2B5EF4-FFF2-40B4-BE49-F238E27FC236}">
                <a16:creationId xmlns:a16="http://schemas.microsoft.com/office/drawing/2014/main" id="{E227CD36-0ADD-47B9-A238-86B23407D135}"/>
              </a:ext>
            </a:extLst>
          </p:cNvPr>
          <p:cNvSpPr txBox="1">
            <a:spLocks/>
          </p:cNvSpPr>
          <p:nvPr/>
        </p:nvSpPr>
        <p:spPr>
          <a:xfrm>
            <a:off x="4730082" y="4432334"/>
            <a:ext cx="3098325" cy="1846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200" dirty="0"/>
              <a:t>Wird auf </a:t>
            </a:r>
            <a:r>
              <a:rPr lang="de-DE" sz="1200" dirty="0">
                <a:latin typeface="+mj-lt"/>
              </a:rPr>
              <a:t>Substantivierungen</a:t>
            </a:r>
            <a:r>
              <a:rPr lang="de-DE" sz="1200" dirty="0"/>
              <a:t> verzichtet?</a:t>
            </a:r>
          </a:p>
        </p:txBody>
      </p:sp>
      <p:sp>
        <p:nvSpPr>
          <p:cNvPr id="78" name="TextBox 77">
            <a:extLst>
              <a:ext uri="{FF2B5EF4-FFF2-40B4-BE49-F238E27FC236}">
                <a16:creationId xmlns:a16="http://schemas.microsoft.com/office/drawing/2014/main" id="{CD09B3CA-4EB7-4059-8BCF-73D1F7A1AFBE}"/>
              </a:ext>
            </a:extLst>
          </p:cNvPr>
          <p:cNvSpPr txBox="1">
            <a:spLocks/>
          </p:cNvSpPr>
          <p:nvPr/>
        </p:nvSpPr>
        <p:spPr>
          <a:xfrm>
            <a:off x="8538939" y="4432334"/>
            <a:ext cx="3098325" cy="369332"/>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200" dirty="0"/>
              <a:t>Gibt der Text </a:t>
            </a:r>
            <a:r>
              <a:rPr lang="de-DE" sz="1200" noProof="1"/>
              <a:t>Nutzer:innen </a:t>
            </a:r>
            <a:r>
              <a:rPr lang="de-DE" sz="1200" dirty="0"/>
              <a:t>relevante und </a:t>
            </a:r>
            <a:r>
              <a:rPr lang="de-DE" sz="1200" dirty="0">
                <a:latin typeface="+mj-lt"/>
              </a:rPr>
              <a:t>neue</a:t>
            </a:r>
            <a:r>
              <a:rPr lang="de-DE" sz="1200" dirty="0"/>
              <a:t> Informationen?</a:t>
            </a:r>
          </a:p>
        </p:txBody>
      </p:sp>
      <p:sp>
        <p:nvSpPr>
          <p:cNvPr id="73" name="TextBox 72">
            <a:extLst>
              <a:ext uri="{FF2B5EF4-FFF2-40B4-BE49-F238E27FC236}">
                <a16:creationId xmlns:a16="http://schemas.microsoft.com/office/drawing/2014/main" id="{53959BD2-6E52-4BBE-B3A5-E57486F04CAF}"/>
              </a:ext>
            </a:extLst>
          </p:cNvPr>
          <p:cNvSpPr txBox="1">
            <a:spLocks/>
          </p:cNvSpPr>
          <p:nvPr/>
        </p:nvSpPr>
        <p:spPr>
          <a:xfrm>
            <a:off x="921223" y="5071297"/>
            <a:ext cx="3098325" cy="1846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200" dirty="0"/>
              <a:t>Ist ersichtlich, auf was sich der Text </a:t>
            </a:r>
            <a:r>
              <a:rPr lang="de-DE" sz="1200" dirty="0">
                <a:latin typeface="+mj-lt"/>
              </a:rPr>
              <a:t>bezieht</a:t>
            </a:r>
            <a:r>
              <a:rPr lang="de-DE" sz="1200" dirty="0"/>
              <a:t>?</a:t>
            </a:r>
          </a:p>
        </p:txBody>
      </p:sp>
      <p:sp>
        <p:nvSpPr>
          <p:cNvPr id="76" name="TextBox 75">
            <a:extLst>
              <a:ext uri="{FF2B5EF4-FFF2-40B4-BE49-F238E27FC236}">
                <a16:creationId xmlns:a16="http://schemas.microsoft.com/office/drawing/2014/main" id="{204141A5-F72B-44C1-8835-1391211D7043}"/>
              </a:ext>
            </a:extLst>
          </p:cNvPr>
          <p:cNvSpPr txBox="1">
            <a:spLocks/>
          </p:cNvSpPr>
          <p:nvPr/>
        </p:nvSpPr>
        <p:spPr>
          <a:xfrm>
            <a:off x="4730082" y="5071297"/>
            <a:ext cx="3098325" cy="18466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200" dirty="0"/>
              <a:t>Ist der Text frei von </a:t>
            </a:r>
            <a:r>
              <a:rPr lang="de-DE" sz="1200" dirty="0">
                <a:latin typeface="+mj-lt"/>
              </a:rPr>
              <a:t>Füllwörtern</a:t>
            </a:r>
            <a:r>
              <a:rPr lang="de-DE" sz="1200" dirty="0"/>
              <a:t>?</a:t>
            </a:r>
          </a:p>
        </p:txBody>
      </p:sp>
      <p:sp>
        <p:nvSpPr>
          <p:cNvPr id="79" name="TextBox 78">
            <a:extLst>
              <a:ext uri="{FF2B5EF4-FFF2-40B4-BE49-F238E27FC236}">
                <a16:creationId xmlns:a16="http://schemas.microsoft.com/office/drawing/2014/main" id="{696153DA-E4AF-4A5F-B5FF-179CC33FCFE9}"/>
              </a:ext>
            </a:extLst>
          </p:cNvPr>
          <p:cNvSpPr txBox="1">
            <a:spLocks/>
          </p:cNvSpPr>
          <p:nvPr/>
        </p:nvSpPr>
        <p:spPr>
          <a:xfrm>
            <a:off x="8538939" y="5071297"/>
            <a:ext cx="3098325" cy="369332"/>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200" dirty="0"/>
              <a:t>Gibt es plausible Situationen, in der </a:t>
            </a:r>
            <a:r>
              <a:rPr lang="de-DE" sz="1200" noProof="1"/>
              <a:t>Nutzer:innen </a:t>
            </a:r>
            <a:r>
              <a:rPr lang="de-DE" sz="1200" dirty="0"/>
              <a:t>einen </a:t>
            </a:r>
            <a:r>
              <a:rPr lang="de-DE" sz="1200" dirty="0">
                <a:latin typeface="+mj-lt"/>
              </a:rPr>
              <a:t>Nutzen</a:t>
            </a:r>
            <a:r>
              <a:rPr lang="de-DE" sz="1200" dirty="0"/>
              <a:t> aus dem Text gewinnen können?</a:t>
            </a:r>
          </a:p>
        </p:txBody>
      </p:sp>
      <p:sp>
        <p:nvSpPr>
          <p:cNvPr id="110" name="TextBox 109">
            <a:extLst>
              <a:ext uri="{FF2B5EF4-FFF2-40B4-BE49-F238E27FC236}">
                <a16:creationId xmlns:a16="http://schemas.microsoft.com/office/drawing/2014/main" id="{C940FD8C-D0E5-4610-BE14-7013879DD292}"/>
              </a:ext>
            </a:extLst>
          </p:cNvPr>
          <p:cNvSpPr txBox="1"/>
          <p:nvPr/>
        </p:nvSpPr>
        <p:spPr>
          <a:xfrm>
            <a:off x="1097280" y="5530516"/>
            <a:ext cx="10539284" cy="69249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dirty="0">
                <a:latin typeface="+mj-lt"/>
              </a:rPr>
              <a:t>Verweis auf Arbeitshilfe </a:t>
            </a:r>
            <a:r>
              <a:rPr lang="de-DE" dirty="0"/>
              <a:t>(Excel)</a:t>
            </a:r>
          </a:p>
          <a:p>
            <a:r>
              <a:rPr lang="de-DE" sz="1200" dirty="0"/>
              <a:t>Die Excel-Datei beinhaltet eine Checkliste, die diese Fragen aufgreift und eine Auswertung der Ergebnisse. Sie kann bei der Anwendung des KISS-Prinzips helfen, alle Kriterien im Blick zu behalten.</a:t>
            </a:r>
          </a:p>
        </p:txBody>
      </p:sp>
      <p:grpSp>
        <p:nvGrpSpPr>
          <p:cNvPr id="8" name="LineArrowBlue 8">
            <a:extLst>
              <a:ext uri="{FF2B5EF4-FFF2-40B4-BE49-F238E27FC236}">
                <a16:creationId xmlns:a16="http://schemas.microsoft.com/office/drawing/2014/main" id="{325FAB84-C9AC-4248-8950-27B5ACCAF7EF}"/>
              </a:ext>
            </a:extLst>
          </p:cNvPr>
          <p:cNvGrpSpPr>
            <a:grpSpLocks noChangeAspect="1"/>
          </p:cNvGrpSpPr>
          <p:nvPr>
            <p:custDataLst>
              <p:tags r:id="rId4"/>
            </p:custDataLst>
          </p:nvPr>
        </p:nvGrpSpPr>
        <p:grpSpPr>
          <a:xfrm>
            <a:off x="554736" y="5678650"/>
            <a:ext cx="396228" cy="396228"/>
            <a:chOff x="1016000" y="1016000"/>
            <a:chExt cx="396228" cy="396228"/>
          </a:xfrm>
        </p:grpSpPr>
        <p:sp>
          <p:nvSpPr>
            <p:cNvPr id="6" name="Oval 5">
              <a:extLst>
                <a:ext uri="{FF2B5EF4-FFF2-40B4-BE49-F238E27FC236}">
                  <a16:creationId xmlns:a16="http://schemas.microsoft.com/office/drawing/2014/main" id="{CC863105-67A6-48FB-B8D8-A8E9AFBCBD62}"/>
                </a:ext>
              </a:extLst>
            </p:cNvPr>
            <p:cNvSpPr/>
            <p:nvPr/>
          </p:nvSpPr>
          <p:spPr>
            <a:xfrm>
              <a:off x="1016000" y="1016000"/>
              <a:ext cx="396228" cy="396228"/>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
          <p:nvSpPr>
            <p:cNvPr id="7" name="Freeform: Shape 6">
              <a:extLst>
                <a:ext uri="{FF2B5EF4-FFF2-40B4-BE49-F238E27FC236}">
                  <a16:creationId xmlns:a16="http://schemas.microsoft.com/office/drawing/2014/main" id="{D75309E8-5B5C-4A3A-B9B1-2DB6E148DC43}"/>
                </a:ext>
              </a:extLst>
            </p:cNvPr>
            <p:cNvSpPr>
              <a:spLocks noChangeAspect="1"/>
            </p:cNvSpPr>
            <p:nvPr/>
          </p:nvSpPr>
          <p:spPr>
            <a:xfrm>
              <a:off x="1080497" y="1118503"/>
              <a:ext cx="270062" cy="191369"/>
            </a:xfrm>
            <a:custGeom>
              <a:avLst/>
              <a:gdLst/>
              <a:ahLst/>
              <a:cxnLst/>
              <a:rect l="0" t="0" r="0" b="0"/>
              <a:pathLst>
                <a:path w="270576" h="191733">
                  <a:moveTo>
                    <a:pt x="268764" y="99351"/>
                  </a:moveTo>
                  <a:lnTo>
                    <a:pt x="177792" y="190362"/>
                  </a:lnTo>
                  <a:lnTo>
                    <a:pt x="176904" y="191249"/>
                  </a:lnTo>
                  <a:lnTo>
                    <a:pt x="175697" y="191732"/>
                  </a:lnTo>
                  <a:lnTo>
                    <a:pt x="174528" y="191732"/>
                  </a:lnTo>
                  <a:lnTo>
                    <a:pt x="173360" y="191732"/>
                  </a:lnTo>
                  <a:lnTo>
                    <a:pt x="172151" y="191289"/>
                  </a:lnTo>
                  <a:lnTo>
                    <a:pt x="171264" y="190362"/>
                  </a:lnTo>
                  <a:lnTo>
                    <a:pt x="169452" y="188549"/>
                  </a:lnTo>
                  <a:lnTo>
                    <a:pt x="169452" y="185608"/>
                  </a:lnTo>
                  <a:lnTo>
                    <a:pt x="171264" y="183794"/>
                  </a:lnTo>
                  <a:lnTo>
                    <a:pt x="254098" y="100923"/>
                  </a:lnTo>
                  <a:lnTo>
                    <a:pt x="4633" y="100923"/>
                  </a:lnTo>
                  <a:lnTo>
                    <a:pt x="2053" y="100923"/>
                  </a:lnTo>
                  <a:lnTo>
                    <a:pt x="0" y="98868"/>
                  </a:lnTo>
                  <a:lnTo>
                    <a:pt x="0" y="96289"/>
                  </a:lnTo>
                  <a:lnTo>
                    <a:pt x="0" y="93711"/>
                  </a:lnTo>
                  <a:lnTo>
                    <a:pt x="2053" y="91656"/>
                  </a:lnTo>
                  <a:lnTo>
                    <a:pt x="4633" y="91656"/>
                  </a:lnTo>
                  <a:lnTo>
                    <a:pt x="254502" y="91656"/>
                  </a:lnTo>
                  <a:lnTo>
                    <a:pt x="171225" y="8381"/>
                  </a:lnTo>
                  <a:lnTo>
                    <a:pt x="169411" y="6568"/>
                  </a:lnTo>
                  <a:lnTo>
                    <a:pt x="169411" y="3626"/>
                  </a:lnTo>
                  <a:lnTo>
                    <a:pt x="171225" y="1812"/>
                  </a:lnTo>
                  <a:lnTo>
                    <a:pt x="173038" y="0"/>
                  </a:lnTo>
                  <a:lnTo>
                    <a:pt x="175979" y="0"/>
                  </a:lnTo>
                  <a:lnTo>
                    <a:pt x="177792" y="1812"/>
                  </a:lnTo>
                  <a:lnTo>
                    <a:pt x="268764" y="92784"/>
                  </a:lnTo>
                  <a:lnTo>
                    <a:pt x="270575" y="94638"/>
                  </a:lnTo>
                  <a:lnTo>
                    <a:pt x="270575" y="97539"/>
                  </a:lnTo>
                  <a:close/>
                </a:path>
              </a:pathLst>
            </a:cu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grpSp>
      <p:grpSp>
        <p:nvGrpSpPr>
          <p:cNvPr id="12" name="CheckmarkWhite 12">
            <a:extLst>
              <a:ext uri="{FF2B5EF4-FFF2-40B4-BE49-F238E27FC236}">
                <a16:creationId xmlns:a16="http://schemas.microsoft.com/office/drawing/2014/main" id="{B2E347E8-2112-4EDF-89E0-0ED4296B609A}"/>
              </a:ext>
            </a:extLst>
          </p:cNvPr>
          <p:cNvGrpSpPr>
            <a:grpSpLocks/>
          </p:cNvGrpSpPr>
          <p:nvPr>
            <p:custDataLst>
              <p:tags r:id="rId5"/>
            </p:custDataLst>
          </p:nvPr>
        </p:nvGrpSpPr>
        <p:grpSpPr>
          <a:xfrm>
            <a:off x="554735" y="3872312"/>
            <a:ext cx="290393" cy="290393"/>
            <a:chOff x="1016000" y="1016000"/>
            <a:chExt cx="396228" cy="396228"/>
          </a:xfrm>
        </p:grpSpPr>
        <p:sp>
          <p:nvSpPr>
            <p:cNvPr id="10" name="Oval 9">
              <a:extLst>
                <a:ext uri="{FF2B5EF4-FFF2-40B4-BE49-F238E27FC236}">
                  <a16:creationId xmlns:a16="http://schemas.microsoft.com/office/drawing/2014/main" id="{4060C07C-6465-4964-80FB-101EF3D39950}"/>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
          <p:nvSpPr>
            <p:cNvPr id="11" name="Freeform: Shape 10">
              <a:extLst>
                <a:ext uri="{FF2B5EF4-FFF2-40B4-BE49-F238E27FC236}">
                  <a16:creationId xmlns:a16="http://schemas.microsoft.com/office/drawing/2014/main" id="{CE7C97F4-70E2-4407-991C-893D1101213D}"/>
                </a:ext>
              </a:extLst>
            </p:cNvPr>
            <p:cNvSpPr>
              <a:spLocks noChangeAspect="1"/>
            </p:cNvSpPr>
            <p:nvPr/>
          </p:nvSpPr>
          <p:spPr>
            <a:xfrm>
              <a:off x="1132776" y="1123650"/>
              <a:ext cx="175990" cy="182743"/>
            </a:xfrm>
            <a:custGeom>
              <a:avLst/>
              <a:gdLst/>
              <a:ahLst/>
              <a:cxnLst/>
              <a:rect l="0" t="0" r="0" b="0"/>
              <a:pathLst>
                <a:path w="176263" h="183026">
                  <a:moveTo>
                    <a:pt x="66335" y="183025"/>
                  </a:moveTo>
                  <a:lnTo>
                    <a:pt x="65208" y="183025"/>
                  </a:lnTo>
                  <a:lnTo>
                    <a:pt x="64121" y="182624"/>
                  </a:lnTo>
                  <a:lnTo>
                    <a:pt x="63276" y="181858"/>
                  </a:lnTo>
                  <a:lnTo>
                    <a:pt x="2093" y="127518"/>
                  </a:lnTo>
                  <a:lnTo>
                    <a:pt x="201" y="125827"/>
                  </a:lnTo>
                  <a:lnTo>
                    <a:pt x="0" y="122889"/>
                  </a:lnTo>
                  <a:lnTo>
                    <a:pt x="1691" y="120997"/>
                  </a:lnTo>
                  <a:lnTo>
                    <a:pt x="3381" y="119065"/>
                  </a:lnTo>
                  <a:lnTo>
                    <a:pt x="6319" y="118904"/>
                  </a:lnTo>
                  <a:lnTo>
                    <a:pt x="8211" y="120596"/>
                  </a:lnTo>
                  <a:lnTo>
                    <a:pt x="65248" y="171230"/>
                  </a:lnTo>
                  <a:lnTo>
                    <a:pt x="167004" y="2898"/>
                  </a:lnTo>
                  <a:lnTo>
                    <a:pt x="168332" y="725"/>
                  </a:lnTo>
                  <a:lnTo>
                    <a:pt x="171190" y="0"/>
                  </a:lnTo>
                  <a:lnTo>
                    <a:pt x="173364" y="1329"/>
                  </a:lnTo>
                  <a:lnTo>
                    <a:pt x="175537" y="2657"/>
                  </a:lnTo>
                  <a:lnTo>
                    <a:pt x="176262" y="5514"/>
                  </a:lnTo>
                  <a:lnTo>
                    <a:pt x="174933" y="7687"/>
                  </a:lnTo>
                  <a:lnTo>
                    <a:pt x="70279" y="180811"/>
                  </a:lnTo>
                  <a:lnTo>
                    <a:pt x="69555" y="181978"/>
                  </a:lnTo>
                  <a:lnTo>
                    <a:pt x="68387" y="182784"/>
                  </a:lnTo>
                  <a:lnTo>
                    <a:pt x="67020" y="182986"/>
                  </a:lnTo>
                  <a:lnTo>
                    <a:pt x="66777" y="183025"/>
                  </a:lnTo>
                  <a:lnTo>
                    <a:pt x="66576" y="183025"/>
                  </a:lnTo>
                  <a:close/>
                </a:path>
              </a:pathLst>
            </a:cu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grpSp>
      <p:grpSp>
        <p:nvGrpSpPr>
          <p:cNvPr id="82" name="CheckmarkWhite 12">
            <a:extLst>
              <a:ext uri="{FF2B5EF4-FFF2-40B4-BE49-F238E27FC236}">
                <a16:creationId xmlns:a16="http://schemas.microsoft.com/office/drawing/2014/main" id="{782A5856-BF60-4628-B580-3A9F549F8553}"/>
              </a:ext>
            </a:extLst>
          </p:cNvPr>
          <p:cNvGrpSpPr>
            <a:grpSpLocks/>
          </p:cNvGrpSpPr>
          <p:nvPr>
            <p:custDataLst>
              <p:tags r:id="rId6"/>
            </p:custDataLst>
          </p:nvPr>
        </p:nvGrpSpPr>
        <p:grpSpPr>
          <a:xfrm>
            <a:off x="4363593" y="3872312"/>
            <a:ext cx="290393" cy="290393"/>
            <a:chOff x="1016000" y="1016000"/>
            <a:chExt cx="396228" cy="396228"/>
          </a:xfrm>
        </p:grpSpPr>
        <p:sp>
          <p:nvSpPr>
            <p:cNvPr id="107" name="Oval 106">
              <a:extLst>
                <a:ext uri="{FF2B5EF4-FFF2-40B4-BE49-F238E27FC236}">
                  <a16:creationId xmlns:a16="http://schemas.microsoft.com/office/drawing/2014/main" id="{407075E0-29D3-480D-8BBC-C771AE757BE2}"/>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
          <p:nvSpPr>
            <p:cNvPr id="108" name="Freeform: Shape 107">
              <a:extLst>
                <a:ext uri="{FF2B5EF4-FFF2-40B4-BE49-F238E27FC236}">
                  <a16:creationId xmlns:a16="http://schemas.microsoft.com/office/drawing/2014/main" id="{BAFFF91D-33A3-4273-A92B-ADEF31E8614F}"/>
                </a:ext>
              </a:extLst>
            </p:cNvPr>
            <p:cNvSpPr>
              <a:spLocks noChangeAspect="1"/>
            </p:cNvSpPr>
            <p:nvPr/>
          </p:nvSpPr>
          <p:spPr>
            <a:xfrm>
              <a:off x="1132776" y="1123650"/>
              <a:ext cx="175990" cy="182743"/>
            </a:xfrm>
            <a:custGeom>
              <a:avLst/>
              <a:gdLst/>
              <a:ahLst/>
              <a:cxnLst/>
              <a:rect l="0" t="0" r="0" b="0"/>
              <a:pathLst>
                <a:path w="176263" h="183026">
                  <a:moveTo>
                    <a:pt x="66335" y="183025"/>
                  </a:moveTo>
                  <a:lnTo>
                    <a:pt x="65208" y="183025"/>
                  </a:lnTo>
                  <a:lnTo>
                    <a:pt x="64121" y="182624"/>
                  </a:lnTo>
                  <a:lnTo>
                    <a:pt x="63276" y="181858"/>
                  </a:lnTo>
                  <a:lnTo>
                    <a:pt x="2093" y="127518"/>
                  </a:lnTo>
                  <a:lnTo>
                    <a:pt x="201" y="125827"/>
                  </a:lnTo>
                  <a:lnTo>
                    <a:pt x="0" y="122889"/>
                  </a:lnTo>
                  <a:lnTo>
                    <a:pt x="1691" y="120997"/>
                  </a:lnTo>
                  <a:lnTo>
                    <a:pt x="3381" y="119065"/>
                  </a:lnTo>
                  <a:lnTo>
                    <a:pt x="6319" y="118904"/>
                  </a:lnTo>
                  <a:lnTo>
                    <a:pt x="8211" y="120596"/>
                  </a:lnTo>
                  <a:lnTo>
                    <a:pt x="65248" y="171230"/>
                  </a:lnTo>
                  <a:lnTo>
                    <a:pt x="167004" y="2898"/>
                  </a:lnTo>
                  <a:lnTo>
                    <a:pt x="168332" y="725"/>
                  </a:lnTo>
                  <a:lnTo>
                    <a:pt x="171190" y="0"/>
                  </a:lnTo>
                  <a:lnTo>
                    <a:pt x="173364" y="1329"/>
                  </a:lnTo>
                  <a:lnTo>
                    <a:pt x="175537" y="2657"/>
                  </a:lnTo>
                  <a:lnTo>
                    <a:pt x="176262" y="5514"/>
                  </a:lnTo>
                  <a:lnTo>
                    <a:pt x="174933" y="7687"/>
                  </a:lnTo>
                  <a:lnTo>
                    <a:pt x="70279" y="180811"/>
                  </a:lnTo>
                  <a:lnTo>
                    <a:pt x="69555" y="181978"/>
                  </a:lnTo>
                  <a:lnTo>
                    <a:pt x="68387" y="182784"/>
                  </a:lnTo>
                  <a:lnTo>
                    <a:pt x="67020" y="182986"/>
                  </a:lnTo>
                  <a:lnTo>
                    <a:pt x="66777" y="183025"/>
                  </a:lnTo>
                  <a:lnTo>
                    <a:pt x="66576" y="183025"/>
                  </a:lnTo>
                  <a:close/>
                </a:path>
              </a:pathLst>
            </a:cu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grpSp>
      <p:grpSp>
        <p:nvGrpSpPr>
          <p:cNvPr id="109" name="CheckmarkWhite 12">
            <a:extLst>
              <a:ext uri="{FF2B5EF4-FFF2-40B4-BE49-F238E27FC236}">
                <a16:creationId xmlns:a16="http://schemas.microsoft.com/office/drawing/2014/main" id="{D52A68B2-52B7-4179-A143-9F68EB4A5AE0}"/>
              </a:ext>
            </a:extLst>
          </p:cNvPr>
          <p:cNvGrpSpPr>
            <a:grpSpLocks/>
          </p:cNvGrpSpPr>
          <p:nvPr>
            <p:custDataLst>
              <p:tags r:id="rId7"/>
            </p:custDataLst>
          </p:nvPr>
        </p:nvGrpSpPr>
        <p:grpSpPr>
          <a:xfrm>
            <a:off x="8172450" y="3872312"/>
            <a:ext cx="290393" cy="290393"/>
            <a:chOff x="1016000" y="1016000"/>
            <a:chExt cx="396228" cy="396228"/>
          </a:xfrm>
        </p:grpSpPr>
        <p:sp>
          <p:nvSpPr>
            <p:cNvPr id="111" name="Oval 110">
              <a:extLst>
                <a:ext uri="{FF2B5EF4-FFF2-40B4-BE49-F238E27FC236}">
                  <a16:creationId xmlns:a16="http://schemas.microsoft.com/office/drawing/2014/main" id="{23D3C3E3-F7C2-4EF4-AF90-5171D49B19D6}"/>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
          <p:nvSpPr>
            <p:cNvPr id="115" name="Freeform: Shape 114">
              <a:extLst>
                <a:ext uri="{FF2B5EF4-FFF2-40B4-BE49-F238E27FC236}">
                  <a16:creationId xmlns:a16="http://schemas.microsoft.com/office/drawing/2014/main" id="{EF2BBDD2-2672-483E-98A9-F194C26D1423}"/>
                </a:ext>
              </a:extLst>
            </p:cNvPr>
            <p:cNvSpPr>
              <a:spLocks noChangeAspect="1"/>
            </p:cNvSpPr>
            <p:nvPr/>
          </p:nvSpPr>
          <p:spPr>
            <a:xfrm>
              <a:off x="1132776" y="1123650"/>
              <a:ext cx="175990" cy="182743"/>
            </a:xfrm>
            <a:custGeom>
              <a:avLst/>
              <a:gdLst/>
              <a:ahLst/>
              <a:cxnLst/>
              <a:rect l="0" t="0" r="0" b="0"/>
              <a:pathLst>
                <a:path w="176263" h="183026">
                  <a:moveTo>
                    <a:pt x="66335" y="183025"/>
                  </a:moveTo>
                  <a:lnTo>
                    <a:pt x="65208" y="183025"/>
                  </a:lnTo>
                  <a:lnTo>
                    <a:pt x="64121" y="182624"/>
                  </a:lnTo>
                  <a:lnTo>
                    <a:pt x="63276" y="181858"/>
                  </a:lnTo>
                  <a:lnTo>
                    <a:pt x="2093" y="127518"/>
                  </a:lnTo>
                  <a:lnTo>
                    <a:pt x="201" y="125827"/>
                  </a:lnTo>
                  <a:lnTo>
                    <a:pt x="0" y="122889"/>
                  </a:lnTo>
                  <a:lnTo>
                    <a:pt x="1691" y="120997"/>
                  </a:lnTo>
                  <a:lnTo>
                    <a:pt x="3381" y="119065"/>
                  </a:lnTo>
                  <a:lnTo>
                    <a:pt x="6319" y="118904"/>
                  </a:lnTo>
                  <a:lnTo>
                    <a:pt x="8211" y="120596"/>
                  </a:lnTo>
                  <a:lnTo>
                    <a:pt x="65248" y="171230"/>
                  </a:lnTo>
                  <a:lnTo>
                    <a:pt x="167004" y="2898"/>
                  </a:lnTo>
                  <a:lnTo>
                    <a:pt x="168332" y="725"/>
                  </a:lnTo>
                  <a:lnTo>
                    <a:pt x="171190" y="0"/>
                  </a:lnTo>
                  <a:lnTo>
                    <a:pt x="173364" y="1329"/>
                  </a:lnTo>
                  <a:lnTo>
                    <a:pt x="175537" y="2657"/>
                  </a:lnTo>
                  <a:lnTo>
                    <a:pt x="176262" y="5514"/>
                  </a:lnTo>
                  <a:lnTo>
                    <a:pt x="174933" y="7687"/>
                  </a:lnTo>
                  <a:lnTo>
                    <a:pt x="70279" y="180811"/>
                  </a:lnTo>
                  <a:lnTo>
                    <a:pt x="69555" y="181978"/>
                  </a:lnTo>
                  <a:lnTo>
                    <a:pt x="68387" y="182784"/>
                  </a:lnTo>
                  <a:lnTo>
                    <a:pt x="67020" y="182986"/>
                  </a:lnTo>
                  <a:lnTo>
                    <a:pt x="66777" y="183025"/>
                  </a:lnTo>
                  <a:lnTo>
                    <a:pt x="66576" y="183025"/>
                  </a:lnTo>
                  <a:close/>
                </a:path>
              </a:pathLst>
            </a:cu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grpSp>
      <p:grpSp>
        <p:nvGrpSpPr>
          <p:cNvPr id="116" name="CheckmarkWhite 12">
            <a:extLst>
              <a:ext uri="{FF2B5EF4-FFF2-40B4-BE49-F238E27FC236}">
                <a16:creationId xmlns:a16="http://schemas.microsoft.com/office/drawing/2014/main" id="{D10E7231-67C5-40EC-A519-2902B2A47BE3}"/>
              </a:ext>
            </a:extLst>
          </p:cNvPr>
          <p:cNvGrpSpPr>
            <a:grpSpLocks/>
          </p:cNvGrpSpPr>
          <p:nvPr>
            <p:custDataLst>
              <p:tags r:id="rId8"/>
            </p:custDataLst>
          </p:nvPr>
        </p:nvGrpSpPr>
        <p:grpSpPr>
          <a:xfrm>
            <a:off x="554735" y="4379471"/>
            <a:ext cx="290393" cy="290393"/>
            <a:chOff x="1016000" y="1016000"/>
            <a:chExt cx="396228" cy="396228"/>
          </a:xfrm>
        </p:grpSpPr>
        <p:sp>
          <p:nvSpPr>
            <p:cNvPr id="117" name="Oval 116">
              <a:extLst>
                <a:ext uri="{FF2B5EF4-FFF2-40B4-BE49-F238E27FC236}">
                  <a16:creationId xmlns:a16="http://schemas.microsoft.com/office/drawing/2014/main" id="{03FCE7EC-7B24-4621-8BB3-6B1D9C0F0BB7}"/>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
          <p:nvSpPr>
            <p:cNvPr id="118" name="Freeform: Shape 117">
              <a:extLst>
                <a:ext uri="{FF2B5EF4-FFF2-40B4-BE49-F238E27FC236}">
                  <a16:creationId xmlns:a16="http://schemas.microsoft.com/office/drawing/2014/main" id="{532FBCF6-F64C-4A79-8430-51B7F0D69CED}"/>
                </a:ext>
              </a:extLst>
            </p:cNvPr>
            <p:cNvSpPr>
              <a:spLocks noChangeAspect="1"/>
            </p:cNvSpPr>
            <p:nvPr/>
          </p:nvSpPr>
          <p:spPr>
            <a:xfrm>
              <a:off x="1132776" y="1123650"/>
              <a:ext cx="175990" cy="182743"/>
            </a:xfrm>
            <a:custGeom>
              <a:avLst/>
              <a:gdLst/>
              <a:ahLst/>
              <a:cxnLst/>
              <a:rect l="0" t="0" r="0" b="0"/>
              <a:pathLst>
                <a:path w="176263" h="183026">
                  <a:moveTo>
                    <a:pt x="66335" y="183025"/>
                  </a:moveTo>
                  <a:lnTo>
                    <a:pt x="65208" y="183025"/>
                  </a:lnTo>
                  <a:lnTo>
                    <a:pt x="64121" y="182624"/>
                  </a:lnTo>
                  <a:lnTo>
                    <a:pt x="63276" y="181858"/>
                  </a:lnTo>
                  <a:lnTo>
                    <a:pt x="2093" y="127518"/>
                  </a:lnTo>
                  <a:lnTo>
                    <a:pt x="201" y="125827"/>
                  </a:lnTo>
                  <a:lnTo>
                    <a:pt x="0" y="122889"/>
                  </a:lnTo>
                  <a:lnTo>
                    <a:pt x="1691" y="120997"/>
                  </a:lnTo>
                  <a:lnTo>
                    <a:pt x="3381" y="119065"/>
                  </a:lnTo>
                  <a:lnTo>
                    <a:pt x="6319" y="118904"/>
                  </a:lnTo>
                  <a:lnTo>
                    <a:pt x="8211" y="120596"/>
                  </a:lnTo>
                  <a:lnTo>
                    <a:pt x="65248" y="171230"/>
                  </a:lnTo>
                  <a:lnTo>
                    <a:pt x="167004" y="2898"/>
                  </a:lnTo>
                  <a:lnTo>
                    <a:pt x="168332" y="725"/>
                  </a:lnTo>
                  <a:lnTo>
                    <a:pt x="171190" y="0"/>
                  </a:lnTo>
                  <a:lnTo>
                    <a:pt x="173364" y="1329"/>
                  </a:lnTo>
                  <a:lnTo>
                    <a:pt x="175537" y="2657"/>
                  </a:lnTo>
                  <a:lnTo>
                    <a:pt x="176262" y="5514"/>
                  </a:lnTo>
                  <a:lnTo>
                    <a:pt x="174933" y="7687"/>
                  </a:lnTo>
                  <a:lnTo>
                    <a:pt x="70279" y="180811"/>
                  </a:lnTo>
                  <a:lnTo>
                    <a:pt x="69555" y="181978"/>
                  </a:lnTo>
                  <a:lnTo>
                    <a:pt x="68387" y="182784"/>
                  </a:lnTo>
                  <a:lnTo>
                    <a:pt x="67020" y="182986"/>
                  </a:lnTo>
                  <a:lnTo>
                    <a:pt x="66777" y="183025"/>
                  </a:lnTo>
                  <a:lnTo>
                    <a:pt x="66576" y="183025"/>
                  </a:lnTo>
                  <a:close/>
                </a:path>
              </a:pathLst>
            </a:cu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grpSp>
      <p:grpSp>
        <p:nvGrpSpPr>
          <p:cNvPr id="119" name="CheckmarkWhite 12">
            <a:extLst>
              <a:ext uri="{FF2B5EF4-FFF2-40B4-BE49-F238E27FC236}">
                <a16:creationId xmlns:a16="http://schemas.microsoft.com/office/drawing/2014/main" id="{CBCBC952-6AD1-482B-A755-2186A372CDCD}"/>
              </a:ext>
            </a:extLst>
          </p:cNvPr>
          <p:cNvGrpSpPr>
            <a:grpSpLocks/>
          </p:cNvGrpSpPr>
          <p:nvPr>
            <p:custDataLst>
              <p:tags r:id="rId9"/>
            </p:custDataLst>
          </p:nvPr>
        </p:nvGrpSpPr>
        <p:grpSpPr>
          <a:xfrm>
            <a:off x="4363593" y="4379471"/>
            <a:ext cx="290393" cy="290393"/>
            <a:chOff x="1016000" y="1016000"/>
            <a:chExt cx="396228" cy="396228"/>
          </a:xfrm>
        </p:grpSpPr>
        <p:sp>
          <p:nvSpPr>
            <p:cNvPr id="120" name="Oval 119">
              <a:extLst>
                <a:ext uri="{FF2B5EF4-FFF2-40B4-BE49-F238E27FC236}">
                  <a16:creationId xmlns:a16="http://schemas.microsoft.com/office/drawing/2014/main" id="{016B8764-0786-41DA-AD7D-8DB25090AD14}"/>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
          <p:nvSpPr>
            <p:cNvPr id="121" name="Freeform: Shape 120">
              <a:extLst>
                <a:ext uri="{FF2B5EF4-FFF2-40B4-BE49-F238E27FC236}">
                  <a16:creationId xmlns:a16="http://schemas.microsoft.com/office/drawing/2014/main" id="{8456FD80-52EA-4065-8324-B2440A5725E8}"/>
                </a:ext>
              </a:extLst>
            </p:cNvPr>
            <p:cNvSpPr>
              <a:spLocks noChangeAspect="1"/>
            </p:cNvSpPr>
            <p:nvPr/>
          </p:nvSpPr>
          <p:spPr>
            <a:xfrm>
              <a:off x="1132776" y="1123650"/>
              <a:ext cx="175990" cy="182743"/>
            </a:xfrm>
            <a:custGeom>
              <a:avLst/>
              <a:gdLst/>
              <a:ahLst/>
              <a:cxnLst/>
              <a:rect l="0" t="0" r="0" b="0"/>
              <a:pathLst>
                <a:path w="176263" h="183026">
                  <a:moveTo>
                    <a:pt x="66335" y="183025"/>
                  </a:moveTo>
                  <a:lnTo>
                    <a:pt x="65208" y="183025"/>
                  </a:lnTo>
                  <a:lnTo>
                    <a:pt x="64121" y="182624"/>
                  </a:lnTo>
                  <a:lnTo>
                    <a:pt x="63276" y="181858"/>
                  </a:lnTo>
                  <a:lnTo>
                    <a:pt x="2093" y="127518"/>
                  </a:lnTo>
                  <a:lnTo>
                    <a:pt x="201" y="125827"/>
                  </a:lnTo>
                  <a:lnTo>
                    <a:pt x="0" y="122889"/>
                  </a:lnTo>
                  <a:lnTo>
                    <a:pt x="1691" y="120997"/>
                  </a:lnTo>
                  <a:lnTo>
                    <a:pt x="3381" y="119065"/>
                  </a:lnTo>
                  <a:lnTo>
                    <a:pt x="6319" y="118904"/>
                  </a:lnTo>
                  <a:lnTo>
                    <a:pt x="8211" y="120596"/>
                  </a:lnTo>
                  <a:lnTo>
                    <a:pt x="65248" y="171230"/>
                  </a:lnTo>
                  <a:lnTo>
                    <a:pt x="167004" y="2898"/>
                  </a:lnTo>
                  <a:lnTo>
                    <a:pt x="168332" y="725"/>
                  </a:lnTo>
                  <a:lnTo>
                    <a:pt x="171190" y="0"/>
                  </a:lnTo>
                  <a:lnTo>
                    <a:pt x="173364" y="1329"/>
                  </a:lnTo>
                  <a:lnTo>
                    <a:pt x="175537" y="2657"/>
                  </a:lnTo>
                  <a:lnTo>
                    <a:pt x="176262" y="5514"/>
                  </a:lnTo>
                  <a:lnTo>
                    <a:pt x="174933" y="7687"/>
                  </a:lnTo>
                  <a:lnTo>
                    <a:pt x="70279" y="180811"/>
                  </a:lnTo>
                  <a:lnTo>
                    <a:pt x="69555" y="181978"/>
                  </a:lnTo>
                  <a:lnTo>
                    <a:pt x="68387" y="182784"/>
                  </a:lnTo>
                  <a:lnTo>
                    <a:pt x="67020" y="182986"/>
                  </a:lnTo>
                  <a:lnTo>
                    <a:pt x="66777" y="183025"/>
                  </a:lnTo>
                  <a:lnTo>
                    <a:pt x="66576" y="183025"/>
                  </a:lnTo>
                  <a:close/>
                </a:path>
              </a:pathLst>
            </a:cu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grpSp>
      <p:grpSp>
        <p:nvGrpSpPr>
          <p:cNvPr id="122" name="CheckmarkWhite 12">
            <a:extLst>
              <a:ext uri="{FF2B5EF4-FFF2-40B4-BE49-F238E27FC236}">
                <a16:creationId xmlns:a16="http://schemas.microsoft.com/office/drawing/2014/main" id="{19DB1033-61C6-4627-ACEC-8B00F3A60CD4}"/>
              </a:ext>
            </a:extLst>
          </p:cNvPr>
          <p:cNvGrpSpPr>
            <a:grpSpLocks/>
          </p:cNvGrpSpPr>
          <p:nvPr>
            <p:custDataLst>
              <p:tags r:id="rId10"/>
            </p:custDataLst>
          </p:nvPr>
        </p:nvGrpSpPr>
        <p:grpSpPr>
          <a:xfrm>
            <a:off x="8172450" y="4379471"/>
            <a:ext cx="290393" cy="290393"/>
            <a:chOff x="1016000" y="1016000"/>
            <a:chExt cx="396228" cy="396228"/>
          </a:xfrm>
        </p:grpSpPr>
        <p:sp>
          <p:nvSpPr>
            <p:cNvPr id="123" name="Oval 122">
              <a:extLst>
                <a:ext uri="{FF2B5EF4-FFF2-40B4-BE49-F238E27FC236}">
                  <a16:creationId xmlns:a16="http://schemas.microsoft.com/office/drawing/2014/main" id="{758373A0-1324-49D0-BD78-42C762CB9A5C}"/>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
          <p:nvSpPr>
            <p:cNvPr id="124" name="Freeform: Shape 123">
              <a:extLst>
                <a:ext uri="{FF2B5EF4-FFF2-40B4-BE49-F238E27FC236}">
                  <a16:creationId xmlns:a16="http://schemas.microsoft.com/office/drawing/2014/main" id="{12F3965D-CD87-4E37-9290-63F5E3DEF6BB}"/>
                </a:ext>
              </a:extLst>
            </p:cNvPr>
            <p:cNvSpPr>
              <a:spLocks noChangeAspect="1"/>
            </p:cNvSpPr>
            <p:nvPr/>
          </p:nvSpPr>
          <p:spPr>
            <a:xfrm>
              <a:off x="1132776" y="1123650"/>
              <a:ext cx="175990" cy="182743"/>
            </a:xfrm>
            <a:custGeom>
              <a:avLst/>
              <a:gdLst/>
              <a:ahLst/>
              <a:cxnLst/>
              <a:rect l="0" t="0" r="0" b="0"/>
              <a:pathLst>
                <a:path w="176263" h="183026">
                  <a:moveTo>
                    <a:pt x="66335" y="183025"/>
                  </a:moveTo>
                  <a:lnTo>
                    <a:pt x="65208" y="183025"/>
                  </a:lnTo>
                  <a:lnTo>
                    <a:pt x="64121" y="182624"/>
                  </a:lnTo>
                  <a:lnTo>
                    <a:pt x="63276" y="181858"/>
                  </a:lnTo>
                  <a:lnTo>
                    <a:pt x="2093" y="127518"/>
                  </a:lnTo>
                  <a:lnTo>
                    <a:pt x="201" y="125827"/>
                  </a:lnTo>
                  <a:lnTo>
                    <a:pt x="0" y="122889"/>
                  </a:lnTo>
                  <a:lnTo>
                    <a:pt x="1691" y="120997"/>
                  </a:lnTo>
                  <a:lnTo>
                    <a:pt x="3381" y="119065"/>
                  </a:lnTo>
                  <a:lnTo>
                    <a:pt x="6319" y="118904"/>
                  </a:lnTo>
                  <a:lnTo>
                    <a:pt x="8211" y="120596"/>
                  </a:lnTo>
                  <a:lnTo>
                    <a:pt x="65248" y="171230"/>
                  </a:lnTo>
                  <a:lnTo>
                    <a:pt x="167004" y="2898"/>
                  </a:lnTo>
                  <a:lnTo>
                    <a:pt x="168332" y="725"/>
                  </a:lnTo>
                  <a:lnTo>
                    <a:pt x="171190" y="0"/>
                  </a:lnTo>
                  <a:lnTo>
                    <a:pt x="173364" y="1329"/>
                  </a:lnTo>
                  <a:lnTo>
                    <a:pt x="175537" y="2657"/>
                  </a:lnTo>
                  <a:lnTo>
                    <a:pt x="176262" y="5514"/>
                  </a:lnTo>
                  <a:lnTo>
                    <a:pt x="174933" y="7687"/>
                  </a:lnTo>
                  <a:lnTo>
                    <a:pt x="70279" y="180811"/>
                  </a:lnTo>
                  <a:lnTo>
                    <a:pt x="69555" y="181978"/>
                  </a:lnTo>
                  <a:lnTo>
                    <a:pt x="68387" y="182784"/>
                  </a:lnTo>
                  <a:lnTo>
                    <a:pt x="67020" y="182986"/>
                  </a:lnTo>
                  <a:lnTo>
                    <a:pt x="66777" y="183025"/>
                  </a:lnTo>
                  <a:lnTo>
                    <a:pt x="66576" y="183025"/>
                  </a:lnTo>
                  <a:close/>
                </a:path>
              </a:pathLst>
            </a:cu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grpSp>
      <p:grpSp>
        <p:nvGrpSpPr>
          <p:cNvPr id="125" name="CheckmarkWhite 12">
            <a:extLst>
              <a:ext uri="{FF2B5EF4-FFF2-40B4-BE49-F238E27FC236}">
                <a16:creationId xmlns:a16="http://schemas.microsoft.com/office/drawing/2014/main" id="{C28D8529-5FA4-40D4-8B45-A2D2BACECB45}"/>
              </a:ext>
            </a:extLst>
          </p:cNvPr>
          <p:cNvGrpSpPr>
            <a:grpSpLocks/>
          </p:cNvGrpSpPr>
          <p:nvPr>
            <p:custDataLst>
              <p:tags r:id="rId11"/>
            </p:custDataLst>
          </p:nvPr>
        </p:nvGrpSpPr>
        <p:grpSpPr>
          <a:xfrm>
            <a:off x="4363593" y="5018433"/>
            <a:ext cx="290393" cy="290393"/>
            <a:chOff x="1016000" y="1016000"/>
            <a:chExt cx="396228" cy="396228"/>
          </a:xfrm>
        </p:grpSpPr>
        <p:sp>
          <p:nvSpPr>
            <p:cNvPr id="126" name="Oval 125">
              <a:extLst>
                <a:ext uri="{FF2B5EF4-FFF2-40B4-BE49-F238E27FC236}">
                  <a16:creationId xmlns:a16="http://schemas.microsoft.com/office/drawing/2014/main" id="{14A09641-376D-44CA-888E-37E13E5BD1C0}"/>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
          <p:nvSpPr>
            <p:cNvPr id="127" name="Freeform: Shape 126">
              <a:extLst>
                <a:ext uri="{FF2B5EF4-FFF2-40B4-BE49-F238E27FC236}">
                  <a16:creationId xmlns:a16="http://schemas.microsoft.com/office/drawing/2014/main" id="{B76181DB-8328-4EE1-AB9E-BADEF302B51A}"/>
                </a:ext>
              </a:extLst>
            </p:cNvPr>
            <p:cNvSpPr>
              <a:spLocks noChangeAspect="1"/>
            </p:cNvSpPr>
            <p:nvPr/>
          </p:nvSpPr>
          <p:spPr>
            <a:xfrm>
              <a:off x="1132776" y="1123650"/>
              <a:ext cx="175990" cy="182743"/>
            </a:xfrm>
            <a:custGeom>
              <a:avLst/>
              <a:gdLst/>
              <a:ahLst/>
              <a:cxnLst/>
              <a:rect l="0" t="0" r="0" b="0"/>
              <a:pathLst>
                <a:path w="176263" h="183026">
                  <a:moveTo>
                    <a:pt x="66335" y="183025"/>
                  </a:moveTo>
                  <a:lnTo>
                    <a:pt x="65208" y="183025"/>
                  </a:lnTo>
                  <a:lnTo>
                    <a:pt x="64121" y="182624"/>
                  </a:lnTo>
                  <a:lnTo>
                    <a:pt x="63276" y="181858"/>
                  </a:lnTo>
                  <a:lnTo>
                    <a:pt x="2093" y="127518"/>
                  </a:lnTo>
                  <a:lnTo>
                    <a:pt x="201" y="125827"/>
                  </a:lnTo>
                  <a:lnTo>
                    <a:pt x="0" y="122889"/>
                  </a:lnTo>
                  <a:lnTo>
                    <a:pt x="1691" y="120997"/>
                  </a:lnTo>
                  <a:lnTo>
                    <a:pt x="3381" y="119065"/>
                  </a:lnTo>
                  <a:lnTo>
                    <a:pt x="6319" y="118904"/>
                  </a:lnTo>
                  <a:lnTo>
                    <a:pt x="8211" y="120596"/>
                  </a:lnTo>
                  <a:lnTo>
                    <a:pt x="65248" y="171230"/>
                  </a:lnTo>
                  <a:lnTo>
                    <a:pt x="167004" y="2898"/>
                  </a:lnTo>
                  <a:lnTo>
                    <a:pt x="168332" y="725"/>
                  </a:lnTo>
                  <a:lnTo>
                    <a:pt x="171190" y="0"/>
                  </a:lnTo>
                  <a:lnTo>
                    <a:pt x="173364" y="1329"/>
                  </a:lnTo>
                  <a:lnTo>
                    <a:pt x="175537" y="2657"/>
                  </a:lnTo>
                  <a:lnTo>
                    <a:pt x="176262" y="5514"/>
                  </a:lnTo>
                  <a:lnTo>
                    <a:pt x="174933" y="7687"/>
                  </a:lnTo>
                  <a:lnTo>
                    <a:pt x="70279" y="180811"/>
                  </a:lnTo>
                  <a:lnTo>
                    <a:pt x="69555" y="181978"/>
                  </a:lnTo>
                  <a:lnTo>
                    <a:pt x="68387" y="182784"/>
                  </a:lnTo>
                  <a:lnTo>
                    <a:pt x="67020" y="182986"/>
                  </a:lnTo>
                  <a:lnTo>
                    <a:pt x="66777" y="183025"/>
                  </a:lnTo>
                  <a:lnTo>
                    <a:pt x="66576" y="183025"/>
                  </a:lnTo>
                  <a:close/>
                </a:path>
              </a:pathLst>
            </a:cu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grpSp>
      <p:grpSp>
        <p:nvGrpSpPr>
          <p:cNvPr id="128" name="CheckmarkWhite 12">
            <a:extLst>
              <a:ext uri="{FF2B5EF4-FFF2-40B4-BE49-F238E27FC236}">
                <a16:creationId xmlns:a16="http://schemas.microsoft.com/office/drawing/2014/main" id="{AEA682C9-1803-44C2-BFBC-9ED1D53C2267}"/>
              </a:ext>
            </a:extLst>
          </p:cNvPr>
          <p:cNvGrpSpPr>
            <a:grpSpLocks/>
          </p:cNvGrpSpPr>
          <p:nvPr>
            <p:custDataLst>
              <p:tags r:id="rId12"/>
            </p:custDataLst>
          </p:nvPr>
        </p:nvGrpSpPr>
        <p:grpSpPr>
          <a:xfrm>
            <a:off x="8172450" y="5018433"/>
            <a:ext cx="290393" cy="290393"/>
            <a:chOff x="1016000" y="1016000"/>
            <a:chExt cx="396228" cy="396228"/>
          </a:xfrm>
        </p:grpSpPr>
        <p:sp>
          <p:nvSpPr>
            <p:cNvPr id="129" name="Oval 128">
              <a:extLst>
                <a:ext uri="{FF2B5EF4-FFF2-40B4-BE49-F238E27FC236}">
                  <a16:creationId xmlns:a16="http://schemas.microsoft.com/office/drawing/2014/main" id="{53C1004F-F83A-4310-BC9A-D5C3B99498E1}"/>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
          <p:nvSpPr>
            <p:cNvPr id="130" name="Freeform: Shape 129">
              <a:extLst>
                <a:ext uri="{FF2B5EF4-FFF2-40B4-BE49-F238E27FC236}">
                  <a16:creationId xmlns:a16="http://schemas.microsoft.com/office/drawing/2014/main" id="{F7C30F13-A4B2-43DE-8820-453845529962}"/>
                </a:ext>
              </a:extLst>
            </p:cNvPr>
            <p:cNvSpPr>
              <a:spLocks noChangeAspect="1"/>
            </p:cNvSpPr>
            <p:nvPr/>
          </p:nvSpPr>
          <p:spPr>
            <a:xfrm>
              <a:off x="1132776" y="1123650"/>
              <a:ext cx="175990" cy="182743"/>
            </a:xfrm>
            <a:custGeom>
              <a:avLst/>
              <a:gdLst/>
              <a:ahLst/>
              <a:cxnLst/>
              <a:rect l="0" t="0" r="0" b="0"/>
              <a:pathLst>
                <a:path w="176263" h="183026">
                  <a:moveTo>
                    <a:pt x="66335" y="183025"/>
                  </a:moveTo>
                  <a:lnTo>
                    <a:pt x="65208" y="183025"/>
                  </a:lnTo>
                  <a:lnTo>
                    <a:pt x="64121" y="182624"/>
                  </a:lnTo>
                  <a:lnTo>
                    <a:pt x="63276" y="181858"/>
                  </a:lnTo>
                  <a:lnTo>
                    <a:pt x="2093" y="127518"/>
                  </a:lnTo>
                  <a:lnTo>
                    <a:pt x="201" y="125827"/>
                  </a:lnTo>
                  <a:lnTo>
                    <a:pt x="0" y="122889"/>
                  </a:lnTo>
                  <a:lnTo>
                    <a:pt x="1691" y="120997"/>
                  </a:lnTo>
                  <a:lnTo>
                    <a:pt x="3381" y="119065"/>
                  </a:lnTo>
                  <a:lnTo>
                    <a:pt x="6319" y="118904"/>
                  </a:lnTo>
                  <a:lnTo>
                    <a:pt x="8211" y="120596"/>
                  </a:lnTo>
                  <a:lnTo>
                    <a:pt x="65248" y="171230"/>
                  </a:lnTo>
                  <a:lnTo>
                    <a:pt x="167004" y="2898"/>
                  </a:lnTo>
                  <a:lnTo>
                    <a:pt x="168332" y="725"/>
                  </a:lnTo>
                  <a:lnTo>
                    <a:pt x="171190" y="0"/>
                  </a:lnTo>
                  <a:lnTo>
                    <a:pt x="173364" y="1329"/>
                  </a:lnTo>
                  <a:lnTo>
                    <a:pt x="175537" y="2657"/>
                  </a:lnTo>
                  <a:lnTo>
                    <a:pt x="176262" y="5514"/>
                  </a:lnTo>
                  <a:lnTo>
                    <a:pt x="174933" y="7687"/>
                  </a:lnTo>
                  <a:lnTo>
                    <a:pt x="70279" y="180811"/>
                  </a:lnTo>
                  <a:lnTo>
                    <a:pt x="69555" y="181978"/>
                  </a:lnTo>
                  <a:lnTo>
                    <a:pt x="68387" y="182784"/>
                  </a:lnTo>
                  <a:lnTo>
                    <a:pt x="67020" y="182986"/>
                  </a:lnTo>
                  <a:lnTo>
                    <a:pt x="66777" y="183025"/>
                  </a:lnTo>
                  <a:lnTo>
                    <a:pt x="66576" y="183025"/>
                  </a:lnTo>
                  <a:close/>
                </a:path>
              </a:pathLst>
            </a:cu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grpSp>
      <p:grpSp>
        <p:nvGrpSpPr>
          <p:cNvPr id="131" name="CheckmarkWhite 12">
            <a:extLst>
              <a:ext uri="{FF2B5EF4-FFF2-40B4-BE49-F238E27FC236}">
                <a16:creationId xmlns:a16="http://schemas.microsoft.com/office/drawing/2014/main" id="{072C4E15-CC01-404D-92CA-1B28C006297F}"/>
              </a:ext>
            </a:extLst>
          </p:cNvPr>
          <p:cNvGrpSpPr>
            <a:grpSpLocks/>
          </p:cNvGrpSpPr>
          <p:nvPr>
            <p:custDataLst>
              <p:tags r:id="rId13"/>
            </p:custDataLst>
          </p:nvPr>
        </p:nvGrpSpPr>
        <p:grpSpPr>
          <a:xfrm>
            <a:off x="554735" y="5018433"/>
            <a:ext cx="290393" cy="290393"/>
            <a:chOff x="1016000" y="1016000"/>
            <a:chExt cx="396228" cy="396228"/>
          </a:xfrm>
        </p:grpSpPr>
        <p:sp>
          <p:nvSpPr>
            <p:cNvPr id="132" name="Oval 131">
              <a:extLst>
                <a:ext uri="{FF2B5EF4-FFF2-40B4-BE49-F238E27FC236}">
                  <a16:creationId xmlns:a16="http://schemas.microsoft.com/office/drawing/2014/main" id="{1C742F59-68C9-486B-87C9-05FF0839C432}"/>
                </a:ext>
              </a:extLst>
            </p:cNvPr>
            <p:cNvSpPr/>
            <p:nvPr/>
          </p:nvSpPr>
          <p:spPr>
            <a:xfrm>
              <a:off x="1016000" y="1016000"/>
              <a:ext cx="396228" cy="396228"/>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
          <p:nvSpPr>
            <p:cNvPr id="133" name="Freeform: Shape 132">
              <a:extLst>
                <a:ext uri="{FF2B5EF4-FFF2-40B4-BE49-F238E27FC236}">
                  <a16:creationId xmlns:a16="http://schemas.microsoft.com/office/drawing/2014/main" id="{B8C1046B-5233-4D75-85A9-E8C2C18B4E83}"/>
                </a:ext>
              </a:extLst>
            </p:cNvPr>
            <p:cNvSpPr>
              <a:spLocks noChangeAspect="1"/>
            </p:cNvSpPr>
            <p:nvPr/>
          </p:nvSpPr>
          <p:spPr>
            <a:xfrm>
              <a:off x="1132776" y="1123650"/>
              <a:ext cx="175990" cy="182743"/>
            </a:xfrm>
            <a:custGeom>
              <a:avLst/>
              <a:gdLst/>
              <a:ahLst/>
              <a:cxnLst/>
              <a:rect l="0" t="0" r="0" b="0"/>
              <a:pathLst>
                <a:path w="176263" h="183026">
                  <a:moveTo>
                    <a:pt x="66335" y="183025"/>
                  </a:moveTo>
                  <a:lnTo>
                    <a:pt x="65208" y="183025"/>
                  </a:lnTo>
                  <a:lnTo>
                    <a:pt x="64121" y="182624"/>
                  </a:lnTo>
                  <a:lnTo>
                    <a:pt x="63276" y="181858"/>
                  </a:lnTo>
                  <a:lnTo>
                    <a:pt x="2093" y="127518"/>
                  </a:lnTo>
                  <a:lnTo>
                    <a:pt x="201" y="125827"/>
                  </a:lnTo>
                  <a:lnTo>
                    <a:pt x="0" y="122889"/>
                  </a:lnTo>
                  <a:lnTo>
                    <a:pt x="1691" y="120997"/>
                  </a:lnTo>
                  <a:lnTo>
                    <a:pt x="3381" y="119065"/>
                  </a:lnTo>
                  <a:lnTo>
                    <a:pt x="6319" y="118904"/>
                  </a:lnTo>
                  <a:lnTo>
                    <a:pt x="8211" y="120596"/>
                  </a:lnTo>
                  <a:lnTo>
                    <a:pt x="65248" y="171230"/>
                  </a:lnTo>
                  <a:lnTo>
                    <a:pt x="167004" y="2898"/>
                  </a:lnTo>
                  <a:lnTo>
                    <a:pt x="168332" y="725"/>
                  </a:lnTo>
                  <a:lnTo>
                    <a:pt x="171190" y="0"/>
                  </a:lnTo>
                  <a:lnTo>
                    <a:pt x="173364" y="1329"/>
                  </a:lnTo>
                  <a:lnTo>
                    <a:pt x="175537" y="2657"/>
                  </a:lnTo>
                  <a:lnTo>
                    <a:pt x="176262" y="5514"/>
                  </a:lnTo>
                  <a:lnTo>
                    <a:pt x="174933" y="7687"/>
                  </a:lnTo>
                  <a:lnTo>
                    <a:pt x="70279" y="180811"/>
                  </a:lnTo>
                  <a:lnTo>
                    <a:pt x="69555" y="181978"/>
                  </a:lnTo>
                  <a:lnTo>
                    <a:pt x="68387" y="182784"/>
                  </a:lnTo>
                  <a:lnTo>
                    <a:pt x="67020" y="182986"/>
                  </a:lnTo>
                  <a:lnTo>
                    <a:pt x="66777" y="183025"/>
                  </a:lnTo>
                  <a:lnTo>
                    <a:pt x="66576" y="183025"/>
                  </a:lnTo>
                  <a:close/>
                </a:path>
              </a:pathLst>
            </a:cu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grpSp>
      <p:pic>
        <p:nvPicPr>
          <p:cNvPr id="87" name="CustomIcon">
            <a:extLst>
              <a:ext uri="{FF2B5EF4-FFF2-40B4-BE49-F238E27FC236}">
                <a16:creationId xmlns:a16="http://schemas.microsoft.com/office/drawing/2014/main" id="{3FE0F20E-A112-4AC3-B12F-372E9BA9DFF2}"/>
              </a:ext>
            </a:extLst>
          </p:cNvPr>
          <p:cNvPicPr>
            <a:picLocks/>
          </p:cNvPicPr>
          <p:nvPr>
            <p:custDataLst>
              <p:tags r:id="rId14"/>
            </p:custDataLst>
          </p:nvPr>
        </p:nvPicPr>
        <p:blipFill>
          <a:blip r:embed="rId29">
            <a:extLst>
              <a:ext uri="{96DAC541-7B7A-43D3-8B79-37D633B846F1}">
                <asvg:svgBlip xmlns:asvg="http://schemas.microsoft.com/office/drawing/2016/SVG/main" r:embed="rId30"/>
              </a:ext>
            </a:extLst>
          </a:blip>
          <a:stretch>
            <a:fillRect/>
          </a:stretch>
        </p:blipFill>
        <p:spPr>
          <a:xfrm>
            <a:off x="622832" y="2050259"/>
            <a:ext cx="245703" cy="245703"/>
          </a:xfrm>
          <a:prstGeom prst="rect">
            <a:avLst/>
          </a:prstGeom>
        </p:spPr>
      </p:pic>
      <p:sp>
        <p:nvSpPr>
          <p:cNvPr id="80" name="1. On-page tracker">
            <a:extLst>
              <a:ext uri="{FF2B5EF4-FFF2-40B4-BE49-F238E27FC236}">
                <a16:creationId xmlns:a16="http://schemas.microsoft.com/office/drawing/2014/main" id="{E8927CF1-C504-4BE9-8FA8-0FE6539FDF55}"/>
              </a:ext>
            </a:extLst>
          </p:cNvPr>
          <p:cNvSpPr>
            <a:spLocks noGrp="1"/>
          </p:cNvSpPr>
          <p:nvPr>
            <p:ph type="body" sz="quarter" idx="10"/>
            <p:custDataLst>
              <p:tags r:id="rId15"/>
            </p:custDataLst>
          </p:nvPr>
        </p:nvSpPr>
        <p:spPr>
          <a:xfrm>
            <a:off x="554735" y="41597"/>
            <a:ext cx="3843338" cy="123111"/>
          </a:xfrm>
        </p:spPr>
        <p:txBody>
          <a:bodyPr/>
          <a:lstStyle/>
          <a:p>
            <a:r>
              <a:rPr lang="de-DE" dirty="0"/>
              <a:t>Vorgehen/Fallstudie: Anwendung des KISS-Prinzips</a:t>
            </a:r>
          </a:p>
        </p:txBody>
      </p:sp>
    </p:spTree>
    <p:extLst>
      <p:ext uri="{BB962C8B-B14F-4D97-AF65-F5344CB8AC3E}">
        <p14:creationId xmlns:p14="http://schemas.microsoft.com/office/powerpoint/2010/main" val="1978205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F534D0D-4E50-4C9C-8132-229C4422E76C}"/>
              </a:ext>
            </a:extLst>
          </p:cNvPr>
          <p:cNvGraphicFramePr>
            <a:graphicFrameLocks noChangeAspect="1"/>
          </p:cNvGraphicFramePr>
          <p:nvPr>
            <p:custDataLst>
              <p:tags r:id="rId1"/>
            </p:custDataLst>
            <p:extLst>
              <p:ext uri="{D42A27DB-BD31-4B8C-83A1-F6EECF244321}">
                <p14:modId xmlns:p14="http://schemas.microsoft.com/office/powerpoint/2010/main" val="9629572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395" imgH="396" progId="TCLayout.ActiveDocument.1">
                  <p:embed/>
                </p:oleObj>
              </mc:Choice>
              <mc:Fallback>
                <p:oleObj name="think-cell Slide" r:id="rId10" imgW="395" imgH="396" progId="TCLayout.ActiveDocument.1">
                  <p:embed/>
                  <p:pic>
                    <p:nvPicPr>
                      <p:cNvPr id="0" name=""/>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F280A07D-2A44-4EC8-8F51-234A9F886BD6}"/>
              </a:ext>
            </a:extLst>
          </p:cNvPr>
          <p:cNvSpPr/>
          <p:nvPr>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de-DE" sz="2500" dirty="0" err="1">
              <a:solidFill>
                <a:schemeClr val="bg1"/>
              </a:solidFill>
              <a:latin typeface="BundesSans Bold" panose="020B0002030500000203" pitchFamily="34" charset="0"/>
              <a:ea typeface="+mj-ea"/>
              <a:cs typeface="+mj-cs"/>
              <a:sym typeface="BundesSans Bold" panose="020B0002030500000203" pitchFamily="34" charset="0"/>
            </a:endParaRPr>
          </a:p>
        </p:txBody>
      </p:sp>
      <p:sp>
        <p:nvSpPr>
          <p:cNvPr id="2" name="2. Slide Title">
            <a:extLst>
              <a:ext uri="{FF2B5EF4-FFF2-40B4-BE49-F238E27FC236}">
                <a16:creationId xmlns:a16="http://schemas.microsoft.com/office/drawing/2014/main" id="{9FC2284F-DAF1-8640-BBFA-AF472047F913}"/>
              </a:ext>
            </a:extLst>
          </p:cNvPr>
          <p:cNvSpPr>
            <a:spLocks noGrp="1"/>
          </p:cNvSpPr>
          <p:nvPr>
            <p:ph type="title"/>
            <p:custDataLst>
              <p:tags r:id="rId3"/>
            </p:custDataLst>
          </p:nvPr>
        </p:nvSpPr>
        <p:spPr/>
        <p:txBody>
          <a:bodyPr vert="horz"/>
          <a:lstStyle/>
          <a:p>
            <a:r>
              <a:rPr lang="de-DE" b="0"/>
              <a:t>Wie platziere ich Informationen konkret in der Umsetzung? (1/4)</a:t>
            </a:r>
            <a:endParaRPr lang="de-DE" dirty="0"/>
          </a:p>
        </p:txBody>
      </p:sp>
      <p:sp>
        <p:nvSpPr>
          <p:cNvPr id="4" name="1. On-page tracker">
            <a:extLst>
              <a:ext uri="{FF2B5EF4-FFF2-40B4-BE49-F238E27FC236}">
                <a16:creationId xmlns:a16="http://schemas.microsoft.com/office/drawing/2014/main" id="{0F5F2268-41B4-0A4D-838A-83127C53FE5A}"/>
              </a:ext>
            </a:extLst>
          </p:cNvPr>
          <p:cNvSpPr>
            <a:spLocks noGrp="1"/>
          </p:cNvSpPr>
          <p:nvPr>
            <p:ph type="body" sz="quarter" idx="10"/>
            <p:custDataLst>
              <p:tags r:id="rId4"/>
            </p:custDataLst>
          </p:nvPr>
        </p:nvSpPr>
        <p:spPr>
          <a:xfrm>
            <a:off x="554735" y="41597"/>
            <a:ext cx="3843338" cy="123111"/>
          </a:xfrm>
        </p:spPr>
        <p:txBody>
          <a:bodyPr/>
          <a:lstStyle/>
          <a:p>
            <a:r>
              <a:rPr lang="de-DE" dirty="0"/>
              <a:t>Vorgehen/Häufige Fehler bei der Umsetzung</a:t>
            </a:r>
          </a:p>
        </p:txBody>
      </p:sp>
      <p:sp>
        <p:nvSpPr>
          <p:cNvPr id="7" name="TextBox 6">
            <a:extLst>
              <a:ext uri="{FF2B5EF4-FFF2-40B4-BE49-F238E27FC236}">
                <a16:creationId xmlns:a16="http://schemas.microsoft.com/office/drawing/2014/main" id="{70439C34-CA0F-1947-81AE-4BA854E1DFC1}"/>
              </a:ext>
            </a:extLst>
          </p:cNvPr>
          <p:cNvSpPr txBox="1"/>
          <p:nvPr/>
        </p:nvSpPr>
        <p:spPr>
          <a:xfrm>
            <a:off x="554736" y="1729911"/>
            <a:ext cx="11082528" cy="64633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dirty="0"/>
              <a:t>Bei der Umsetzung von digitalen Anwendungen sind nicht nur die Texte an sich entscheidend, sondern auch </a:t>
            </a:r>
            <a:r>
              <a:rPr lang="de-DE" sz="1400" dirty="0">
                <a:latin typeface="+mj-lt"/>
              </a:rPr>
              <a:t>wie sie platziert werden</a:t>
            </a:r>
            <a:r>
              <a:rPr lang="de-DE" sz="1400" dirty="0"/>
              <a:t>. </a:t>
            </a:r>
            <a:br>
              <a:rPr lang="de-DE" sz="1400" dirty="0"/>
            </a:br>
            <a:r>
              <a:rPr lang="de-DE" sz="1400" dirty="0"/>
              <a:t>Folgender Ausblick gibt einen Einblick in </a:t>
            </a:r>
            <a:r>
              <a:rPr lang="de-DE" sz="1400" dirty="0">
                <a:latin typeface="+mj-lt"/>
              </a:rPr>
              <a:t>2 häufige Fehler</a:t>
            </a:r>
            <a:r>
              <a:rPr lang="de-DE" sz="1400" dirty="0"/>
              <a:t>, die hierbei gemacht werden. </a:t>
            </a:r>
            <a:br>
              <a:rPr lang="de-DE" sz="1400" dirty="0"/>
            </a:br>
            <a:r>
              <a:rPr lang="de-DE" sz="1400" dirty="0"/>
              <a:t>Die Themen werden in den folgenden Seiten im Detail erläutert.</a:t>
            </a:r>
          </a:p>
        </p:txBody>
      </p:sp>
      <p:sp>
        <p:nvSpPr>
          <p:cNvPr id="10" name="TextBox 9">
            <a:extLst>
              <a:ext uri="{FF2B5EF4-FFF2-40B4-BE49-F238E27FC236}">
                <a16:creationId xmlns:a16="http://schemas.microsoft.com/office/drawing/2014/main" id="{C74F69A6-941B-624C-A1DA-4DA94CBCC3A3}"/>
              </a:ext>
            </a:extLst>
          </p:cNvPr>
          <p:cNvSpPr txBox="1">
            <a:spLocks/>
          </p:cNvSpPr>
          <p:nvPr/>
        </p:nvSpPr>
        <p:spPr>
          <a:xfrm>
            <a:off x="554737" y="3831388"/>
            <a:ext cx="3464814" cy="107721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dirty="0"/>
              <a:t>Informationen können auf </a:t>
            </a:r>
            <a:r>
              <a:rPr lang="de-DE" sz="1400" b="1" dirty="0">
                <a:latin typeface="+mj-lt"/>
              </a:rPr>
              <a:t>verschiedene Arten </a:t>
            </a:r>
            <a:r>
              <a:rPr lang="de-DE" sz="1400" dirty="0"/>
              <a:t>in einer Anwendung untergebracht werden. Zur Steigerung der Nutzungsfreundlichkeit sollten Informationen </a:t>
            </a:r>
            <a:r>
              <a:rPr lang="de-DE" sz="1400" dirty="0">
                <a:latin typeface="+mj-lt"/>
              </a:rPr>
              <a:t>ihrer Ausführlichkeit entsprechend </a:t>
            </a:r>
            <a:r>
              <a:rPr lang="de-DE" sz="1400" dirty="0"/>
              <a:t>untergebracht werden.</a:t>
            </a:r>
          </a:p>
        </p:txBody>
      </p:sp>
      <p:sp>
        <p:nvSpPr>
          <p:cNvPr id="11" name="TextBox 10">
            <a:extLst>
              <a:ext uri="{FF2B5EF4-FFF2-40B4-BE49-F238E27FC236}">
                <a16:creationId xmlns:a16="http://schemas.microsoft.com/office/drawing/2014/main" id="{0A967C59-15D6-7249-B31D-71AC9D6D0411}"/>
              </a:ext>
            </a:extLst>
          </p:cNvPr>
          <p:cNvSpPr txBox="1">
            <a:spLocks/>
          </p:cNvSpPr>
          <p:nvPr/>
        </p:nvSpPr>
        <p:spPr>
          <a:xfrm>
            <a:off x="4363593" y="3831388"/>
            <a:ext cx="3464814" cy="129266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dirty="0"/>
              <a:t>In Situationen, in denen viele Informationen platziert werden müssen, empfiehlt es sich, die </a:t>
            </a:r>
            <a:r>
              <a:rPr lang="de-DE" sz="1400" dirty="0">
                <a:latin typeface="+mj-lt"/>
              </a:rPr>
              <a:t>Informationen in einer Abfolge zu staffeln</a:t>
            </a:r>
            <a:r>
              <a:rPr lang="de-DE" sz="1400" dirty="0"/>
              <a:t>. Dies steigert die Nutzungsfreundlichkeit, da </a:t>
            </a:r>
            <a:r>
              <a:rPr lang="de-DE" sz="1400" noProof="1"/>
              <a:t>Nutzer:innen </a:t>
            </a:r>
            <a:r>
              <a:rPr lang="de-DE" sz="1400" dirty="0">
                <a:latin typeface="+mj-lt"/>
              </a:rPr>
              <a:t>nicht mit zu vielen Informationen auf einmal </a:t>
            </a:r>
            <a:r>
              <a:rPr lang="de-DE" sz="1400" dirty="0"/>
              <a:t>konfrontiert werden.</a:t>
            </a:r>
          </a:p>
        </p:txBody>
      </p:sp>
      <p:sp>
        <p:nvSpPr>
          <p:cNvPr id="16" name="TextBox 15">
            <a:extLst>
              <a:ext uri="{FF2B5EF4-FFF2-40B4-BE49-F238E27FC236}">
                <a16:creationId xmlns:a16="http://schemas.microsoft.com/office/drawing/2014/main" id="{BF701089-D6CA-2B45-861D-A6D19E474960}"/>
              </a:ext>
            </a:extLst>
          </p:cNvPr>
          <p:cNvSpPr txBox="1">
            <a:spLocks/>
          </p:cNvSpPr>
          <p:nvPr/>
        </p:nvSpPr>
        <p:spPr>
          <a:xfrm>
            <a:off x="8172451" y="3831388"/>
            <a:ext cx="3464814" cy="107721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dirty="0"/>
              <a:t>Sprache kann </a:t>
            </a:r>
            <a:r>
              <a:rPr lang="de-DE" sz="1400" noProof="1"/>
              <a:t>Nutzer:innen </a:t>
            </a:r>
            <a:r>
              <a:rPr lang="de-DE" sz="1400" dirty="0"/>
              <a:t>über </a:t>
            </a:r>
            <a:r>
              <a:rPr lang="de-DE" sz="1400" dirty="0">
                <a:latin typeface="+mj-lt"/>
              </a:rPr>
              <a:t>Prozesse informieren</a:t>
            </a:r>
            <a:r>
              <a:rPr lang="de-DE" sz="1400" dirty="0"/>
              <a:t>, beispielsweise indem die nächsten Schritte beschrieben werden. Dies ist vor allem relevant, wenn eine </a:t>
            </a:r>
            <a:r>
              <a:rPr lang="de-DE" sz="1400" dirty="0">
                <a:latin typeface="+mj-lt"/>
              </a:rPr>
              <a:t>Wartezeit entsteht,</a:t>
            </a:r>
            <a:r>
              <a:rPr lang="de-DE" sz="1400" dirty="0"/>
              <a:t> z.B. nachdem ein Antrag abgeschickt wurde.</a:t>
            </a:r>
          </a:p>
        </p:txBody>
      </p:sp>
      <p:sp>
        <p:nvSpPr>
          <p:cNvPr id="13" name="TextBox 12">
            <a:extLst>
              <a:ext uri="{FF2B5EF4-FFF2-40B4-BE49-F238E27FC236}">
                <a16:creationId xmlns:a16="http://schemas.microsoft.com/office/drawing/2014/main" id="{50FA38F2-6710-47D7-AD9C-8B043142C256}"/>
              </a:ext>
            </a:extLst>
          </p:cNvPr>
          <p:cNvSpPr txBox="1">
            <a:spLocks/>
          </p:cNvSpPr>
          <p:nvPr/>
        </p:nvSpPr>
        <p:spPr>
          <a:xfrm>
            <a:off x="554735" y="3406927"/>
            <a:ext cx="3464814" cy="27699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lvl="0" indent="0" defTabSz="671496" eaLnBrk="1" hangingPunct="1">
              <a:buClr>
                <a:schemeClr val="tx2"/>
              </a:buClr>
              <a:defRPr sz="1600" baseline="0">
                <a:latin typeface="+mn-lt"/>
              </a:defRPr>
            </a:lvl1pPr>
            <a:lvl2pPr marL="180000" lvl="1" indent="-180000" defTabSz="671496" eaLnBrk="1" hangingPunct="1">
              <a:buClr>
                <a:schemeClr val="tx2"/>
              </a:buClr>
              <a:buSzPct val="100000"/>
              <a:buFont typeface="Calibri" panose="020F0502020204030204" pitchFamily="34" charset="0"/>
              <a:buChar char="–"/>
              <a:defRPr sz="1600" baseline="0">
                <a:latin typeface="+mn-lt"/>
              </a:defRPr>
            </a:lvl2pPr>
            <a:lvl3pPr marL="360000" lvl="2" indent="-180000" defTabSz="671496" eaLnBrk="1" hangingPunct="1">
              <a:buClr>
                <a:schemeClr val="tx2"/>
              </a:buClr>
              <a:buSzPct val="100000"/>
              <a:buFont typeface="Arial" panose="020B0604020202020204" pitchFamily="34" charset="0"/>
              <a:buChar char="•"/>
              <a:defRPr sz="1600" baseline="0">
                <a:latin typeface="+mn-lt"/>
              </a:defRPr>
            </a:lvl3pPr>
            <a:lvl4pPr marL="540000" lvl="3" indent="-180000" defTabSz="671496" eaLnBrk="1" hangingPunct="1">
              <a:buClr>
                <a:schemeClr val="tx2"/>
              </a:buClr>
              <a:buSzPct val="100000"/>
              <a:buFont typeface="Calibri" panose="020F0502020204030204" pitchFamily="34" charset="0"/>
              <a:buChar char="–"/>
              <a:defRPr sz="1600" baseline="0">
                <a:latin typeface="+mn-lt"/>
              </a:defRPr>
            </a:lvl4pPr>
            <a:lvl5pPr marL="720000" lvl="4" indent="-180000" defTabSz="671496" eaLnBrk="1" hangingPunct="1">
              <a:buClr>
                <a:schemeClr val="tx2"/>
              </a:buClr>
              <a:buSzPct val="100000"/>
              <a:buFont typeface="Calibri" panose="020F0502020204030204" pitchFamily="34" charset="0"/>
              <a:buChar char="»"/>
              <a:defRPr sz="1600" baseline="0">
                <a:latin typeface="+mn-lt"/>
              </a:defRPr>
            </a:lvl5pPr>
            <a:lvl6pPr marL="562342" indent="-97628" defTabSz="671496" fontAlgn="base">
              <a:spcBef>
                <a:spcPct val="0"/>
              </a:spcBef>
              <a:spcAft>
                <a:spcPct val="0"/>
              </a:spcAft>
              <a:buClr>
                <a:schemeClr val="tx2"/>
              </a:buClr>
              <a:buSzPct val="89000"/>
              <a:buFont typeface="Arial" charset="0"/>
              <a:buChar char="-"/>
              <a:defRPr sz="1200" baseline="0">
                <a:latin typeface="+mn-lt"/>
              </a:defRPr>
            </a:lvl6pPr>
            <a:lvl7pPr marL="562342" indent="-97628" defTabSz="671496" fontAlgn="base">
              <a:spcBef>
                <a:spcPct val="0"/>
              </a:spcBef>
              <a:spcAft>
                <a:spcPct val="0"/>
              </a:spcAft>
              <a:buClr>
                <a:schemeClr val="tx2"/>
              </a:buClr>
              <a:buSzPct val="89000"/>
              <a:buFont typeface="Arial" charset="0"/>
              <a:buChar char="-"/>
              <a:defRPr sz="1200" baseline="0">
                <a:latin typeface="+mn-lt"/>
              </a:defRPr>
            </a:lvl7pPr>
            <a:lvl8pPr marL="562342" indent="-97628" defTabSz="671496" fontAlgn="base">
              <a:spcBef>
                <a:spcPct val="0"/>
              </a:spcBef>
              <a:spcAft>
                <a:spcPct val="0"/>
              </a:spcAft>
              <a:buClr>
                <a:schemeClr val="tx2"/>
              </a:buClr>
              <a:buSzPct val="89000"/>
              <a:buFont typeface="Arial" charset="0"/>
              <a:buChar char="-"/>
              <a:defRPr sz="1200" baseline="0">
                <a:latin typeface="+mn-lt"/>
              </a:defRPr>
            </a:lvl8pPr>
            <a:lvl9pPr marL="562342" indent="-97628" defTabSz="671496" fontAlgn="base">
              <a:spcBef>
                <a:spcPct val="0"/>
              </a:spcBef>
              <a:spcAft>
                <a:spcPct val="0"/>
              </a:spcAft>
              <a:buClr>
                <a:schemeClr val="tx2"/>
              </a:buClr>
              <a:buSzPct val="89000"/>
              <a:buFont typeface="Arial" charset="0"/>
              <a:buChar char="-"/>
              <a:defRPr sz="1200" baseline="0">
                <a:latin typeface="+mn-lt"/>
              </a:defRPr>
            </a:lvl9pPr>
          </a:lstStyle>
          <a:p>
            <a:pPr algn="ctr"/>
            <a:r>
              <a:rPr lang="de-DE" sz="1800" dirty="0">
                <a:latin typeface="+mj-lt"/>
              </a:rPr>
              <a:t>Unterbringen von Informationen</a:t>
            </a:r>
          </a:p>
        </p:txBody>
      </p:sp>
      <p:sp>
        <p:nvSpPr>
          <p:cNvPr id="14" name="TextBox 13">
            <a:extLst>
              <a:ext uri="{FF2B5EF4-FFF2-40B4-BE49-F238E27FC236}">
                <a16:creationId xmlns:a16="http://schemas.microsoft.com/office/drawing/2014/main" id="{44C52458-92EA-4A76-9CA4-2BFA738701C8}"/>
              </a:ext>
            </a:extLst>
          </p:cNvPr>
          <p:cNvSpPr txBox="1">
            <a:spLocks/>
          </p:cNvSpPr>
          <p:nvPr/>
        </p:nvSpPr>
        <p:spPr>
          <a:xfrm>
            <a:off x="4363593" y="3406927"/>
            <a:ext cx="3464814" cy="27699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lvl="0" indent="0" defTabSz="671496" eaLnBrk="1" hangingPunct="1">
              <a:buClr>
                <a:schemeClr val="tx2"/>
              </a:buClr>
              <a:defRPr sz="1600" baseline="0">
                <a:latin typeface="+mn-lt"/>
              </a:defRPr>
            </a:lvl1pPr>
            <a:lvl2pPr marL="180000" lvl="1" indent="-180000" defTabSz="671496" eaLnBrk="1" hangingPunct="1">
              <a:buClr>
                <a:schemeClr val="tx2"/>
              </a:buClr>
              <a:buSzPct val="100000"/>
              <a:buFont typeface="Calibri" panose="020F0502020204030204" pitchFamily="34" charset="0"/>
              <a:buChar char="–"/>
              <a:defRPr sz="1600" baseline="0">
                <a:latin typeface="+mn-lt"/>
              </a:defRPr>
            </a:lvl2pPr>
            <a:lvl3pPr marL="360000" lvl="2" indent="-180000" defTabSz="671496" eaLnBrk="1" hangingPunct="1">
              <a:buClr>
                <a:schemeClr val="tx2"/>
              </a:buClr>
              <a:buSzPct val="100000"/>
              <a:buFont typeface="Arial" panose="020B0604020202020204" pitchFamily="34" charset="0"/>
              <a:buChar char="•"/>
              <a:defRPr sz="1600" baseline="0">
                <a:latin typeface="+mn-lt"/>
              </a:defRPr>
            </a:lvl3pPr>
            <a:lvl4pPr marL="540000" lvl="3" indent="-180000" defTabSz="671496" eaLnBrk="1" hangingPunct="1">
              <a:buClr>
                <a:schemeClr val="tx2"/>
              </a:buClr>
              <a:buSzPct val="100000"/>
              <a:buFont typeface="Calibri" panose="020F0502020204030204" pitchFamily="34" charset="0"/>
              <a:buChar char="–"/>
              <a:defRPr sz="1600" baseline="0">
                <a:latin typeface="+mn-lt"/>
              </a:defRPr>
            </a:lvl4pPr>
            <a:lvl5pPr marL="720000" lvl="4" indent="-180000" defTabSz="671496" eaLnBrk="1" hangingPunct="1">
              <a:buClr>
                <a:schemeClr val="tx2"/>
              </a:buClr>
              <a:buSzPct val="100000"/>
              <a:buFont typeface="Calibri" panose="020F0502020204030204" pitchFamily="34" charset="0"/>
              <a:buChar char="»"/>
              <a:defRPr sz="1600" baseline="0">
                <a:latin typeface="+mn-lt"/>
              </a:defRPr>
            </a:lvl5pPr>
            <a:lvl6pPr marL="562342" indent="-97628" defTabSz="671496" fontAlgn="base">
              <a:spcBef>
                <a:spcPct val="0"/>
              </a:spcBef>
              <a:spcAft>
                <a:spcPct val="0"/>
              </a:spcAft>
              <a:buClr>
                <a:schemeClr val="tx2"/>
              </a:buClr>
              <a:buSzPct val="89000"/>
              <a:buFont typeface="Arial" charset="0"/>
              <a:buChar char="-"/>
              <a:defRPr sz="1200" baseline="0">
                <a:latin typeface="+mn-lt"/>
              </a:defRPr>
            </a:lvl6pPr>
            <a:lvl7pPr marL="562342" indent="-97628" defTabSz="671496" fontAlgn="base">
              <a:spcBef>
                <a:spcPct val="0"/>
              </a:spcBef>
              <a:spcAft>
                <a:spcPct val="0"/>
              </a:spcAft>
              <a:buClr>
                <a:schemeClr val="tx2"/>
              </a:buClr>
              <a:buSzPct val="89000"/>
              <a:buFont typeface="Arial" charset="0"/>
              <a:buChar char="-"/>
              <a:defRPr sz="1200" baseline="0">
                <a:latin typeface="+mn-lt"/>
              </a:defRPr>
            </a:lvl7pPr>
            <a:lvl8pPr marL="562342" indent="-97628" defTabSz="671496" fontAlgn="base">
              <a:spcBef>
                <a:spcPct val="0"/>
              </a:spcBef>
              <a:spcAft>
                <a:spcPct val="0"/>
              </a:spcAft>
              <a:buClr>
                <a:schemeClr val="tx2"/>
              </a:buClr>
              <a:buSzPct val="89000"/>
              <a:buFont typeface="Arial" charset="0"/>
              <a:buChar char="-"/>
              <a:defRPr sz="1200" baseline="0">
                <a:latin typeface="+mn-lt"/>
              </a:defRPr>
            </a:lvl8pPr>
            <a:lvl9pPr marL="562342" indent="-97628" defTabSz="671496" fontAlgn="base">
              <a:spcBef>
                <a:spcPct val="0"/>
              </a:spcBef>
              <a:spcAft>
                <a:spcPct val="0"/>
              </a:spcAft>
              <a:buClr>
                <a:schemeClr val="tx2"/>
              </a:buClr>
              <a:buSzPct val="89000"/>
              <a:buFont typeface="Arial" charset="0"/>
              <a:buChar char="-"/>
              <a:defRPr sz="1200" baseline="0">
                <a:latin typeface="+mn-lt"/>
              </a:defRPr>
            </a:lvl9pPr>
          </a:lstStyle>
          <a:p>
            <a:pPr algn="ctr"/>
            <a:r>
              <a:rPr lang="de-DE" sz="1800" dirty="0">
                <a:latin typeface="+mj-lt"/>
              </a:rPr>
              <a:t>Staffeln von Informationen</a:t>
            </a:r>
          </a:p>
        </p:txBody>
      </p:sp>
      <p:sp>
        <p:nvSpPr>
          <p:cNvPr id="17" name="TextBox 16">
            <a:extLst>
              <a:ext uri="{FF2B5EF4-FFF2-40B4-BE49-F238E27FC236}">
                <a16:creationId xmlns:a16="http://schemas.microsoft.com/office/drawing/2014/main" id="{9FB3615C-E35F-4955-A3D8-811CC4EEBB8B}"/>
              </a:ext>
            </a:extLst>
          </p:cNvPr>
          <p:cNvSpPr txBox="1">
            <a:spLocks/>
          </p:cNvSpPr>
          <p:nvPr/>
        </p:nvSpPr>
        <p:spPr>
          <a:xfrm>
            <a:off x="8172450" y="3406927"/>
            <a:ext cx="3464814" cy="27699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marL="0" lvl="0" indent="0" defTabSz="671496" eaLnBrk="1" hangingPunct="1">
              <a:buClr>
                <a:schemeClr val="tx2"/>
              </a:buClr>
              <a:defRPr sz="1600" baseline="0">
                <a:latin typeface="+mn-lt"/>
              </a:defRPr>
            </a:lvl1pPr>
            <a:lvl2pPr marL="180000" lvl="1" indent="-180000" defTabSz="671496" eaLnBrk="1" hangingPunct="1">
              <a:buClr>
                <a:schemeClr val="tx2"/>
              </a:buClr>
              <a:buSzPct val="100000"/>
              <a:buFont typeface="Calibri" panose="020F0502020204030204" pitchFamily="34" charset="0"/>
              <a:buChar char="–"/>
              <a:defRPr sz="1600" baseline="0">
                <a:latin typeface="+mn-lt"/>
              </a:defRPr>
            </a:lvl2pPr>
            <a:lvl3pPr marL="360000" lvl="2" indent="-180000" defTabSz="671496" eaLnBrk="1" hangingPunct="1">
              <a:buClr>
                <a:schemeClr val="tx2"/>
              </a:buClr>
              <a:buSzPct val="100000"/>
              <a:buFont typeface="Arial" panose="020B0604020202020204" pitchFamily="34" charset="0"/>
              <a:buChar char="•"/>
              <a:defRPr sz="1600" baseline="0">
                <a:latin typeface="+mn-lt"/>
              </a:defRPr>
            </a:lvl3pPr>
            <a:lvl4pPr marL="540000" lvl="3" indent="-180000" defTabSz="671496" eaLnBrk="1" hangingPunct="1">
              <a:buClr>
                <a:schemeClr val="tx2"/>
              </a:buClr>
              <a:buSzPct val="100000"/>
              <a:buFont typeface="Calibri" panose="020F0502020204030204" pitchFamily="34" charset="0"/>
              <a:buChar char="–"/>
              <a:defRPr sz="1600" baseline="0">
                <a:latin typeface="+mn-lt"/>
              </a:defRPr>
            </a:lvl4pPr>
            <a:lvl5pPr marL="720000" lvl="4" indent="-180000" defTabSz="671496" eaLnBrk="1" hangingPunct="1">
              <a:buClr>
                <a:schemeClr val="tx2"/>
              </a:buClr>
              <a:buSzPct val="100000"/>
              <a:buFont typeface="Calibri" panose="020F0502020204030204" pitchFamily="34" charset="0"/>
              <a:buChar char="»"/>
              <a:defRPr sz="1600" baseline="0">
                <a:latin typeface="+mn-lt"/>
              </a:defRPr>
            </a:lvl5pPr>
            <a:lvl6pPr marL="562342" indent="-97628" defTabSz="671496" fontAlgn="base">
              <a:spcBef>
                <a:spcPct val="0"/>
              </a:spcBef>
              <a:spcAft>
                <a:spcPct val="0"/>
              </a:spcAft>
              <a:buClr>
                <a:schemeClr val="tx2"/>
              </a:buClr>
              <a:buSzPct val="89000"/>
              <a:buFont typeface="Arial" charset="0"/>
              <a:buChar char="-"/>
              <a:defRPr sz="1200" baseline="0">
                <a:latin typeface="+mn-lt"/>
              </a:defRPr>
            </a:lvl6pPr>
            <a:lvl7pPr marL="562342" indent="-97628" defTabSz="671496" fontAlgn="base">
              <a:spcBef>
                <a:spcPct val="0"/>
              </a:spcBef>
              <a:spcAft>
                <a:spcPct val="0"/>
              </a:spcAft>
              <a:buClr>
                <a:schemeClr val="tx2"/>
              </a:buClr>
              <a:buSzPct val="89000"/>
              <a:buFont typeface="Arial" charset="0"/>
              <a:buChar char="-"/>
              <a:defRPr sz="1200" baseline="0">
                <a:latin typeface="+mn-lt"/>
              </a:defRPr>
            </a:lvl7pPr>
            <a:lvl8pPr marL="562342" indent="-97628" defTabSz="671496" fontAlgn="base">
              <a:spcBef>
                <a:spcPct val="0"/>
              </a:spcBef>
              <a:spcAft>
                <a:spcPct val="0"/>
              </a:spcAft>
              <a:buClr>
                <a:schemeClr val="tx2"/>
              </a:buClr>
              <a:buSzPct val="89000"/>
              <a:buFont typeface="Arial" charset="0"/>
              <a:buChar char="-"/>
              <a:defRPr sz="1200" baseline="0">
                <a:latin typeface="+mn-lt"/>
              </a:defRPr>
            </a:lvl8pPr>
            <a:lvl9pPr marL="562342" indent="-97628" defTabSz="671496" fontAlgn="base">
              <a:spcBef>
                <a:spcPct val="0"/>
              </a:spcBef>
              <a:spcAft>
                <a:spcPct val="0"/>
              </a:spcAft>
              <a:buClr>
                <a:schemeClr val="tx2"/>
              </a:buClr>
              <a:buSzPct val="89000"/>
              <a:buFont typeface="Arial" charset="0"/>
              <a:buChar char="-"/>
              <a:defRPr sz="1200" baseline="0">
                <a:latin typeface="+mn-lt"/>
              </a:defRPr>
            </a:lvl9pPr>
          </a:lstStyle>
          <a:p>
            <a:pPr algn="ctr"/>
            <a:r>
              <a:rPr lang="de-DE" sz="1800" dirty="0">
                <a:latin typeface="+mj-lt"/>
              </a:rPr>
              <a:t>Transparenz durch Sprache</a:t>
            </a:r>
          </a:p>
        </p:txBody>
      </p:sp>
      <p:cxnSp>
        <p:nvCxnSpPr>
          <p:cNvPr id="18" name="Straight Connector 17">
            <a:extLst>
              <a:ext uri="{FF2B5EF4-FFF2-40B4-BE49-F238E27FC236}">
                <a16:creationId xmlns:a16="http://schemas.microsoft.com/office/drawing/2014/main" id="{C20E1FF9-3295-4571-887B-5BBA1033FFF7}"/>
              </a:ext>
            </a:extLst>
          </p:cNvPr>
          <p:cNvCxnSpPr>
            <a:cxnSpLocks/>
          </p:cNvCxnSpPr>
          <p:nvPr/>
        </p:nvCxnSpPr>
        <p:spPr>
          <a:xfrm>
            <a:off x="554735" y="3742534"/>
            <a:ext cx="3464814" cy="0"/>
          </a:xfrm>
          <a:prstGeom prst="line">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C317CE8-6BDF-4682-9F18-2C23C5EAC62F}"/>
              </a:ext>
            </a:extLst>
          </p:cNvPr>
          <p:cNvCxnSpPr>
            <a:cxnSpLocks/>
          </p:cNvCxnSpPr>
          <p:nvPr/>
        </p:nvCxnSpPr>
        <p:spPr>
          <a:xfrm>
            <a:off x="4363593" y="3742534"/>
            <a:ext cx="3464814" cy="0"/>
          </a:xfrm>
          <a:prstGeom prst="line">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7538515-ABF4-4A50-9C04-B9C776A9665B}"/>
              </a:ext>
            </a:extLst>
          </p:cNvPr>
          <p:cNvCxnSpPr>
            <a:cxnSpLocks/>
          </p:cNvCxnSpPr>
          <p:nvPr/>
        </p:nvCxnSpPr>
        <p:spPr>
          <a:xfrm>
            <a:off x="8172451" y="3742534"/>
            <a:ext cx="3464814" cy="0"/>
          </a:xfrm>
          <a:prstGeom prst="line">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35F2A954-578D-467A-81BF-448729ADEAC1}"/>
              </a:ext>
            </a:extLst>
          </p:cNvPr>
          <p:cNvGrpSpPr/>
          <p:nvPr/>
        </p:nvGrpSpPr>
        <p:grpSpPr>
          <a:xfrm>
            <a:off x="1887201" y="2526382"/>
            <a:ext cx="799881" cy="799881"/>
            <a:chOff x="1887201" y="2567478"/>
            <a:chExt cx="799881" cy="799881"/>
          </a:xfrm>
        </p:grpSpPr>
        <p:sp>
          <p:nvSpPr>
            <p:cNvPr id="25" name="Oval 24">
              <a:extLst>
                <a:ext uri="{FF2B5EF4-FFF2-40B4-BE49-F238E27FC236}">
                  <a16:creationId xmlns:a16="http://schemas.microsoft.com/office/drawing/2014/main" id="{0F39568F-FCD8-4CB0-AE41-2328A38A9010}"/>
                </a:ext>
              </a:extLst>
            </p:cNvPr>
            <p:cNvSpPr/>
            <p:nvPr/>
          </p:nvSpPr>
          <p:spPr>
            <a:xfrm>
              <a:off x="1887201" y="2567478"/>
              <a:ext cx="799881" cy="799881"/>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pic>
          <p:nvPicPr>
            <p:cNvPr id="12" name="CustomIcon">
              <a:extLst>
                <a:ext uri="{FF2B5EF4-FFF2-40B4-BE49-F238E27FC236}">
                  <a16:creationId xmlns:a16="http://schemas.microsoft.com/office/drawing/2014/main" id="{A6F59C53-4C8B-4798-B0C1-F18718ED29FF}"/>
                </a:ext>
              </a:extLst>
            </p:cNvPr>
            <p:cNvPicPr>
              <a:picLocks/>
            </p:cNvPicPr>
            <p:nvPr>
              <p:custDataLst>
                <p:tags r:id="rId7"/>
              </p:custDataLst>
            </p:nvPr>
          </p:nvPicPr>
          <p:blipFill>
            <a:blip r:embed="rId12">
              <a:extLst>
                <a:ext uri="{96DAC541-7B7A-43D3-8B79-37D633B846F1}">
                  <asvg:svgBlip xmlns:asvg="http://schemas.microsoft.com/office/drawing/2016/SVG/main" r:embed="rId13"/>
                </a:ext>
              </a:extLst>
            </a:blip>
            <a:stretch>
              <a:fillRect/>
            </a:stretch>
          </p:blipFill>
          <p:spPr>
            <a:xfrm>
              <a:off x="2060772" y="2741049"/>
              <a:ext cx="452739" cy="452739"/>
            </a:xfrm>
            <a:prstGeom prst="rect">
              <a:avLst/>
            </a:prstGeom>
          </p:spPr>
        </p:pic>
      </p:grpSp>
      <p:grpSp>
        <p:nvGrpSpPr>
          <p:cNvPr id="35" name="Group 34">
            <a:extLst>
              <a:ext uri="{FF2B5EF4-FFF2-40B4-BE49-F238E27FC236}">
                <a16:creationId xmlns:a16="http://schemas.microsoft.com/office/drawing/2014/main" id="{130DA92B-A584-4032-BED9-FABED9406472}"/>
              </a:ext>
            </a:extLst>
          </p:cNvPr>
          <p:cNvGrpSpPr/>
          <p:nvPr/>
        </p:nvGrpSpPr>
        <p:grpSpPr>
          <a:xfrm>
            <a:off x="5696059" y="2526382"/>
            <a:ext cx="799881" cy="799881"/>
            <a:chOff x="5696059" y="2567478"/>
            <a:chExt cx="799881" cy="799881"/>
          </a:xfrm>
        </p:grpSpPr>
        <p:sp>
          <p:nvSpPr>
            <p:cNvPr id="22" name="Oval 21">
              <a:extLst>
                <a:ext uri="{FF2B5EF4-FFF2-40B4-BE49-F238E27FC236}">
                  <a16:creationId xmlns:a16="http://schemas.microsoft.com/office/drawing/2014/main" id="{E61CC8FD-678A-466F-BF6C-32535E23C019}"/>
                </a:ext>
              </a:extLst>
            </p:cNvPr>
            <p:cNvSpPr/>
            <p:nvPr/>
          </p:nvSpPr>
          <p:spPr>
            <a:xfrm>
              <a:off x="5696059" y="2567478"/>
              <a:ext cx="799881" cy="799881"/>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pic>
          <p:nvPicPr>
            <p:cNvPr id="31" name="CustomIcon">
              <a:extLst>
                <a:ext uri="{FF2B5EF4-FFF2-40B4-BE49-F238E27FC236}">
                  <a16:creationId xmlns:a16="http://schemas.microsoft.com/office/drawing/2014/main" id="{6580D9DE-6E94-42B9-94F7-E99E1502CB66}"/>
                </a:ext>
              </a:extLst>
            </p:cNvPr>
            <p:cNvPicPr>
              <a:picLocks/>
            </p:cNvPicPr>
            <p:nvPr>
              <p:custDataLst>
                <p:tags r:id="rId6"/>
              </p:custDataLst>
            </p:nvPr>
          </p:nvPicPr>
          <p:blipFill>
            <a:blip r:embed="rId14">
              <a:extLst>
                <a:ext uri="{96DAC541-7B7A-43D3-8B79-37D633B846F1}">
                  <asvg:svgBlip xmlns:asvg="http://schemas.microsoft.com/office/drawing/2016/SVG/main" r:embed="rId15"/>
                </a:ext>
              </a:extLst>
            </a:blip>
            <a:stretch>
              <a:fillRect/>
            </a:stretch>
          </p:blipFill>
          <p:spPr>
            <a:xfrm>
              <a:off x="5869630" y="2741049"/>
              <a:ext cx="452739" cy="452739"/>
            </a:xfrm>
            <a:prstGeom prst="rect">
              <a:avLst/>
            </a:prstGeom>
          </p:spPr>
        </p:pic>
      </p:grpSp>
      <p:grpSp>
        <p:nvGrpSpPr>
          <p:cNvPr id="34" name="Group 33">
            <a:extLst>
              <a:ext uri="{FF2B5EF4-FFF2-40B4-BE49-F238E27FC236}">
                <a16:creationId xmlns:a16="http://schemas.microsoft.com/office/drawing/2014/main" id="{A983EEF7-43F1-4118-B93C-DDEC3CA46FF2}"/>
              </a:ext>
            </a:extLst>
          </p:cNvPr>
          <p:cNvGrpSpPr/>
          <p:nvPr/>
        </p:nvGrpSpPr>
        <p:grpSpPr>
          <a:xfrm>
            <a:off x="9504917" y="2526382"/>
            <a:ext cx="799881" cy="799881"/>
            <a:chOff x="9504917" y="2567478"/>
            <a:chExt cx="799881" cy="799881"/>
          </a:xfrm>
        </p:grpSpPr>
        <p:sp>
          <p:nvSpPr>
            <p:cNvPr id="28" name="Oval 27">
              <a:extLst>
                <a:ext uri="{FF2B5EF4-FFF2-40B4-BE49-F238E27FC236}">
                  <a16:creationId xmlns:a16="http://schemas.microsoft.com/office/drawing/2014/main" id="{1D147283-95FB-4B0D-9DE9-67599DBF307A}"/>
                </a:ext>
              </a:extLst>
            </p:cNvPr>
            <p:cNvSpPr/>
            <p:nvPr/>
          </p:nvSpPr>
          <p:spPr>
            <a:xfrm>
              <a:off x="9504917" y="2567478"/>
              <a:ext cx="799881" cy="799881"/>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pic>
          <p:nvPicPr>
            <p:cNvPr id="33" name="CustomIcon">
              <a:extLst>
                <a:ext uri="{FF2B5EF4-FFF2-40B4-BE49-F238E27FC236}">
                  <a16:creationId xmlns:a16="http://schemas.microsoft.com/office/drawing/2014/main" id="{76960D7C-BEE5-433C-BC69-469F9E210AB2}"/>
                </a:ext>
              </a:extLst>
            </p:cNvPr>
            <p:cNvPicPr>
              <a:picLocks/>
            </p:cNvPicPr>
            <p:nvPr>
              <p:custDataLst>
                <p:tags r:id="rId5"/>
              </p:custDataLst>
            </p:nvPr>
          </p:nvPicPr>
          <p:blipFill>
            <a:blip r:embed="rId16">
              <a:extLst>
                <a:ext uri="{96DAC541-7B7A-43D3-8B79-37D633B846F1}">
                  <asvg:svgBlip xmlns:asvg="http://schemas.microsoft.com/office/drawing/2016/SVG/main" r:embed="rId17"/>
                </a:ext>
              </a:extLst>
            </a:blip>
            <a:stretch>
              <a:fillRect/>
            </a:stretch>
          </p:blipFill>
          <p:spPr>
            <a:xfrm>
              <a:off x="9678488" y="2741049"/>
              <a:ext cx="452739" cy="452739"/>
            </a:xfrm>
            <a:prstGeom prst="rect">
              <a:avLst/>
            </a:prstGeom>
          </p:spPr>
        </p:pic>
      </p:grpSp>
    </p:spTree>
    <p:extLst>
      <p:ext uri="{BB962C8B-B14F-4D97-AF65-F5344CB8AC3E}">
        <p14:creationId xmlns:p14="http://schemas.microsoft.com/office/powerpoint/2010/main" val="6575262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9FD5BB5-1112-4AB4-8E57-E2E6582CAA77}"/>
              </a:ext>
            </a:extLst>
          </p:cNvPr>
          <p:cNvGraphicFramePr>
            <a:graphicFrameLocks noChangeAspect="1"/>
          </p:cNvGraphicFramePr>
          <p:nvPr>
            <p:custDataLst>
              <p:tags r:id="rId1"/>
            </p:custDataLst>
            <p:extLst>
              <p:ext uri="{D42A27DB-BD31-4B8C-83A1-F6EECF244321}">
                <p14:modId xmlns:p14="http://schemas.microsoft.com/office/powerpoint/2010/main" val="2001371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395" imgH="396" progId="TCLayout.ActiveDocument.1">
                  <p:embed/>
                </p:oleObj>
              </mc:Choice>
              <mc:Fallback>
                <p:oleObj name="think-cell Slide" r:id="rId12" imgW="395" imgH="396" progId="TCLayout.ActiveDocument.1">
                  <p:embed/>
                  <p:pic>
                    <p:nvPicPr>
                      <p:cNvPr id="0" name=""/>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A1340549-0DC4-4F47-A1CF-0295CA7D5588}"/>
              </a:ext>
            </a:extLst>
          </p:cNvPr>
          <p:cNvSpPr/>
          <p:nvPr>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de-DE" sz="2500" b="1" dirty="0" err="1">
              <a:solidFill>
                <a:schemeClr val="bg1"/>
              </a:solidFill>
              <a:latin typeface="BundesSans Bold" panose="020B0002030500000203" pitchFamily="34" charset="0"/>
              <a:ea typeface="+mj-ea"/>
              <a:cs typeface="+mj-cs"/>
              <a:sym typeface="BundesSans Bold" panose="020B0002030500000203" pitchFamily="34" charset="0"/>
            </a:endParaRPr>
          </a:p>
        </p:txBody>
      </p:sp>
      <p:sp>
        <p:nvSpPr>
          <p:cNvPr id="48" name="Rectangle 47" hidden="1">
            <a:extLst>
              <a:ext uri="{FF2B5EF4-FFF2-40B4-BE49-F238E27FC236}">
                <a16:creationId xmlns:a16="http://schemas.microsoft.com/office/drawing/2014/main" id="{77B7EC76-97F0-478B-ACAA-C0B6EE537C30}"/>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de-DE" sz="2500" b="1" dirty="0">
              <a:solidFill>
                <a:schemeClr val="bg1"/>
              </a:solidFill>
              <a:latin typeface="BundesSans Bold" panose="020B0002030500000203" pitchFamily="34" charset="0"/>
              <a:ea typeface="+mj-ea"/>
              <a:cs typeface="+mj-cs"/>
              <a:sym typeface="BundesSans Bold" panose="020B0002030500000203" pitchFamily="34" charset="0"/>
            </a:endParaRPr>
          </a:p>
        </p:txBody>
      </p:sp>
      <p:sp>
        <p:nvSpPr>
          <p:cNvPr id="8" name="TextBox 7">
            <a:extLst>
              <a:ext uri="{FF2B5EF4-FFF2-40B4-BE49-F238E27FC236}">
                <a16:creationId xmlns:a16="http://schemas.microsoft.com/office/drawing/2014/main" id="{CD881576-9778-9B43-B19C-D558345ABDE5}"/>
              </a:ext>
            </a:extLst>
          </p:cNvPr>
          <p:cNvSpPr txBox="1">
            <a:spLocks/>
          </p:cNvSpPr>
          <p:nvPr/>
        </p:nvSpPr>
        <p:spPr>
          <a:xfrm>
            <a:off x="4683848" y="2037050"/>
            <a:ext cx="1476157"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lvl="0" indent="0" defTabSz="671496" eaLnBrk="1" hangingPunct="1">
              <a:buClr>
                <a:schemeClr val="tx2"/>
              </a:buClr>
              <a:defRPr sz="1600" baseline="0">
                <a:latin typeface="+mn-lt"/>
              </a:defRPr>
            </a:lvl1pPr>
            <a:lvl2pPr marL="180000" lvl="1" indent="-180000" defTabSz="671496" eaLnBrk="1" hangingPunct="1">
              <a:buClr>
                <a:schemeClr val="tx2"/>
              </a:buClr>
              <a:buSzPct val="100000"/>
              <a:buFont typeface="Calibri" panose="020F0502020204030204" pitchFamily="34" charset="0"/>
              <a:buChar char="–"/>
              <a:defRPr sz="1600" baseline="0">
                <a:latin typeface="+mn-lt"/>
              </a:defRPr>
            </a:lvl2pPr>
            <a:lvl3pPr marL="360000" lvl="2" indent="-180000" defTabSz="671496" eaLnBrk="1" hangingPunct="1">
              <a:buClr>
                <a:schemeClr val="tx2"/>
              </a:buClr>
              <a:buSzPct val="100000"/>
              <a:buFont typeface="Arial" panose="020B0604020202020204" pitchFamily="34" charset="0"/>
              <a:buChar char="•"/>
              <a:defRPr sz="1600" baseline="0">
                <a:latin typeface="+mn-lt"/>
              </a:defRPr>
            </a:lvl3pPr>
            <a:lvl4pPr marL="540000" lvl="3" indent="-180000" defTabSz="671496" eaLnBrk="1" hangingPunct="1">
              <a:buClr>
                <a:schemeClr val="tx2"/>
              </a:buClr>
              <a:buSzPct val="100000"/>
              <a:buFont typeface="Calibri" panose="020F0502020204030204" pitchFamily="34" charset="0"/>
              <a:buChar char="–"/>
              <a:defRPr sz="1600" baseline="0">
                <a:latin typeface="+mn-lt"/>
              </a:defRPr>
            </a:lvl4pPr>
            <a:lvl5pPr marL="720000" lvl="4" indent="-180000" defTabSz="671496" eaLnBrk="1" hangingPunct="1">
              <a:buClr>
                <a:schemeClr val="tx2"/>
              </a:buClr>
              <a:buSzPct val="100000"/>
              <a:buFont typeface="Calibri" panose="020F0502020204030204" pitchFamily="34" charset="0"/>
              <a:buChar char="»"/>
              <a:defRPr sz="1600" baseline="0">
                <a:latin typeface="+mn-lt"/>
              </a:defRPr>
            </a:lvl5pPr>
            <a:lvl6pPr marL="562342" indent="-97628" defTabSz="671496" fontAlgn="base">
              <a:spcBef>
                <a:spcPct val="0"/>
              </a:spcBef>
              <a:spcAft>
                <a:spcPct val="0"/>
              </a:spcAft>
              <a:buClr>
                <a:schemeClr val="tx2"/>
              </a:buClr>
              <a:buSzPct val="89000"/>
              <a:buFont typeface="Arial" charset="0"/>
              <a:buChar char="-"/>
              <a:defRPr sz="1200" baseline="0">
                <a:latin typeface="+mn-lt"/>
              </a:defRPr>
            </a:lvl6pPr>
            <a:lvl7pPr marL="562342" indent="-97628" defTabSz="671496" fontAlgn="base">
              <a:spcBef>
                <a:spcPct val="0"/>
              </a:spcBef>
              <a:spcAft>
                <a:spcPct val="0"/>
              </a:spcAft>
              <a:buClr>
                <a:schemeClr val="tx2"/>
              </a:buClr>
              <a:buSzPct val="89000"/>
              <a:buFont typeface="Arial" charset="0"/>
              <a:buChar char="-"/>
              <a:defRPr sz="1200" baseline="0">
                <a:latin typeface="+mn-lt"/>
              </a:defRPr>
            </a:lvl7pPr>
            <a:lvl8pPr marL="562342" indent="-97628" defTabSz="671496" fontAlgn="base">
              <a:spcBef>
                <a:spcPct val="0"/>
              </a:spcBef>
              <a:spcAft>
                <a:spcPct val="0"/>
              </a:spcAft>
              <a:buClr>
                <a:schemeClr val="tx2"/>
              </a:buClr>
              <a:buSzPct val="89000"/>
              <a:buFont typeface="Arial" charset="0"/>
              <a:buChar char="-"/>
              <a:defRPr sz="1200" baseline="0">
                <a:latin typeface="+mn-lt"/>
              </a:defRPr>
            </a:lvl8pPr>
            <a:lvl9pPr marL="562342" indent="-97628" defTabSz="671496" fontAlgn="base">
              <a:spcBef>
                <a:spcPct val="0"/>
              </a:spcBef>
              <a:spcAft>
                <a:spcPct val="0"/>
              </a:spcAft>
              <a:buClr>
                <a:schemeClr val="tx2"/>
              </a:buClr>
              <a:buSzPct val="89000"/>
              <a:buFont typeface="Arial" charset="0"/>
              <a:buChar char="-"/>
              <a:defRPr sz="1200" baseline="0">
                <a:latin typeface="+mn-lt"/>
              </a:defRPr>
            </a:lvl9pPr>
          </a:lstStyle>
          <a:p>
            <a:r>
              <a:rPr lang="de-DE" sz="1200" dirty="0">
                <a:latin typeface="+mj-lt"/>
              </a:rPr>
              <a:t>In Zeile</a:t>
            </a:r>
          </a:p>
        </p:txBody>
      </p:sp>
      <p:sp>
        <p:nvSpPr>
          <p:cNvPr id="9" name="TextBox 8">
            <a:extLst>
              <a:ext uri="{FF2B5EF4-FFF2-40B4-BE49-F238E27FC236}">
                <a16:creationId xmlns:a16="http://schemas.microsoft.com/office/drawing/2014/main" id="{C18CD150-759C-C848-B8B5-1015F20555D7}"/>
              </a:ext>
            </a:extLst>
          </p:cNvPr>
          <p:cNvSpPr txBox="1">
            <a:spLocks/>
          </p:cNvSpPr>
          <p:nvPr/>
        </p:nvSpPr>
        <p:spPr>
          <a:xfrm>
            <a:off x="4683848" y="5605336"/>
            <a:ext cx="1476157" cy="46166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671496" eaLnBrk="1" hangingPunct="1">
              <a:buClr>
                <a:schemeClr val="tx2"/>
              </a:buClr>
              <a:defRPr sz="1600" baseline="0">
                <a:latin typeface="+mn-lt"/>
              </a:defRPr>
            </a:lvl1pPr>
            <a:lvl2pPr marL="180000" lvl="1" indent="-180000" defTabSz="671496" eaLnBrk="1" hangingPunct="1">
              <a:buClr>
                <a:schemeClr val="tx2"/>
              </a:buClr>
              <a:buSzPct val="100000"/>
              <a:buFont typeface="Calibri" panose="020F0502020204030204" pitchFamily="34" charset="0"/>
              <a:buChar char="–"/>
              <a:defRPr sz="1600" baseline="0">
                <a:latin typeface="+mn-lt"/>
              </a:defRPr>
            </a:lvl2pPr>
            <a:lvl3pPr marL="360000" lvl="2" indent="-180000" defTabSz="671496" eaLnBrk="1" hangingPunct="1">
              <a:buClr>
                <a:schemeClr val="tx2"/>
              </a:buClr>
              <a:buSzPct val="100000"/>
              <a:buFont typeface="Arial" panose="020B0604020202020204" pitchFamily="34" charset="0"/>
              <a:buChar char="•"/>
              <a:defRPr sz="1600" baseline="0">
                <a:latin typeface="+mn-lt"/>
              </a:defRPr>
            </a:lvl3pPr>
            <a:lvl4pPr marL="540000" lvl="3" indent="-180000" defTabSz="671496" eaLnBrk="1" hangingPunct="1">
              <a:buClr>
                <a:schemeClr val="tx2"/>
              </a:buClr>
              <a:buSzPct val="100000"/>
              <a:buFont typeface="Calibri" panose="020F0502020204030204" pitchFamily="34" charset="0"/>
              <a:buChar char="–"/>
              <a:defRPr sz="1600" baseline="0">
                <a:latin typeface="+mn-lt"/>
              </a:defRPr>
            </a:lvl4pPr>
            <a:lvl5pPr marL="720000" lvl="4" indent="-180000" defTabSz="671496" eaLnBrk="1" hangingPunct="1">
              <a:buClr>
                <a:schemeClr val="tx2"/>
              </a:buClr>
              <a:buSzPct val="100000"/>
              <a:buFont typeface="Calibri" panose="020F0502020204030204" pitchFamily="34" charset="0"/>
              <a:buChar char="»"/>
              <a:defRPr sz="1600" baseline="0">
                <a:latin typeface="+mn-lt"/>
              </a:defRPr>
            </a:lvl5pPr>
            <a:lvl6pPr marL="562342" indent="-97628" defTabSz="671496" fontAlgn="base">
              <a:spcBef>
                <a:spcPct val="0"/>
              </a:spcBef>
              <a:spcAft>
                <a:spcPct val="0"/>
              </a:spcAft>
              <a:buClr>
                <a:schemeClr val="tx2"/>
              </a:buClr>
              <a:buSzPct val="89000"/>
              <a:buFont typeface="Arial" charset="0"/>
              <a:buChar char="-"/>
              <a:defRPr sz="1200" baseline="0">
                <a:latin typeface="+mn-lt"/>
              </a:defRPr>
            </a:lvl6pPr>
            <a:lvl7pPr marL="562342" indent="-97628" defTabSz="671496" fontAlgn="base">
              <a:spcBef>
                <a:spcPct val="0"/>
              </a:spcBef>
              <a:spcAft>
                <a:spcPct val="0"/>
              </a:spcAft>
              <a:buClr>
                <a:schemeClr val="tx2"/>
              </a:buClr>
              <a:buSzPct val="89000"/>
              <a:buFont typeface="Arial" charset="0"/>
              <a:buChar char="-"/>
              <a:defRPr sz="1200" baseline="0">
                <a:latin typeface="+mn-lt"/>
              </a:defRPr>
            </a:lvl7pPr>
            <a:lvl8pPr marL="562342" indent="-97628" defTabSz="671496" fontAlgn="base">
              <a:spcBef>
                <a:spcPct val="0"/>
              </a:spcBef>
              <a:spcAft>
                <a:spcPct val="0"/>
              </a:spcAft>
              <a:buClr>
                <a:schemeClr val="tx2"/>
              </a:buClr>
              <a:buSzPct val="89000"/>
              <a:buFont typeface="Arial" charset="0"/>
              <a:buChar char="-"/>
              <a:defRPr sz="1200" baseline="0">
                <a:latin typeface="+mn-lt"/>
              </a:defRPr>
            </a:lvl8pPr>
            <a:lvl9pPr marL="562342" indent="-97628" defTabSz="671496" fontAlgn="base">
              <a:spcBef>
                <a:spcPct val="0"/>
              </a:spcBef>
              <a:spcAft>
                <a:spcPct val="0"/>
              </a:spcAft>
              <a:buClr>
                <a:schemeClr val="tx2"/>
              </a:buClr>
              <a:buSzPct val="89000"/>
              <a:buFont typeface="Arial" charset="0"/>
              <a:buChar char="-"/>
              <a:defRPr sz="1200" baseline="0">
                <a:latin typeface="+mn-lt"/>
              </a:defRPr>
            </a:lvl9pPr>
          </a:lstStyle>
          <a:p>
            <a:r>
              <a:rPr lang="de-DE" sz="1000" dirty="0"/>
              <a:t>Ständig sichtbar, jedoch nur geeignet für kurze Informationen</a:t>
            </a:r>
          </a:p>
        </p:txBody>
      </p:sp>
      <p:pic>
        <p:nvPicPr>
          <p:cNvPr id="11" name="Picture 10">
            <a:extLst>
              <a:ext uri="{FF2B5EF4-FFF2-40B4-BE49-F238E27FC236}">
                <a16:creationId xmlns:a16="http://schemas.microsoft.com/office/drawing/2014/main" id="{8E775B39-653C-F745-862F-C42EB852A93F}"/>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6509602" y="2298102"/>
            <a:ext cx="1476156" cy="3204918"/>
          </a:xfrm>
          <a:prstGeom prst="rect">
            <a:avLst/>
          </a:prstGeom>
          <a:ln w="6350">
            <a:solidFill>
              <a:srgbClr val="D0D0D0"/>
            </a:solidFill>
          </a:ln>
        </p:spPr>
      </p:pic>
      <p:sp>
        <p:nvSpPr>
          <p:cNvPr id="12" name="TextBox 11">
            <a:extLst>
              <a:ext uri="{FF2B5EF4-FFF2-40B4-BE49-F238E27FC236}">
                <a16:creationId xmlns:a16="http://schemas.microsoft.com/office/drawing/2014/main" id="{314425FD-86EA-DB4B-B8F4-AB16F79DB145}"/>
              </a:ext>
            </a:extLst>
          </p:cNvPr>
          <p:cNvSpPr txBox="1">
            <a:spLocks/>
          </p:cNvSpPr>
          <p:nvPr/>
        </p:nvSpPr>
        <p:spPr>
          <a:xfrm>
            <a:off x="6509601" y="2038997"/>
            <a:ext cx="1476157"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lvl="0" indent="0" defTabSz="671496" eaLnBrk="1" hangingPunct="1">
              <a:buClr>
                <a:schemeClr val="tx2"/>
              </a:buClr>
              <a:defRPr sz="1600" baseline="0">
                <a:latin typeface="+mn-lt"/>
              </a:defRPr>
            </a:lvl1pPr>
            <a:lvl2pPr marL="180000" lvl="1" indent="-180000" defTabSz="671496" eaLnBrk="1" hangingPunct="1">
              <a:buClr>
                <a:schemeClr val="tx2"/>
              </a:buClr>
              <a:buSzPct val="100000"/>
              <a:buFont typeface="Calibri" panose="020F0502020204030204" pitchFamily="34" charset="0"/>
              <a:buChar char="–"/>
              <a:defRPr sz="1600" baseline="0">
                <a:latin typeface="+mn-lt"/>
              </a:defRPr>
            </a:lvl2pPr>
            <a:lvl3pPr marL="360000" lvl="2" indent="-180000" defTabSz="671496" eaLnBrk="1" hangingPunct="1">
              <a:buClr>
                <a:schemeClr val="tx2"/>
              </a:buClr>
              <a:buSzPct val="100000"/>
              <a:buFont typeface="Arial" panose="020B0604020202020204" pitchFamily="34" charset="0"/>
              <a:buChar char="•"/>
              <a:defRPr sz="1600" baseline="0">
                <a:latin typeface="+mn-lt"/>
              </a:defRPr>
            </a:lvl3pPr>
            <a:lvl4pPr marL="540000" lvl="3" indent="-180000" defTabSz="671496" eaLnBrk="1" hangingPunct="1">
              <a:buClr>
                <a:schemeClr val="tx2"/>
              </a:buClr>
              <a:buSzPct val="100000"/>
              <a:buFont typeface="Calibri" panose="020F0502020204030204" pitchFamily="34" charset="0"/>
              <a:buChar char="–"/>
              <a:defRPr sz="1600" baseline="0">
                <a:latin typeface="+mn-lt"/>
              </a:defRPr>
            </a:lvl4pPr>
            <a:lvl5pPr marL="720000" lvl="4" indent="-180000" defTabSz="671496" eaLnBrk="1" hangingPunct="1">
              <a:buClr>
                <a:schemeClr val="tx2"/>
              </a:buClr>
              <a:buSzPct val="100000"/>
              <a:buFont typeface="Calibri" panose="020F0502020204030204" pitchFamily="34" charset="0"/>
              <a:buChar char="»"/>
              <a:defRPr sz="1600" baseline="0">
                <a:latin typeface="+mn-lt"/>
              </a:defRPr>
            </a:lvl5pPr>
            <a:lvl6pPr marL="562342" indent="-97628" defTabSz="671496" fontAlgn="base">
              <a:spcBef>
                <a:spcPct val="0"/>
              </a:spcBef>
              <a:spcAft>
                <a:spcPct val="0"/>
              </a:spcAft>
              <a:buClr>
                <a:schemeClr val="tx2"/>
              </a:buClr>
              <a:buSzPct val="89000"/>
              <a:buFont typeface="Arial" charset="0"/>
              <a:buChar char="-"/>
              <a:defRPr sz="1200" baseline="0">
                <a:latin typeface="+mn-lt"/>
              </a:defRPr>
            </a:lvl6pPr>
            <a:lvl7pPr marL="562342" indent="-97628" defTabSz="671496" fontAlgn="base">
              <a:spcBef>
                <a:spcPct val="0"/>
              </a:spcBef>
              <a:spcAft>
                <a:spcPct val="0"/>
              </a:spcAft>
              <a:buClr>
                <a:schemeClr val="tx2"/>
              </a:buClr>
              <a:buSzPct val="89000"/>
              <a:buFont typeface="Arial" charset="0"/>
              <a:buChar char="-"/>
              <a:defRPr sz="1200" baseline="0">
                <a:latin typeface="+mn-lt"/>
              </a:defRPr>
            </a:lvl7pPr>
            <a:lvl8pPr marL="562342" indent="-97628" defTabSz="671496" fontAlgn="base">
              <a:spcBef>
                <a:spcPct val="0"/>
              </a:spcBef>
              <a:spcAft>
                <a:spcPct val="0"/>
              </a:spcAft>
              <a:buClr>
                <a:schemeClr val="tx2"/>
              </a:buClr>
              <a:buSzPct val="89000"/>
              <a:buFont typeface="Arial" charset="0"/>
              <a:buChar char="-"/>
              <a:defRPr sz="1200" baseline="0">
                <a:latin typeface="+mn-lt"/>
              </a:defRPr>
            </a:lvl8pPr>
            <a:lvl9pPr marL="562342" indent="-97628" defTabSz="671496" fontAlgn="base">
              <a:spcBef>
                <a:spcPct val="0"/>
              </a:spcBef>
              <a:spcAft>
                <a:spcPct val="0"/>
              </a:spcAft>
              <a:buClr>
                <a:schemeClr val="tx2"/>
              </a:buClr>
              <a:buSzPct val="89000"/>
              <a:buFont typeface="Arial" charset="0"/>
              <a:buChar char="-"/>
              <a:defRPr sz="1200" baseline="0">
                <a:latin typeface="+mn-lt"/>
              </a:defRPr>
            </a:lvl9pPr>
          </a:lstStyle>
          <a:p>
            <a:r>
              <a:rPr lang="de-DE" sz="1200" dirty="0">
                <a:latin typeface="+mj-lt"/>
              </a:rPr>
              <a:t>Infobox</a:t>
            </a:r>
          </a:p>
        </p:txBody>
      </p:sp>
      <p:sp>
        <p:nvSpPr>
          <p:cNvPr id="13" name="TextBox 12">
            <a:extLst>
              <a:ext uri="{FF2B5EF4-FFF2-40B4-BE49-F238E27FC236}">
                <a16:creationId xmlns:a16="http://schemas.microsoft.com/office/drawing/2014/main" id="{3CB814D6-0CB9-034E-97C4-C2A50177B643}"/>
              </a:ext>
            </a:extLst>
          </p:cNvPr>
          <p:cNvSpPr txBox="1">
            <a:spLocks/>
          </p:cNvSpPr>
          <p:nvPr/>
        </p:nvSpPr>
        <p:spPr>
          <a:xfrm>
            <a:off x="6509601" y="5605336"/>
            <a:ext cx="1476157" cy="61555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671496" eaLnBrk="1" hangingPunct="1">
              <a:buClr>
                <a:schemeClr val="tx2"/>
              </a:buClr>
              <a:defRPr sz="1600" baseline="0">
                <a:latin typeface="+mn-lt"/>
              </a:defRPr>
            </a:lvl1pPr>
            <a:lvl2pPr marL="180000" lvl="1" indent="-180000" defTabSz="671496" eaLnBrk="1" hangingPunct="1">
              <a:buClr>
                <a:schemeClr val="tx2"/>
              </a:buClr>
              <a:buSzPct val="100000"/>
              <a:buFont typeface="Calibri" panose="020F0502020204030204" pitchFamily="34" charset="0"/>
              <a:buChar char="–"/>
              <a:defRPr sz="1600" baseline="0">
                <a:latin typeface="+mn-lt"/>
              </a:defRPr>
            </a:lvl2pPr>
            <a:lvl3pPr marL="360000" lvl="2" indent="-180000" defTabSz="671496" eaLnBrk="1" hangingPunct="1">
              <a:buClr>
                <a:schemeClr val="tx2"/>
              </a:buClr>
              <a:buSzPct val="100000"/>
              <a:buFont typeface="Arial" panose="020B0604020202020204" pitchFamily="34" charset="0"/>
              <a:buChar char="•"/>
              <a:defRPr sz="1600" baseline="0">
                <a:latin typeface="+mn-lt"/>
              </a:defRPr>
            </a:lvl3pPr>
            <a:lvl4pPr marL="540000" lvl="3" indent="-180000" defTabSz="671496" eaLnBrk="1" hangingPunct="1">
              <a:buClr>
                <a:schemeClr val="tx2"/>
              </a:buClr>
              <a:buSzPct val="100000"/>
              <a:buFont typeface="Calibri" panose="020F0502020204030204" pitchFamily="34" charset="0"/>
              <a:buChar char="–"/>
              <a:defRPr sz="1600" baseline="0">
                <a:latin typeface="+mn-lt"/>
              </a:defRPr>
            </a:lvl4pPr>
            <a:lvl5pPr marL="720000" lvl="4" indent="-180000" defTabSz="671496" eaLnBrk="1" hangingPunct="1">
              <a:buClr>
                <a:schemeClr val="tx2"/>
              </a:buClr>
              <a:buSzPct val="100000"/>
              <a:buFont typeface="Calibri" panose="020F0502020204030204" pitchFamily="34" charset="0"/>
              <a:buChar char="»"/>
              <a:defRPr sz="1600" baseline="0">
                <a:latin typeface="+mn-lt"/>
              </a:defRPr>
            </a:lvl5pPr>
            <a:lvl6pPr marL="562342" indent="-97628" defTabSz="671496" fontAlgn="base">
              <a:spcBef>
                <a:spcPct val="0"/>
              </a:spcBef>
              <a:spcAft>
                <a:spcPct val="0"/>
              </a:spcAft>
              <a:buClr>
                <a:schemeClr val="tx2"/>
              </a:buClr>
              <a:buSzPct val="89000"/>
              <a:buFont typeface="Arial" charset="0"/>
              <a:buChar char="-"/>
              <a:defRPr sz="1200" baseline="0">
                <a:latin typeface="+mn-lt"/>
              </a:defRPr>
            </a:lvl6pPr>
            <a:lvl7pPr marL="562342" indent="-97628" defTabSz="671496" fontAlgn="base">
              <a:spcBef>
                <a:spcPct val="0"/>
              </a:spcBef>
              <a:spcAft>
                <a:spcPct val="0"/>
              </a:spcAft>
              <a:buClr>
                <a:schemeClr val="tx2"/>
              </a:buClr>
              <a:buSzPct val="89000"/>
              <a:buFont typeface="Arial" charset="0"/>
              <a:buChar char="-"/>
              <a:defRPr sz="1200" baseline="0">
                <a:latin typeface="+mn-lt"/>
              </a:defRPr>
            </a:lvl7pPr>
            <a:lvl8pPr marL="562342" indent="-97628" defTabSz="671496" fontAlgn="base">
              <a:spcBef>
                <a:spcPct val="0"/>
              </a:spcBef>
              <a:spcAft>
                <a:spcPct val="0"/>
              </a:spcAft>
              <a:buClr>
                <a:schemeClr val="tx2"/>
              </a:buClr>
              <a:buSzPct val="89000"/>
              <a:buFont typeface="Arial" charset="0"/>
              <a:buChar char="-"/>
              <a:defRPr sz="1200" baseline="0">
                <a:latin typeface="+mn-lt"/>
              </a:defRPr>
            </a:lvl8pPr>
            <a:lvl9pPr marL="562342" indent="-97628" defTabSz="671496" fontAlgn="base">
              <a:spcBef>
                <a:spcPct val="0"/>
              </a:spcBef>
              <a:spcAft>
                <a:spcPct val="0"/>
              </a:spcAft>
              <a:buClr>
                <a:schemeClr val="tx2"/>
              </a:buClr>
              <a:buSzPct val="89000"/>
              <a:buFont typeface="Arial" charset="0"/>
              <a:buChar char="-"/>
              <a:defRPr sz="1200" baseline="0">
                <a:latin typeface="+mn-lt"/>
              </a:defRPr>
            </a:lvl9pPr>
          </a:lstStyle>
          <a:p>
            <a:r>
              <a:rPr lang="de-DE" sz="1000" dirty="0"/>
              <a:t>Kann aufgerufen werden, ohne </a:t>
            </a:r>
            <a:r>
              <a:rPr lang="de-DE" sz="1000" noProof="1"/>
              <a:t>Nutzer:innen </a:t>
            </a:r>
            <a:r>
              <a:rPr lang="de-DE" sz="1000" dirty="0"/>
              <a:t>im Nutzungsfluss zu unter-brechen</a:t>
            </a:r>
          </a:p>
        </p:txBody>
      </p:sp>
      <p:pic>
        <p:nvPicPr>
          <p:cNvPr id="15" name="Picture 14">
            <a:extLst>
              <a:ext uri="{FF2B5EF4-FFF2-40B4-BE49-F238E27FC236}">
                <a16:creationId xmlns:a16="http://schemas.microsoft.com/office/drawing/2014/main" id="{39DDE52F-C28E-E149-A919-CF4B01F0F090}"/>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8335355" y="2298102"/>
            <a:ext cx="1476156" cy="3204918"/>
          </a:xfrm>
          <a:prstGeom prst="rect">
            <a:avLst/>
          </a:prstGeom>
          <a:ln w="6350">
            <a:solidFill>
              <a:srgbClr val="D0D0D0"/>
            </a:solidFill>
          </a:ln>
        </p:spPr>
      </p:pic>
      <p:sp>
        <p:nvSpPr>
          <p:cNvPr id="16" name="TextBox 15">
            <a:extLst>
              <a:ext uri="{FF2B5EF4-FFF2-40B4-BE49-F238E27FC236}">
                <a16:creationId xmlns:a16="http://schemas.microsoft.com/office/drawing/2014/main" id="{547AEA74-378D-8942-AB63-3CBDCAF6A667}"/>
              </a:ext>
            </a:extLst>
          </p:cNvPr>
          <p:cNvSpPr txBox="1">
            <a:spLocks/>
          </p:cNvSpPr>
          <p:nvPr/>
        </p:nvSpPr>
        <p:spPr>
          <a:xfrm>
            <a:off x="8335354" y="2037050"/>
            <a:ext cx="1476157"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lvl="0" indent="0" defTabSz="671496" eaLnBrk="1" hangingPunct="1">
              <a:buClr>
                <a:schemeClr val="tx2"/>
              </a:buClr>
              <a:defRPr sz="1600" baseline="0">
                <a:latin typeface="+mn-lt"/>
              </a:defRPr>
            </a:lvl1pPr>
            <a:lvl2pPr marL="180000" lvl="1" indent="-180000" defTabSz="671496" eaLnBrk="1" hangingPunct="1">
              <a:buClr>
                <a:schemeClr val="tx2"/>
              </a:buClr>
              <a:buSzPct val="100000"/>
              <a:buFont typeface="Calibri" panose="020F0502020204030204" pitchFamily="34" charset="0"/>
              <a:buChar char="–"/>
              <a:defRPr sz="1600" baseline="0">
                <a:latin typeface="+mn-lt"/>
              </a:defRPr>
            </a:lvl2pPr>
            <a:lvl3pPr marL="360000" lvl="2" indent="-180000" defTabSz="671496" eaLnBrk="1" hangingPunct="1">
              <a:buClr>
                <a:schemeClr val="tx2"/>
              </a:buClr>
              <a:buSzPct val="100000"/>
              <a:buFont typeface="Arial" panose="020B0604020202020204" pitchFamily="34" charset="0"/>
              <a:buChar char="•"/>
              <a:defRPr sz="1600" baseline="0">
                <a:latin typeface="+mn-lt"/>
              </a:defRPr>
            </a:lvl3pPr>
            <a:lvl4pPr marL="540000" lvl="3" indent="-180000" defTabSz="671496" eaLnBrk="1" hangingPunct="1">
              <a:buClr>
                <a:schemeClr val="tx2"/>
              </a:buClr>
              <a:buSzPct val="100000"/>
              <a:buFont typeface="Calibri" panose="020F0502020204030204" pitchFamily="34" charset="0"/>
              <a:buChar char="–"/>
              <a:defRPr sz="1600" baseline="0">
                <a:latin typeface="+mn-lt"/>
              </a:defRPr>
            </a:lvl4pPr>
            <a:lvl5pPr marL="720000" lvl="4" indent="-180000" defTabSz="671496" eaLnBrk="1" hangingPunct="1">
              <a:buClr>
                <a:schemeClr val="tx2"/>
              </a:buClr>
              <a:buSzPct val="100000"/>
              <a:buFont typeface="Calibri" panose="020F0502020204030204" pitchFamily="34" charset="0"/>
              <a:buChar char="»"/>
              <a:defRPr sz="1600" baseline="0">
                <a:latin typeface="+mn-lt"/>
              </a:defRPr>
            </a:lvl5pPr>
            <a:lvl6pPr marL="562342" indent="-97628" defTabSz="671496" fontAlgn="base">
              <a:spcBef>
                <a:spcPct val="0"/>
              </a:spcBef>
              <a:spcAft>
                <a:spcPct val="0"/>
              </a:spcAft>
              <a:buClr>
                <a:schemeClr val="tx2"/>
              </a:buClr>
              <a:buSzPct val="89000"/>
              <a:buFont typeface="Arial" charset="0"/>
              <a:buChar char="-"/>
              <a:defRPr sz="1200" baseline="0">
                <a:latin typeface="+mn-lt"/>
              </a:defRPr>
            </a:lvl6pPr>
            <a:lvl7pPr marL="562342" indent="-97628" defTabSz="671496" fontAlgn="base">
              <a:spcBef>
                <a:spcPct val="0"/>
              </a:spcBef>
              <a:spcAft>
                <a:spcPct val="0"/>
              </a:spcAft>
              <a:buClr>
                <a:schemeClr val="tx2"/>
              </a:buClr>
              <a:buSzPct val="89000"/>
              <a:buFont typeface="Arial" charset="0"/>
              <a:buChar char="-"/>
              <a:defRPr sz="1200" baseline="0">
                <a:latin typeface="+mn-lt"/>
              </a:defRPr>
            </a:lvl7pPr>
            <a:lvl8pPr marL="562342" indent="-97628" defTabSz="671496" fontAlgn="base">
              <a:spcBef>
                <a:spcPct val="0"/>
              </a:spcBef>
              <a:spcAft>
                <a:spcPct val="0"/>
              </a:spcAft>
              <a:buClr>
                <a:schemeClr val="tx2"/>
              </a:buClr>
              <a:buSzPct val="89000"/>
              <a:buFont typeface="Arial" charset="0"/>
              <a:buChar char="-"/>
              <a:defRPr sz="1200" baseline="0">
                <a:latin typeface="+mn-lt"/>
              </a:defRPr>
            </a:lvl8pPr>
            <a:lvl9pPr marL="562342" indent="-97628" defTabSz="671496" fontAlgn="base">
              <a:spcBef>
                <a:spcPct val="0"/>
              </a:spcBef>
              <a:spcAft>
                <a:spcPct val="0"/>
              </a:spcAft>
              <a:buClr>
                <a:schemeClr val="tx2"/>
              </a:buClr>
              <a:buSzPct val="89000"/>
              <a:buFont typeface="Arial" charset="0"/>
              <a:buChar char="-"/>
              <a:defRPr sz="1200" baseline="0">
                <a:latin typeface="+mn-lt"/>
              </a:defRPr>
            </a:lvl9pPr>
          </a:lstStyle>
          <a:p>
            <a:r>
              <a:rPr lang="de-DE" sz="1200" dirty="0">
                <a:latin typeface="+mj-lt"/>
              </a:rPr>
              <a:t>Modaler Kasten</a:t>
            </a:r>
          </a:p>
        </p:txBody>
      </p:sp>
      <p:sp>
        <p:nvSpPr>
          <p:cNvPr id="17" name="TextBox 16">
            <a:extLst>
              <a:ext uri="{FF2B5EF4-FFF2-40B4-BE49-F238E27FC236}">
                <a16:creationId xmlns:a16="http://schemas.microsoft.com/office/drawing/2014/main" id="{11DD9756-BA12-3245-A52B-F5FBA130E299}"/>
              </a:ext>
            </a:extLst>
          </p:cNvPr>
          <p:cNvSpPr txBox="1">
            <a:spLocks/>
          </p:cNvSpPr>
          <p:nvPr/>
        </p:nvSpPr>
        <p:spPr>
          <a:xfrm>
            <a:off x="8335354" y="5605336"/>
            <a:ext cx="1476157" cy="61555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671496" eaLnBrk="1" hangingPunct="1">
              <a:buClr>
                <a:schemeClr val="tx2"/>
              </a:buClr>
              <a:defRPr sz="1600" baseline="0">
                <a:latin typeface="+mn-lt"/>
              </a:defRPr>
            </a:lvl1pPr>
            <a:lvl2pPr marL="180000" lvl="1" indent="-180000" defTabSz="671496" eaLnBrk="1" hangingPunct="1">
              <a:buClr>
                <a:schemeClr val="tx2"/>
              </a:buClr>
              <a:buSzPct val="100000"/>
              <a:buFont typeface="Calibri" panose="020F0502020204030204" pitchFamily="34" charset="0"/>
              <a:buChar char="–"/>
              <a:defRPr sz="1600" baseline="0">
                <a:latin typeface="+mn-lt"/>
              </a:defRPr>
            </a:lvl2pPr>
            <a:lvl3pPr marL="360000" lvl="2" indent="-180000" defTabSz="671496" eaLnBrk="1" hangingPunct="1">
              <a:buClr>
                <a:schemeClr val="tx2"/>
              </a:buClr>
              <a:buSzPct val="100000"/>
              <a:buFont typeface="Arial" panose="020B0604020202020204" pitchFamily="34" charset="0"/>
              <a:buChar char="•"/>
              <a:defRPr sz="1600" baseline="0">
                <a:latin typeface="+mn-lt"/>
              </a:defRPr>
            </a:lvl3pPr>
            <a:lvl4pPr marL="540000" lvl="3" indent="-180000" defTabSz="671496" eaLnBrk="1" hangingPunct="1">
              <a:buClr>
                <a:schemeClr val="tx2"/>
              </a:buClr>
              <a:buSzPct val="100000"/>
              <a:buFont typeface="Calibri" panose="020F0502020204030204" pitchFamily="34" charset="0"/>
              <a:buChar char="–"/>
              <a:defRPr sz="1600" baseline="0">
                <a:latin typeface="+mn-lt"/>
              </a:defRPr>
            </a:lvl4pPr>
            <a:lvl5pPr marL="720000" lvl="4" indent="-180000" defTabSz="671496" eaLnBrk="1" hangingPunct="1">
              <a:buClr>
                <a:schemeClr val="tx2"/>
              </a:buClr>
              <a:buSzPct val="100000"/>
              <a:buFont typeface="Calibri" panose="020F0502020204030204" pitchFamily="34" charset="0"/>
              <a:buChar char="»"/>
              <a:defRPr sz="1600" baseline="0">
                <a:latin typeface="+mn-lt"/>
              </a:defRPr>
            </a:lvl5pPr>
            <a:lvl6pPr marL="562342" indent="-97628" defTabSz="671496" fontAlgn="base">
              <a:spcBef>
                <a:spcPct val="0"/>
              </a:spcBef>
              <a:spcAft>
                <a:spcPct val="0"/>
              </a:spcAft>
              <a:buClr>
                <a:schemeClr val="tx2"/>
              </a:buClr>
              <a:buSzPct val="89000"/>
              <a:buFont typeface="Arial" charset="0"/>
              <a:buChar char="-"/>
              <a:defRPr sz="1200" baseline="0">
                <a:latin typeface="+mn-lt"/>
              </a:defRPr>
            </a:lvl6pPr>
            <a:lvl7pPr marL="562342" indent="-97628" defTabSz="671496" fontAlgn="base">
              <a:spcBef>
                <a:spcPct val="0"/>
              </a:spcBef>
              <a:spcAft>
                <a:spcPct val="0"/>
              </a:spcAft>
              <a:buClr>
                <a:schemeClr val="tx2"/>
              </a:buClr>
              <a:buSzPct val="89000"/>
              <a:buFont typeface="Arial" charset="0"/>
              <a:buChar char="-"/>
              <a:defRPr sz="1200" baseline="0">
                <a:latin typeface="+mn-lt"/>
              </a:defRPr>
            </a:lvl7pPr>
            <a:lvl8pPr marL="562342" indent="-97628" defTabSz="671496" fontAlgn="base">
              <a:spcBef>
                <a:spcPct val="0"/>
              </a:spcBef>
              <a:spcAft>
                <a:spcPct val="0"/>
              </a:spcAft>
              <a:buClr>
                <a:schemeClr val="tx2"/>
              </a:buClr>
              <a:buSzPct val="89000"/>
              <a:buFont typeface="Arial" charset="0"/>
              <a:buChar char="-"/>
              <a:defRPr sz="1200" baseline="0">
                <a:latin typeface="+mn-lt"/>
              </a:defRPr>
            </a:lvl8pPr>
            <a:lvl9pPr marL="562342" indent="-97628" defTabSz="671496" fontAlgn="base">
              <a:spcBef>
                <a:spcPct val="0"/>
              </a:spcBef>
              <a:spcAft>
                <a:spcPct val="0"/>
              </a:spcAft>
              <a:buClr>
                <a:schemeClr val="tx2"/>
              </a:buClr>
              <a:buSzPct val="89000"/>
              <a:buFont typeface="Arial" charset="0"/>
              <a:buChar char="-"/>
              <a:defRPr sz="1200" baseline="0">
                <a:latin typeface="+mn-lt"/>
              </a:defRPr>
            </a:lvl9pPr>
          </a:lstStyle>
          <a:p>
            <a:r>
              <a:rPr lang="de-DE" sz="1000" dirty="0"/>
              <a:t>Ausführlichere Informationen darstellbar, unterbricht allerdings stärker den Nutzungsfluss</a:t>
            </a:r>
          </a:p>
        </p:txBody>
      </p:sp>
      <p:pic>
        <p:nvPicPr>
          <p:cNvPr id="7" name="Picture 6">
            <a:extLst>
              <a:ext uri="{FF2B5EF4-FFF2-40B4-BE49-F238E27FC236}">
                <a16:creationId xmlns:a16="http://schemas.microsoft.com/office/drawing/2014/main" id="{0DB0AEEE-9E18-404F-953A-1B8C757BFA1A}"/>
              </a:ext>
            </a:extLst>
          </p:cNvPr>
          <p:cNvPicPr>
            <a:picLocks/>
          </p:cNvPicPr>
          <p:nvPr/>
        </p:nvPicPr>
        <p:blipFill>
          <a:blip r:embed="rId16">
            <a:extLst>
              <a:ext uri="{28A0092B-C50C-407E-A947-70E740481C1C}">
                <a14:useLocalDpi xmlns:a14="http://schemas.microsoft.com/office/drawing/2010/main" val="0"/>
              </a:ext>
            </a:extLst>
          </a:blip>
          <a:srcRect/>
          <a:stretch/>
        </p:blipFill>
        <p:spPr>
          <a:xfrm>
            <a:off x="4683848" y="2298103"/>
            <a:ext cx="1476157" cy="3204917"/>
          </a:xfrm>
          <a:prstGeom prst="rect">
            <a:avLst/>
          </a:prstGeom>
          <a:ln w="6350">
            <a:solidFill>
              <a:srgbClr val="D0D0D0"/>
            </a:solidFill>
          </a:ln>
        </p:spPr>
      </p:pic>
      <p:pic>
        <p:nvPicPr>
          <p:cNvPr id="19" name="Picture 18">
            <a:extLst>
              <a:ext uri="{FF2B5EF4-FFF2-40B4-BE49-F238E27FC236}">
                <a16:creationId xmlns:a16="http://schemas.microsoft.com/office/drawing/2014/main" id="{CB1BAF45-83A0-5B45-81E0-1DDBADAB652E}"/>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10161108" y="2298102"/>
            <a:ext cx="1476156" cy="3204918"/>
          </a:xfrm>
          <a:prstGeom prst="rect">
            <a:avLst/>
          </a:prstGeom>
          <a:ln w="6350">
            <a:solidFill>
              <a:srgbClr val="D0D0D0"/>
            </a:solidFill>
          </a:ln>
        </p:spPr>
      </p:pic>
      <p:sp>
        <p:nvSpPr>
          <p:cNvPr id="20" name="TextBox 19">
            <a:extLst>
              <a:ext uri="{FF2B5EF4-FFF2-40B4-BE49-F238E27FC236}">
                <a16:creationId xmlns:a16="http://schemas.microsoft.com/office/drawing/2014/main" id="{205397AD-E81A-DE4B-A690-C88C5EACF6CA}"/>
              </a:ext>
            </a:extLst>
          </p:cNvPr>
          <p:cNvSpPr txBox="1">
            <a:spLocks/>
          </p:cNvSpPr>
          <p:nvPr/>
        </p:nvSpPr>
        <p:spPr>
          <a:xfrm>
            <a:off x="10161108" y="2037050"/>
            <a:ext cx="1476157"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lvl="0" indent="0" defTabSz="671496" eaLnBrk="1" hangingPunct="1">
              <a:buClr>
                <a:schemeClr val="tx2"/>
              </a:buClr>
              <a:defRPr sz="1600" baseline="0">
                <a:latin typeface="+mn-lt"/>
              </a:defRPr>
            </a:lvl1pPr>
            <a:lvl2pPr marL="180000" lvl="1" indent="-180000" defTabSz="671496" eaLnBrk="1" hangingPunct="1">
              <a:buClr>
                <a:schemeClr val="tx2"/>
              </a:buClr>
              <a:buSzPct val="100000"/>
              <a:buFont typeface="Calibri" panose="020F0502020204030204" pitchFamily="34" charset="0"/>
              <a:buChar char="–"/>
              <a:defRPr sz="1600" baseline="0">
                <a:latin typeface="+mn-lt"/>
              </a:defRPr>
            </a:lvl2pPr>
            <a:lvl3pPr marL="360000" lvl="2" indent="-180000" defTabSz="671496" eaLnBrk="1" hangingPunct="1">
              <a:buClr>
                <a:schemeClr val="tx2"/>
              </a:buClr>
              <a:buSzPct val="100000"/>
              <a:buFont typeface="Arial" panose="020B0604020202020204" pitchFamily="34" charset="0"/>
              <a:buChar char="•"/>
              <a:defRPr sz="1600" baseline="0">
                <a:latin typeface="+mn-lt"/>
              </a:defRPr>
            </a:lvl3pPr>
            <a:lvl4pPr marL="540000" lvl="3" indent="-180000" defTabSz="671496" eaLnBrk="1" hangingPunct="1">
              <a:buClr>
                <a:schemeClr val="tx2"/>
              </a:buClr>
              <a:buSzPct val="100000"/>
              <a:buFont typeface="Calibri" panose="020F0502020204030204" pitchFamily="34" charset="0"/>
              <a:buChar char="–"/>
              <a:defRPr sz="1600" baseline="0">
                <a:latin typeface="+mn-lt"/>
              </a:defRPr>
            </a:lvl4pPr>
            <a:lvl5pPr marL="720000" lvl="4" indent="-180000" defTabSz="671496" eaLnBrk="1" hangingPunct="1">
              <a:buClr>
                <a:schemeClr val="tx2"/>
              </a:buClr>
              <a:buSzPct val="100000"/>
              <a:buFont typeface="Calibri" panose="020F0502020204030204" pitchFamily="34" charset="0"/>
              <a:buChar char="»"/>
              <a:defRPr sz="1600" baseline="0">
                <a:latin typeface="+mn-lt"/>
              </a:defRPr>
            </a:lvl5pPr>
            <a:lvl6pPr marL="562342" indent="-97628" defTabSz="671496" fontAlgn="base">
              <a:spcBef>
                <a:spcPct val="0"/>
              </a:spcBef>
              <a:spcAft>
                <a:spcPct val="0"/>
              </a:spcAft>
              <a:buClr>
                <a:schemeClr val="tx2"/>
              </a:buClr>
              <a:buSzPct val="89000"/>
              <a:buFont typeface="Arial" charset="0"/>
              <a:buChar char="-"/>
              <a:defRPr sz="1200" baseline="0">
                <a:latin typeface="+mn-lt"/>
              </a:defRPr>
            </a:lvl6pPr>
            <a:lvl7pPr marL="562342" indent="-97628" defTabSz="671496" fontAlgn="base">
              <a:spcBef>
                <a:spcPct val="0"/>
              </a:spcBef>
              <a:spcAft>
                <a:spcPct val="0"/>
              </a:spcAft>
              <a:buClr>
                <a:schemeClr val="tx2"/>
              </a:buClr>
              <a:buSzPct val="89000"/>
              <a:buFont typeface="Arial" charset="0"/>
              <a:buChar char="-"/>
              <a:defRPr sz="1200" baseline="0">
                <a:latin typeface="+mn-lt"/>
              </a:defRPr>
            </a:lvl7pPr>
            <a:lvl8pPr marL="562342" indent="-97628" defTabSz="671496" fontAlgn="base">
              <a:spcBef>
                <a:spcPct val="0"/>
              </a:spcBef>
              <a:spcAft>
                <a:spcPct val="0"/>
              </a:spcAft>
              <a:buClr>
                <a:schemeClr val="tx2"/>
              </a:buClr>
              <a:buSzPct val="89000"/>
              <a:buFont typeface="Arial" charset="0"/>
              <a:buChar char="-"/>
              <a:defRPr sz="1200" baseline="0">
                <a:latin typeface="+mn-lt"/>
              </a:defRPr>
            </a:lvl8pPr>
            <a:lvl9pPr marL="562342" indent="-97628" defTabSz="671496" fontAlgn="base">
              <a:spcBef>
                <a:spcPct val="0"/>
              </a:spcBef>
              <a:spcAft>
                <a:spcPct val="0"/>
              </a:spcAft>
              <a:buClr>
                <a:schemeClr val="tx2"/>
              </a:buClr>
              <a:buSzPct val="89000"/>
              <a:buFont typeface="Arial" charset="0"/>
              <a:buChar char="-"/>
              <a:defRPr sz="1200" baseline="0">
                <a:latin typeface="+mn-lt"/>
              </a:defRPr>
            </a:lvl9pPr>
          </a:lstStyle>
          <a:p>
            <a:r>
              <a:rPr lang="de-DE" sz="1200" dirty="0">
                <a:latin typeface="+mj-lt"/>
              </a:rPr>
              <a:t>Eigene Seite</a:t>
            </a:r>
          </a:p>
        </p:txBody>
      </p:sp>
      <p:sp>
        <p:nvSpPr>
          <p:cNvPr id="21" name="TextBox 20">
            <a:extLst>
              <a:ext uri="{FF2B5EF4-FFF2-40B4-BE49-F238E27FC236}">
                <a16:creationId xmlns:a16="http://schemas.microsoft.com/office/drawing/2014/main" id="{4C6E50F2-9322-3249-B562-FF529FEF0A51}"/>
              </a:ext>
            </a:extLst>
          </p:cNvPr>
          <p:cNvSpPr txBox="1">
            <a:spLocks/>
          </p:cNvSpPr>
          <p:nvPr/>
        </p:nvSpPr>
        <p:spPr>
          <a:xfrm>
            <a:off x="10161108" y="5605336"/>
            <a:ext cx="1476157" cy="46166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671496" eaLnBrk="1" hangingPunct="1">
              <a:buClr>
                <a:schemeClr val="tx2"/>
              </a:buClr>
              <a:defRPr sz="1600" baseline="0">
                <a:latin typeface="+mn-lt"/>
              </a:defRPr>
            </a:lvl1pPr>
            <a:lvl2pPr marL="180000" lvl="1" indent="-180000" defTabSz="671496" eaLnBrk="1" hangingPunct="1">
              <a:buClr>
                <a:schemeClr val="tx2"/>
              </a:buClr>
              <a:buSzPct val="100000"/>
              <a:buFont typeface="Calibri" panose="020F0502020204030204" pitchFamily="34" charset="0"/>
              <a:buChar char="–"/>
              <a:defRPr sz="1600" baseline="0">
                <a:latin typeface="+mn-lt"/>
              </a:defRPr>
            </a:lvl2pPr>
            <a:lvl3pPr marL="360000" lvl="2" indent="-180000" defTabSz="671496" eaLnBrk="1" hangingPunct="1">
              <a:buClr>
                <a:schemeClr val="tx2"/>
              </a:buClr>
              <a:buSzPct val="100000"/>
              <a:buFont typeface="Arial" panose="020B0604020202020204" pitchFamily="34" charset="0"/>
              <a:buChar char="•"/>
              <a:defRPr sz="1600" baseline="0">
                <a:latin typeface="+mn-lt"/>
              </a:defRPr>
            </a:lvl3pPr>
            <a:lvl4pPr marL="540000" lvl="3" indent="-180000" defTabSz="671496" eaLnBrk="1" hangingPunct="1">
              <a:buClr>
                <a:schemeClr val="tx2"/>
              </a:buClr>
              <a:buSzPct val="100000"/>
              <a:buFont typeface="Calibri" panose="020F0502020204030204" pitchFamily="34" charset="0"/>
              <a:buChar char="–"/>
              <a:defRPr sz="1600" baseline="0">
                <a:latin typeface="+mn-lt"/>
              </a:defRPr>
            </a:lvl4pPr>
            <a:lvl5pPr marL="720000" lvl="4" indent="-180000" defTabSz="671496" eaLnBrk="1" hangingPunct="1">
              <a:buClr>
                <a:schemeClr val="tx2"/>
              </a:buClr>
              <a:buSzPct val="100000"/>
              <a:buFont typeface="Calibri" panose="020F0502020204030204" pitchFamily="34" charset="0"/>
              <a:buChar char="»"/>
              <a:defRPr sz="1600" baseline="0">
                <a:latin typeface="+mn-lt"/>
              </a:defRPr>
            </a:lvl5pPr>
            <a:lvl6pPr marL="562342" indent="-97628" defTabSz="671496" fontAlgn="base">
              <a:spcBef>
                <a:spcPct val="0"/>
              </a:spcBef>
              <a:spcAft>
                <a:spcPct val="0"/>
              </a:spcAft>
              <a:buClr>
                <a:schemeClr val="tx2"/>
              </a:buClr>
              <a:buSzPct val="89000"/>
              <a:buFont typeface="Arial" charset="0"/>
              <a:buChar char="-"/>
              <a:defRPr sz="1200" baseline="0">
                <a:latin typeface="+mn-lt"/>
              </a:defRPr>
            </a:lvl6pPr>
            <a:lvl7pPr marL="562342" indent="-97628" defTabSz="671496" fontAlgn="base">
              <a:spcBef>
                <a:spcPct val="0"/>
              </a:spcBef>
              <a:spcAft>
                <a:spcPct val="0"/>
              </a:spcAft>
              <a:buClr>
                <a:schemeClr val="tx2"/>
              </a:buClr>
              <a:buSzPct val="89000"/>
              <a:buFont typeface="Arial" charset="0"/>
              <a:buChar char="-"/>
              <a:defRPr sz="1200" baseline="0">
                <a:latin typeface="+mn-lt"/>
              </a:defRPr>
            </a:lvl7pPr>
            <a:lvl8pPr marL="562342" indent="-97628" defTabSz="671496" fontAlgn="base">
              <a:spcBef>
                <a:spcPct val="0"/>
              </a:spcBef>
              <a:spcAft>
                <a:spcPct val="0"/>
              </a:spcAft>
              <a:buClr>
                <a:schemeClr val="tx2"/>
              </a:buClr>
              <a:buSzPct val="89000"/>
              <a:buFont typeface="Arial" charset="0"/>
              <a:buChar char="-"/>
              <a:defRPr sz="1200" baseline="0">
                <a:latin typeface="+mn-lt"/>
              </a:defRPr>
            </a:lvl8pPr>
            <a:lvl9pPr marL="562342" indent="-97628" defTabSz="671496" fontAlgn="base">
              <a:spcBef>
                <a:spcPct val="0"/>
              </a:spcBef>
              <a:spcAft>
                <a:spcPct val="0"/>
              </a:spcAft>
              <a:buClr>
                <a:schemeClr val="tx2"/>
              </a:buClr>
              <a:buSzPct val="89000"/>
              <a:buFont typeface="Arial" charset="0"/>
              <a:buChar char="-"/>
              <a:defRPr sz="1200" baseline="0">
                <a:latin typeface="+mn-lt"/>
              </a:defRPr>
            </a:lvl9pPr>
          </a:lstStyle>
          <a:p>
            <a:r>
              <a:rPr lang="de-DE" sz="1000" dirty="0"/>
              <a:t>Unterbricht Nutzungsfluss stark, kann jedoch inter-aktive Elemente enthalten</a:t>
            </a:r>
          </a:p>
        </p:txBody>
      </p:sp>
      <p:sp>
        <p:nvSpPr>
          <p:cNvPr id="2" name="2. Slide Title">
            <a:extLst>
              <a:ext uri="{FF2B5EF4-FFF2-40B4-BE49-F238E27FC236}">
                <a16:creationId xmlns:a16="http://schemas.microsoft.com/office/drawing/2014/main" id="{838F23D3-6B02-1242-93A1-7FBE169C1868}"/>
              </a:ext>
            </a:extLst>
          </p:cNvPr>
          <p:cNvSpPr>
            <a:spLocks noGrp="1"/>
          </p:cNvSpPr>
          <p:nvPr>
            <p:ph type="title"/>
            <p:custDataLst>
              <p:tags r:id="rId4"/>
            </p:custDataLst>
          </p:nvPr>
        </p:nvSpPr>
        <p:spPr>
          <a:xfrm>
            <a:off x="554736" y="519011"/>
            <a:ext cx="11082528" cy="384721"/>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de-DE" noProof="1"/>
              <a:t>Wie platziere ich Informationen konkret in der Umsetzung</a:t>
            </a:r>
            <a:r>
              <a:rPr lang="de-DE" dirty="0"/>
              <a:t>? (2/4)</a:t>
            </a:r>
          </a:p>
        </p:txBody>
      </p:sp>
      <p:sp>
        <p:nvSpPr>
          <p:cNvPr id="3" name="3. Subtitle">
            <a:extLst>
              <a:ext uri="{FF2B5EF4-FFF2-40B4-BE49-F238E27FC236}">
                <a16:creationId xmlns:a16="http://schemas.microsoft.com/office/drawing/2014/main" id="{38A051C8-396E-FE41-92C5-9F1004C61E4A}"/>
              </a:ext>
            </a:extLst>
          </p:cNvPr>
          <p:cNvSpPr>
            <a:spLocks noGrp="1"/>
          </p:cNvSpPr>
          <p:nvPr>
            <p:ph type="subTitle" idx="1"/>
            <p:custDataLst>
              <p:tags r:id="rId5"/>
            </p:custDataLst>
          </p:nvPr>
        </p:nvSpPr>
        <p:spPr/>
        <p:txBody>
          <a:bodyPr/>
          <a:lstStyle/>
          <a:p>
            <a:r>
              <a:rPr lang="de-DE" dirty="0"/>
              <a:t>Fokus: Unterbringen von Informationen</a:t>
            </a:r>
          </a:p>
        </p:txBody>
      </p:sp>
      <p:sp>
        <p:nvSpPr>
          <p:cNvPr id="4" name="1. On-page tracker">
            <a:extLst>
              <a:ext uri="{FF2B5EF4-FFF2-40B4-BE49-F238E27FC236}">
                <a16:creationId xmlns:a16="http://schemas.microsoft.com/office/drawing/2014/main" id="{CFCAFB45-8689-E94F-BD24-0C4D4253B179}"/>
              </a:ext>
            </a:extLst>
          </p:cNvPr>
          <p:cNvSpPr>
            <a:spLocks noGrp="1"/>
          </p:cNvSpPr>
          <p:nvPr>
            <p:ph type="body" sz="quarter" idx="10"/>
            <p:custDataLst>
              <p:tags r:id="rId6"/>
            </p:custDataLst>
          </p:nvPr>
        </p:nvSpPr>
        <p:spPr>
          <a:xfrm>
            <a:off x="554735" y="41597"/>
            <a:ext cx="3843338" cy="123111"/>
          </a:xfrm>
        </p:spPr>
        <p:txBody>
          <a:bodyPr/>
          <a:lstStyle/>
          <a:p>
            <a:r>
              <a:rPr lang="de-DE" dirty="0"/>
              <a:t>Vorgehen/Häufige Fehler bei der Umsetzung</a:t>
            </a:r>
          </a:p>
        </p:txBody>
      </p:sp>
      <p:sp>
        <p:nvSpPr>
          <p:cNvPr id="23" name="TextBox 22">
            <a:extLst>
              <a:ext uri="{FF2B5EF4-FFF2-40B4-BE49-F238E27FC236}">
                <a16:creationId xmlns:a16="http://schemas.microsoft.com/office/drawing/2014/main" id="{5C15A67E-C20F-C844-8B82-A0796A320032}"/>
              </a:ext>
            </a:extLst>
          </p:cNvPr>
          <p:cNvSpPr txBox="1">
            <a:spLocks/>
          </p:cNvSpPr>
          <p:nvPr/>
        </p:nvSpPr>
        <p:spPr>
          <a:xfrm>
            <a:off x="4683848" y="1721374"/>
            <a:ext cx="6953416" cy="215444"/>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dirty="0">
                <a:latin typeface="+mj-lt"/>
              </a:rPr>
              <a:t>Praxis-Beispiele</a:t>
            </a:r>
          </a:p>
        </p:txBody>
      </p:sp>
      <p:sp>
        <p:nvSpPr>
          <p:cNvPr id="27" name="TextBox 26">
            <a:extLst>
              <a:ext uri="{FF2B5EF4-FFF2-40B4-BE49-F238E27FC236}">
                <a16:creationId xmlns:a16="http://schemas.microsoft.com/office/drawing/2014/main" id="{52AEF92E-E6F9-284C-BD11-5E4197D11C8A}"/>
              </a:ext>
            </a:extLst>
          </p:cNvPr>
          <p:cNvSpPr txBox="1">
            <a:spLocks/>
          </p:cNvSpPr>
          <p:nvPr/>
        </p:nvSpPr>
        <p:spPr>
          <a:xfrm>
            <a:off x="554734" y="2798509"/>
            <a:ext cx="3464814" cy="64633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lvl="0" indent="0" defTabSz="671496" eaLnBrk="1" hangingPunct="1">
              <a:buClr>
                <a:schemeClr val="tx2"/>
              </a:buClr>
              <a:defRPr sz="1600" baseline="0">
                <a:latin typeface="+mn-lt"/>
              </a:defRPr>
            </a:lvl1pPr>
            <a:lvl2pPr marL="180000" lvl="1" indent="-180000" defTabSz="671496" eaLnBrk="1" hangingPunct="1">
              <a:buClr>
                <a:schemeClr val="tx2"/>
              </a:buClr>
              <a:buSzPct val="100000"/>
              <a:buFont typeface="Calibri" panose="020F0502020204030204" pitchFamily="34" charset="0"/>
              <a:buChar char="–"/>
              <a:defRPr sz="1600" baseline="0">
                <a:latin typeface="+mn-lt"/>
              </a:defRPr>
            </a:lvl2pPr>
            <a:lvl3pPr marL="360000" lvl="2" indent="-180000" defTabSz="671496" eaLnBrk="1" hangingPunct="1">
              <a:buClr>
                <a:schemeClr val="tx2"/>
              </a:buClr>
              <a:buSzPct val="100000"/>
              <a:buFont typeface="Arial" panose="020B0604020202020204" pitchFamily="34" charset="0"/>
              <a:buChar char="•"/>
              <a:defRPr sz="1600" baseline="0">
                <a:latin typeface="+mn-lt"/>
              </a:defRPr>
            </a:lvl3pPr>
            <a:lvl4pPr marL="540000" lvl="3" indent="-180000" defTabSz="671496" eaLnBrk="1" hangingPunct="1">
              <a:buClr>
                <a:schemeClr val="tx2"/>
              </a:buClr>
              <a:buSzPct val="100000"/>
              <a:buFont typeface="Calibri" panose="020F0502020204030204" pitchFamily="34" charset="0"/>
              <a:buChar char="–"/>
              <a:defRPr sz="1600" baseline="0">
                <a:latin typeface="+mn-lt"/>
              </a:defRPr>
            </a:lvl4pPr>
            <a:lvl5pPr marL="720000" lvl="4" indent="-180000" defTabSz="671496" eaLnBrk="1" hangingPunct="1">
              <a:buClr>
                <a:schemeClr val="tx2"/>
              </a:buClr>
              <a:buSzPct val="100000"/>
              <a:buFont typeface="Calibri" panose="020F0502020204030204" pitchFamily="34" charset="0"/>
              <a:buChar char="»"/>
              <a:defRPr sz="1600" baseline="0">
                <a:latin typeface="+mn-lt"/>
              </a:defRPr>
            </a:lvl5pPr>
            <a:lvl6pPr marL="562342" indent="-97628" defTabSz="671496" fontAlgn="base">
              <a:spcBef>
                <a:spcPct val="0"/>
              </a:spcBef>
              <a:spcAft>
                <a:spcPct val="0"/>
              </a:spcAft>
              <a:buClr>
                <a:schemeClr val="tx2"/>
              </a:buClr>
              <a:buSzPct val="89000"/>
              <a:buFont typeface="Arial" charset="0"/>
              <a:buChar char="-"/>
              <a:defRPr sz="1200" baseline="0">
                <a:latin typeface="+mn-lt"/>
              </a:defRPr>
            </a:lvl6pPr>
            <a:lvl7pPr marL="562342" indent="-97628" defTabSz="671496" fontAlgn="base">
              <a:spcBef>
                <a:spcPct val="0"/>
              </a:spcBef>
              <a:spcAft>
                <a:spcPct val="0"/>
              </a:spcAft>
              <a:buClr>
                <a:schemeClr val="tx2"/>
              </a:buClr>
              <a:buSzPct val="89000"/>
              <a:buFont typeface="Arial" charset="0"/>
              <a:buChar char="-"/>
              <a:defRPr sz="1200" baseline="0">
                <a:latin typeface="+mn-lt"/>
              </a:defRPr>
            </a:lvl7pPr>
            <a:lvl8pPr marL="562342" indent="-97628" defTabSz="671496" fontAlgn="base">
              <a:spcBef>
                <a:spcPct val="0"/>
              </a:spcBef>
              <a:spcAft>
                <a:spcPct val="0"/>
              </a:spcAft>
              <a:buClr>
                <a:schemeClr val="tx2"/>
              </a:buClr>
              <a:buSzPct val="89000"/>
              <a:buFont typeface="Arial" charset="0"/>
              <a:buChar char="-"/>
              <a:defRPr sz="1200" baseline="0">
                <a:latin typeface="+mn-lt"/>
              </a:defRPr>
            </a:lvl8pPr>
            <a:lvl9pPr marL="562342" indent="-97628" defTabSz="671496" fontAlgn="base">
              <a:spcBef>
                <a:spcPct val="0"/>
              </a:spcBef>
              <a:spcAft>
                <a:spcPct val="0"/>
              </a:spcAft>
              <a:buClr>
                <a:schemeClr val="tx2"/>
              </a:buClr>
              <a:buSzPct val="89000"/>
              <a:buFont typeface="Arial" charset="0"/>
              <a:buChar char="-"/>
              <a:defRPr sz="1200" baseline="0">
                <a:latin typeface="+mn-lt"/>
              </a:defRPr>
            </a:lvl9pPr>
          </a:lstStyle>
          <a:p>
            <a:r>
              <a:rPr lang="de-DE" sz="1400" dirty="0">
                <a:latin typeface="BundesSans Regular" panose="020B0002030500000203" pitchFamily="34" charset="0"/>
              </a:rPr>
              <a:t>Es sollte immer die </a:t>
            </a:r>
            <a:r>
              <a:rPr lang="de-DE" sz="1400" dirty="0">
                <a:latin typeface="+mj-lt"/>
              </a:rPr>
              <a:t>angebrachte Form </a:t>
            </a:r>
            <a:r>
              <a:rPr lang="de-DE" sz="1400" dirty="0">
                <a:latin typeface="BundesSans Regular" panose="020B0002030500000203" pitchFamily="34" charset="0"/>
              </a:rPr>
              <a:t>der Unterbringung abhängig von der Länge des Textes gewählt werden.</a:t>
            </a:r>
          </a:p>
        </p:txBody>
      </p:sp>
      <p:sp>
        <p:nvSpPr>
          <p:cNvPr id="29" name="TextBox 28">
            <a:extLst>
              <a:ext uri="{FF2B5EF4-FFF2-40B4-BE49-F238E27FC236}">
                <a16:creationId xmlns:a16="http://schemas.microsoft.com/office/drawing/2014/main" id="{5D3BD886-196F-7949-A6A7-1F0195E2C908}"/>
              </a:ext>
            </a:extLst>
          </p:cNvPr>
          <p:cNvSpPr txBox="1">
            <a:spLocks/>
          </p:cNvSpPr>
          <p:nvPr/>
        </p:nvSpPr>
        <p:spPr>
          <a:xfrm>
            <a:off x="554734" y="5360085"/>
            <a:ext cx="3464814" cy="43088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671496" eaLnBrk="1" hangingPunct="1">
              <a:buClr>
                <a:schemeClr val="tx2"/>
              </a:buClr>
              <a:defRPr sz="1600" baseline="0">
                <a:latin typeface="+mn-lt"/>
              </a:defRPr>
            </a:lvl1pPr>
            <a:lvl2pPr marL="180000" lvl="1" indent="-180000" defTabSz="671496" eaLnBrk="1" hangingPunct="1">
              <a:buClr>
                <a:schemeClr val="tx2"/>
              </a:buClr>
              <a:buSzPct val="100000"/>
              <a:buFont typeface="Calibri" panose="020F0502020204030204" pitchFamily="34" charset="0"/>
              <a:buChar char="–"/>
              <a:defRPr sz="1600" baseline="0">
                <a:latin typeface="+mn-lt"/>
              </a:defRPr>
            </a:lvl2pPr>
            <a:lvl3pPr marL="360000" lvl="2" indent="-180000" defTabSz="671496" eaLnBrk="1" hangingPunct="1">
              <a:buClr>
                <a:schemeClr val="tx2"/>
              </a:buClr>
              <a:buSzPct val="100000"/>
              <a:buFont typeface="Arial" panose="020B0604020202020204" pitchFamily="34" charset="0"/>
              <a:buChar char="•"/>
              <a:defRPr sz="1600" baseline="0">
                <a:latin typeface="+mn-lt"/>
              </a:defRPr>
            </a:lvl3pPr>
            <a:lvl4pPr marL="540000" lvl="3" indent="-180000" defTabSz="671496" eaLnBrk="1" hangingPunct="1">
              <a:buClr>
                <a:schemeClr val="tx2"/>
              </a:buClr>
              <a:buSzPct val="100000"/>
              <a:buFont typeface="Calibri" panose="020F0502020204030204" pitchFamily="34" charset="0"/>
              <a:buChar char="–"/>
              <a:defRPr sz="1600" baseline="0">
                <a:latin typeface="+mn-lt"/>
              </a:defRPr>
            </a:lvl4pPr>
            <a:lvl5pPr marL="720000" lvl="4" indent="-180000" defTabSz="671496" eaLnBrk="1" hangingPunct="1">
              <a:buClr>
                <a:schemeClr val="tx2"/>
              </a:buClr>
              <a:buSzPct val="100000"/>
              <a:buFont typeface="Calibri" panose="020F0502020204030204" pitchFamily="34" charset="0"/>
              <a:buChar char="»"/>
              <a:defRPr sz="1600" baseline="0">
                <a:latin typeface="+mn-lt"/>
              </a:defRPr>
            </a:lvl5pPr>
            <a:lvl6pPr marL="562342" indent="-97628" defTabSz="671496" fontAlgn="base">
              <a:spcBef>
                <a:spcPct val="0"/>
              </a:spcBef>
              <a:spcAft>
                <a:spcPct val="0"/>
              </a:spcAft>
              <a:buClr>
                <a:schemeClr val="tx2"/>
              </a:buClr>
              <a:buSzPct val="89000"/>
              <a:buFont typeface="Arial" charset="0"/>
              <a:buChar char="-"/>
              <a:defRPr sz="1200" baseline="0">
                <a:latin typeface="+mn-lt"/>
              </a:defRPr>
            </a:lvl6pPr>
            <a:lvl7pPr marL="562342" indent="-97628" defTabSz="671496" fontAlgn="base">
              <a:spcBef>
                <a:spcPct val="0"/>
              </a:spcBef>
              <a:spcAft>
                <a:spcPct val="0"/>
              </a:spcAft>
              <a:buClr>
                <a:schemeClr val="tx2"/>
              </a:buClr>
              <a:buSzPct val="89000"/>
              <a:buFont typeface="Arial" charset="0"/>
              <a:buChar char="-"/>
              <a:defRPr sz="1200" baseline="0">
                <a:latin typeface="+mn-lt"/>
              </a:defRPr>
            </a:lvl7pPr>
            <a:lvl8pPr marL="562342" indent="-97628" defTabSz="671496" fontAlgn="base">
              <a:spcBef>
                <a:spcPct val="0"/>
              </a:spcBef>
              <a:spcAft>
                <a:spcPct val="0"/>
              </a:spcAft>
              <a:buClr>
                <a:schemeClr val="tx2"/>
              </a:buClr>
              <a:buSzPct val="89000"/>
              <a:buFont typeface="Arial" charset="0"/>
              <a:buChar char="-"/>
              <a:defRPr sz="1200" baseline="0">
                <a:latin typeface="+mn-lt"/>
              </a:defRPr>
            </a:lvl8pPr>
            <a:lvl9pPr marL="562342" indent="-97628" defTabSz="671496" fontAlgn="base">
              <a:spcBef>
                <a:spcPct val="0"/>
              </a:spcBef>
              <a:spcAft>
                <a:spcPct val="0"/>
              </a:spcAft>
              <a:buClr>
                <a:schemeClr val="tx2"/>
              </a:buClr>
              <a:buSzPct val="89000"/>
              <a:buFont typeface="Arial" charset="0"/>
              <a:buChar char="-"/>
              <a:defRPr sz="1200" baseline="0">
                <a:latin typeface="+mn-lt"/>
              </a:defRPr>
            </a:lvl9pPr>
          </a:lstStyle>
          <a:p>
            <a:r>
              <a:rPr lang="de-DE" sz="1400" dirty="0">
                <a:latin typeface="BundesSans Regular" panose="020B0002030500000203" pitchFamily="34" charset="0"/>
              </a:rPr>
              <a:t>Texte sollten ihrer Länge entsprechend untergebracht werden.</a:t>
            </a:r>
          </a:p>
        </p:txBody>
      </p:sp>
      <p:sp>
        <p:nvSpPr>
          <p:cNvPr id="28" name="TextBox 27">
            <a:extLst>
              <a:ext uri="{FF2B5EF4-FFF2-40B4-BE49-F238E27FC236}">
                <a16:creationId xmlns:a16="http://schemas.microsoft.com/office/drawing/2014/main" id="{36B39914-06EA-314F-A0AC-DDB180BC5069}"/>
              </a:ext>
            </a:extLst>
          </p:cNvPr>
          <p:cNvSpPr txBox="1">
            <a:spLocks/>
          </p:cNvSpPr>
          <p:nvPr/>
        </p:nvSpPr>
        <p:spPr>
          <a:xfrm>
            <a:off x="554733" y="3976365"/>
            <a:ext cx="3464814" cy="86177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lvl="0" indent="0" defTabSz="671496" eaLnBrk="1" hangingPunct="1">
              <a:buClr>
                <a:schemeClr val="tx2"/>
              </a:buClr>
              <a:defRPr sz="1600" baseline="0">
                <a:latin typeface="+mn-lt"/>
              </a:defRPr>
            </a:lvl1pPr>
            <a:lvl2pPr marL="180000" lvl="1" indent="-180000" defTabSz="671496" eaLnBrk="1" hangingPunct="1">
              <a:buClr>
                <a:schemeClr val="tx2"/>
              </a:buClr>
              <a:buSzPct val="100000"/>
              <a:buFont typeface="Calibri" panose="020F0502020204030204" pitchFamily="34" charset="0"/>
              <a:buChar char="–"/>
              <a:defRPr sz="1600" baseline="0">
                <a:latin typeface="+mn-lt"/>
              </a:defRPr>
            </a:lvl2pPr>
            <a:lvl3pPr marL="360000" lvl="2" indent="-180000" defTabSz="671496" eaLnBrk="1" hangingPunct="1">
              <a:buClr>
                <a:schemeClr val="tx2"/>
              </a:buClr>
              <a:buSzPct val="100000"/>
              <a:buFont typeface="Arial" panose="020B0604020202020204" pitchFamily="34" charset="0"/>
              <a:buChar char="•"/>
              <a:defRPr sz="1600" baseline="0">
                <a:latin typeface="+mn-lt"/>
              </a:defRPr>
            </a:lvl3pPr>
            <a:lvl4pPr marL="540000" lvl="3" indent="-180000" defTabSz="671496" eaLnBrk="1" hangingPunct="1">
              <a:buClr>
                <a:schemeClr val="tx2"/>
              </a:buClr>
              <a:buSzPct val="100000"/>
              <a:buFont typeface="Calibri" panose="020F0502020204030204" pitchFamily="34" charset="0"/>
              <a:buChar char="–"/>
              <a:defRPr sz="1600" baseline="0">
                <a:latin typeface="+mn-lt"/>
              </a:defRPr>
            </a:lvl4pPr>
            <a:lvl5pPr marL="720000" lvl="4" indent="-180000" defTabSz="671496" eaLnBrk="1" hangingPunct="1">
              <a:buClr>
                <a:schemeClr val="tx2"/>
              </a:buClr>
              <a:buSzPct val="100000"/>
              <a:buFont typeface="Calibri" panose="020F0502020204030204" pitchFamily="34" charset="0"/>
              <a:buChar char="»"/>
              <a:defRPr sz="1600" baseline="0">
                <a:latin typeface="+mn-lt"/>
              </a:defRPr>
            </a:lvl5pPr>
            <a:lvl6pPr marL="562342" indent="-97628" defTabSz="671496" fontAlgn="base">
              <a:spcBef>
                <a:spcPct val="0"/>
              </a:spcBef>
              <a:spcAft>
                <a:spcPct val="0"/>
              </a:spcAft>
              <a:buClr>
                <a:schemeClr val="tx2"/>
              </a:buClr>
              <a:buSzPct val="89000"/>
              <a:buFont typeface="Arial" charset="0"/>
              <a:buChar char="-"/>
              <a:defRPr sz="1200" baseline="0">
                <a:latin typeface="+mn-lt"/>
              </a:defRPr>
            </a:lvl6pPr>
            <a:lvl7pPr marL="562342" indent="-97628" defTabSz="671496" fontAlgn="base">
              <a:spcBef>
                <a:spcPct val="0"/>
              </a:spcBef>
              <a:spcAft>
                <a:spcPct val="0"/>
              </a:spcAft>
              <a:buClr>
                <a:schemeClr val="tx2"/>
              </a:buClr>
              <a:buSzPct val="89000"/>
              <a:buFont typeface="Arial" charset="0"/>
              <a:buChar char="-"/>
              <a:defRPr sz="1200" baseline="0">
                <a:latin typeface="+mn-lt"/>
              </a:defRPr>
            </a:lvl7pPr>
            <a:lvl8pPr marL="562342" indent="-97628" defTabSz="671496" fontAlgn="base">
              <a:spcBef>
                <a:spcPct val="0"/>
              </a:spcBef>
              <a:spcAft>
                <a:spcPct val="0"/>
              </a:spcAft>
              <a:buClr>
                <a:schemeClr val="tx2"/>
              </a:buClr>
              <a:buSzPct val="89000"/>
              <a:buFont typeface="Arial" charset="0"/>
              <a:buChar char="-"/>
              <a:defRPr sz="1200" baseline="0">
                <a:latin typeface="+mn-lt"/>
              </a:defRPr>
            </a:lvl8pPr>
            <a:lvl9pPr marL="562342" indent="-97628" defTabSz="671496" fontAlgn="base">
              <a:spcBef>
                <a:spcPct val="0"/>
              </a:spcBef>
              <a:spcAft>
                <a:spcPct val="0"/>
              </a:spcAft>
              <a:buClr>
                <a:schemeClr val="tx2"/>
              </a:buClr>
              <a:buSzPct val="89000"/>
              <a:buFont typeface="Arial" charset="0"/>
              <a:buChar char="-"/>
              <a:defRPr sz="1200" baseline="0">
                <a:latin typeface="+mn-lt"/>
              </a:defRPr>
            </a:lvl9pPr>
          </a:lstStyle>
          <a:p>
            <a:r>
              <a:rPr lang="de-DE" sz="1400" dirty="0">
                <a:latin typeface="BundesSans Regular" panose="020B0002030500000203" pitchFamily="34" charset="0"/>
              </a:rPr>
              <a:t>Eine DIN A4-Seite an Text sollte nicht “In Zeile” oder in einer Infobox untergebracht werden.</a:t>
            </a:r>
          </a:p>
          <a:p>
            <a:r>
              <a:rPr lang="de-DE" sz="1400" dirty="0">
                <a:latin typeface="BundesSans Regular" panose="020B0002030500000203" pitchFamily="34" charset="0"/>
              </a:rPr>
              <a:t>Ein 1-Zeiler sollte nicht auf einer eigenen Seite untergebracht werden.</a:t>
            </a:r>
          </a:p>
        </p:txBody>
      </p:sp>
      <p:sp>
        <p:nvSpPr>
          <p:cNvPr id="30" name="TextBox 29">
            <a:extLst>
              <a:ext uri="{FF2B5EF4-FFF2-40B4-BE49-F238E27FC236}">
                <a16:creationId xmlns:a16="http://schemas.microsoft.com/office/drawing/2014/main" id="{457CDDCF-B837-D646-B13F-04F1F73092AF}"/>
              </a:ext>
            </a:extLst>
          </p:cNvPr>
          <p:cNvSpPr txBox="1"/>
          <p:nvPr/>
        </p:nvSpPr>
        <p:spPr>
          <a:xfrm>
            <a:off x="860251" y="3677089"/>
            <a:ext cx="3159296" cy="24622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671496" eaLnBrk="1" hangingPunct="1">
              <a:buClr>
                <a:schemeClr val="tx2"/>
              </a:buClr>
              <a:defRPr sz="1600" baseline="0">
                <a:latin typeface="+mn-lt"/>
              </a:defRPr>
            </a:lvl1pPr>
            <a:lvl2pPr marL="180000" lvl="1" indent="-180000" defTabSz="671496" eaLnBrk="1" hangingPunct="1">
              <a:buClr>
                <a:schemeClr val="tx2"/>
              </a:buClr>
              <a:buSzPct val="100000"/>
              <a:buFont typeface="Calibri" panose="020F0502020204030204" pitchFamily="34" charset="0"/>
              <a:buChar char="–"/>
              <a:defRPr sz="1600" baseline="0">
                <a:latin typeface="+mn-lt"/>
              </a:defRPr>
            </a:lvl2pPr>
            <a:lvl3pPr marL="360000" lvl="2" indent="-180000" defTabSz="671496" eaLnBrk="1" hangingPunct="1">
              <a:buClr>
                <a:schemeClr val="tx2"/>
              </a:buClr>
              <a:buSzPct val="100000"/>
              <a:buFont typeface="Arial" panose="020B0604020202020204" pitchFamily="34" charset="0"/>
              <a:buChar char="•"/>
              <a:defRPr sz="1600" baseline="0">
                <a:latin typeface="+mn-lt"/>
              </a:defRPr>
            </a:lvl3pPr>
            <a:lvl4pPr marL="540000" lvl="3" indent="-180000" defTabSz="671496" eaLnBrk="1" hangingPunct="1">
              <a:buClr>
                <a:schemeClr val="tx2"/>
              </a:buClr>
              <a:buSzPct val="100000"/>
              <a:buFont typeface="Calibri" panose="020F0502020204030204" pitchFamily="34" charset="0"/>
              <a:buChar char="–"/>
              <a:defRPr sz="1600" baseline="0">
                <a:latin typeface="+mn-lt"/>
              </a:defRPr>
            </a:lvl4pPr>
            <a:lvl5pPr marL="720000" lvl="4" indent="-180000" defTabSz="671496" eaLnBrk="1" hangingPunct="1">
              <a:buClr>
                <a:schemeClr val="tx2"/>
              </a:buClr>
              <a:buSzPct val="100000"/>
              <a:buFont typeface="Calibri" panose="020F0502020204030204" pitchFamily="34" charset="0"/>
              <a:buChar char="»"/>
              <a:defRPr sz="1600" baseline="0">
                <a:latin typeface="+mn-lt"/>
              </a:defRPr>
            </a:lvl5pPr>
            <a:lvl6pPr marL="562342" indent="-97628" defTabSz="671496" fontAlgn="base">
              <a:spcBef>
                <a:spcPct val="0"/>
              </a:spcBef>
              <a:spcAft>
                <a:spcPct val="0"/>
              </a:spcAft>
              <a:buClr>
                <a:schemeClr val="tx2"/>
              </a:buClr>
              <a:buSzPct val="89000"/>
              <a:buFont typeface="Arial" charset="0"/>
              <a:buChar char="-"/>
              <a:defRPr sz="1200" baseline="0">
                <a:latin typeface="+mn-lt"/>
              </a:defRPr>
            </a:lvl6pPr>
            <a:lvl7pPr marL="562342" indent="-97628" defTabSz="671496" fontAlgn="base">
              <a:spcBef>
                <a:spcPct val="0"/>
              </a:spcBef>
              <a:spcAft>
                <a:spcPct val="0"/>
              </a:spcAft>
              <a:buClr>
                <a:schemeClr val="tx2"/>
              </a:buClr>
              <a:buSzPct val="89000"/>
              <a:buFont typeface="Arial" charset="0"/>
              <a:buChar char="-"/>
              <a:defRPr sz="1200" baseline="0">
                <a:latin typeface="+mn-lt"/>
              </a:defRPr>
            </a:lvl7pPr>
            <a:lvl8pPr marL="562342" indent="-97628" defTabSz="671496" fontAlgn="base">
              <a:spcBef>
                <a:spcPct val="0"/>
              </a:spcBef>
              <a:spcAft>
                <a:spcPct val="0"/>
              </a:spcAft>
              <a:buClr>
                <a:schemeClr val="tx2"/>
              </a:buClr>
              <a:buSzPct val="89000"/>
              <a:buFont typeface="Arial" charset="0"/>
              <a:buChar char="-"/>
              <a:defRPr sz="1200" baseline="0">
                <a:latin typeface="+mn-lt"/>
              </a:defRPr>
            </a:lvl8pPr>
            <a:lvl9pPr marL="562342" indent="-97628" defTabSz="671496" fontAlgn="base">
              <a:spcBef>
                <a:spcPct val="0"/>
              </a:spcBef>
              <a:spcAft>
                <a:spcPct val="0"/>
              </a:spcAft>
              <a:buClr>
                <a:schemeClr val="tx2"/>
              </a:buClr>
              <a:buSzPct val="89000"/>
              <a:buFont typeface="Arial" charset="0"/>
              <a:buChar char="-"/>
              <a:defRPr sz="1200" baseline="0">
                <a:latin typeface="+mn-lt"/>
              </a:defRPr>
            </a:lvl9pPr>
          </a:lstStyle>
          <a:p>
            <a:r>
              <a:rPr lang="de-DE" dirty="0">
                <a:solidFill>
                  <a:schemeClr val="accent4"/>
                </a:solidFill>
                <a:latin typeface="BundesSans Bold" panose="020B0002030500000203" pitchFamily="34" charset="0"/>
              </a:rPr>
              <a:t>Schlechte Praktik</a:t>
            </a:r>
          </a:p>
        </p:txBody>
      </p:sp>
      <p:grpSp>
        <p:nvGrpSpPr>
          <p:cNvPr id="31" name="MinusSignBlue 205">
            <a:extLst>
              <a:ext uri="{FF2B5EF4-FFF2-40B4-BE49-F238E27FC236}">
                <a16:creationId xmlns:a16="http://schemas.microsoft.com/office/drawing/2014/main" id="{FBE96F5E-7FD1-FF48-9191-8EF8524C4E47}"/>
              </a:ext>
            </a:extLst>
          </p:cNvPr>
          <p:cNvGrpSpPr/>
          <p:nvPr>
            <p:custDataLst>
              <p:tags r:id="rId7"/>
            </p:custDataLst>
          </p:nvPr>
        </p:nvGrpSpPr>
        <p:grpSpPr>
          <a:xfrm>
            <a:off x="554734" y="3680752"/>
            <a:ext cx="238896" cy="238896"/>
            <a:chOff x="1016000" y="1016000"/>
            <a:chExt cx="396228" cy="396228"/>
          </a:xfrm>
        </p:grpSpPr>
        <p:sp>
          <p:nvSpPr>
            <p:cNvPr id="32" name="Oval 31">
              <a:extLst>
                <a:ext uri="{FF2B5EF4-FFF2-40B4-BE49-F238E27FC236}">
                  <a16:creationId xmlns:a16="http://schemas.microsoft.com/office/drawing/2014/main" id="{D1DD47A3-FF7E-DD4F-8B5C-1BC8433B3F98}"/>
                </a:ext>
              </a:extLst>
            </p:cNvPr>
            <p:cNvSpPr/>
            <p:nvPr/>
          </p:nvSpPr>
          <p:spPr>
            <a:xfrm>
              <a:off x="1016000" y="1016000"/>
              <a:ext cx="396228" cy="396228"/>
            </a:xfrm>
            <a:prstGeom prst="ellipse">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
          <p:nvSpPr>
            <p:cNvPr id="33" name="Freeform: Shape 203">
              <a:extLst>
                <a:ext uri="{FF2B5EF4-FFF2-40B4-BE49-F238E27FC236}">
                  <a16:creationId xmlns:a16="http://schemas.microsoft.com/office/drawing/2014/main" id="{0107306B-57EF-CF4A-9593-5BD2F5949630}"/>
                </a:ext>
              </a:extLst>
            </p:cNvPr>
            <p:cNvSpPr>
              <a:spLocks noChangeAspect="1"/>
            </p:cNvSpPr>
            <p:nvPr/>
          </p:nvSpPr>
          <p:spPr>
            <a:xfrm>
              <a:off x="1087665" y="1208493"/>
              <a:ext cx="262225" cy="10069"/>
            </a:xfrm>
            <a:custGeom>
              <a:avLst/>
              <a:gdLst/>
              <a:ahLst/>
              <a:cxnLst/>
              <a:rect l="0" t="0" r="0" b="0"/>
              <a:pathLst>
                <a:path w="251311" h="9650">
                  <a:moveTo>
                    <a:pt x="246485" y="9649"/>
                  </a:moveTo>
                  <a:lnTo>
                    <a:pt x="4824" y="9649"/>
                  </a:lnTo>
                  <a:lnTo>
                    <a:pt x="2138" y="9649"/>
                  </a:lnTo>
                  <a:lnTo>
                    <a:pt x="0" y="7509"/>
                  </a:lnTo>
                  <a:lnTo>
                    <a:pt x="0" y="4825"/>
                  </a:lnTo>
                  <a:lnTo>
                    <a:pt x="0" y="2139"/>
                  </a:lnTo>
                  <a:lnTo>
                    <a:pt x="2138" y="0"/>
                  </a:lnTo>
                  <a:lnTo>
                    <a:pt x="4824" y="0"/>
                  </a:lnTo>
                  <a:lnTo>
                    <a:pt x="246485" y="0"/>
                  </a:lnTo>
                  <a:lnTo>
                    <a:pt x="249171" y="0"/>
                  </a:lnTo>
                  <a:lnTo>
                    <a:pt x="251310" y="2139"/>
                  </a:lnTo>
                  <a:lnTo>
                    <a:pt x="251310" y="4825"/>
                  </a:lnTo>
                  <a:lnTo>
                    <a:pt x="251310" y="7509"/>
                  </a:lnTo>
                  <a:lnTo>
                    <a:pt x="249171" y="9649"/>
                  </a:lnTo>
                  <a:close/>
                </a:path>
              </a:pathLst>
            </a:cu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grpSp>
      <p:sp>
        <p:nvSpPr>
          <p:cNvPr id="34" name="TextBox 33">
            <a:extLst>
              <a:ext uri="{FF2B5EF4-FFF2-40B4-BE49-F238E27FC236}">
                <a16:creationId xmlns:a16="http://schemas.microsoft.com/office/drawing/2014/main" id="{CE7AC28E-EB78-1342-8C8A-4A40E358094A}"/>
              </a:ext>
            </a:extLst>
          </p:cNvPr>
          <p:cNvSpPr txBox="1"/>
          <p:nvPr/>
        </p:nvSpPr>
        <p:spPr>
          <a:xfrm>
            <a:off x="860251" y="5066726"/>
            <a:ext cx="3159296" cy="24622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671496" eaLnBrk="1" hangingPunct="1">
              <a:buClr>
                <a:schemeClr val="tx2"/>
              </a:buClr>
              <a:defRPr sz="1600" baseline="0">
                <a:latin typeface="+mn-lt"/>
              </a:defRPr>
            </a:lvl1pPr>
            <a:lvl2pPr marL="180000" lvl="1" indent="-180000" defTabSz="671496" eaLnBrk="1" hangingPunct="1">
              <a:buClr>
                <a:schemeClr val="tx2"/>
              </a:buClr>
              <a:buSzPct val="100000"/>
              <a:buFont typeface="Calibri" panose="020F0502020204030204" pitchFamily="34" charset="0"/>
              <a:buChar char="–"/>
              <a:defRPr sz="1600" baseline="0">
                <a:latin typeface="+mn-lt"/>
              </a:defRPr>
            </a:lvl2pPr>
            <a:lvl3pPr marL="360000" lvl="2" indent="-180000" defTabSz="671496" eaLnBrk="1" hangingPunct="1">
              <a:buClr>
                <a:schemeClr val="tx2"/>
              </a:buClr>
              <a:buSzPct val="100000"/>
              <a:buFont typeface="Arial" panose="020B0604020202020204" pitchFamily="34" charset="0"/>
              <a:buChar char="•"/>
              <a:defRPr sz="1600" baseline="0">
                <a:latin typeface="+mn-lt"/>
              </a:defRPr>
            </a:lvl3pPr>
            <a:lvl4pPr marL="540000" lvl="3" indent="-180000" defTabSz="671496" eaLnBrk="1" hangingPunct="1">
              <a:buClr>
                <a:schemeClr val="tx2"/>
              </a:buClr>
              <a:buSzPct val="100000"/>
              <a:buFont typeface="Calibri" panose="020F0502020204030204" pitchFamily="34" charset="0"/>
              <a:buChar char="–"/>
              <a:defRPr sz="1600" baseline="0">
                <a:latin typeface="+mn-lt"/>
              </a:defRPr>
            </a:lvl4pPr>
            <a:lvl5pPr marL="720000" lvl="4" indent="-180000" defTabSz="671496" eaLnBrk="1" hangingPunct="1">
              <a:buClr>
                <a:schemeClr val="tx2"/>
              </a:buClr>
              <a:buSzPct val="100000"/>
              <a:buFont typeface="Calibri" panose="020F0502020204030204" pitchFamily="34" charset="0"/>
              <a:buChar char="»"/>
              <a:defRPr sz="1600" baseline="0">
                <a:latin typeface="+mn-lt"/>
              </a:defRPr>
            </a:lvl5pPr>
            <a:lvl6pPr marL="562342" indent="-97628" defTabSz="671496" fontAlgn="base">
              <a:spcBef>
                <a:spcPct val="0"/>
              </a:spcBef>
              <a:spcAft>
                <a:spcPct val="0"/>
              </a:spcAft>
              <a:buClr>
                <a:schemeClr val="tx2"/>
              </a:buClr>
              <a:buSzPct val="89000"/>
              <a:buFont typeface="Arial" charset="0"/>
              <a:buChar char="-"/>
              <a:defRPr sz="1200" baseline="0">
                <a:latin typeface="+mn-lt"/>
              </a:defRPr>
            </a:lvl6pPr>
            <a:lvl7pPr marL="562342" indent="-97628" defTabSz="671496" fontAlgn="base">
              <a:spcBef>
                <a:spcPct val="0"/>
              </a:spcBef>
              <a:spcAft>
                <a:spcPct val="0"/>
              </a:spcAft>
              <a:buClr>
                <a:schemeClr val="tx2"/>
              </a:buClr>
              <a:buSzPct val="89000"/>
              <a:buFont typeface="Arial" charset="0"/>
              <a:buChar char="-"/>
              <a:defRPr sz="1200" baseline="0">
                <a:latin typeface="+mn-lt"/>
              </a:defRPr>
            </a:lvl7pPr>
            <a:lvl8pPr marL="562342" indent="-97628" defTabSz="671496" fontAlgn="base">
              <a:spcBef>
                <a:spcPct val="0"/>
              </a:spcBef>
              <a:spcAft>
                <a:spcPct val="0"/>
              </a:spcAft>
              <a:buClr>
                <a:schemeClr val="tx2"/>
              </a:buClr>
              <a:buSzPct val="89000"/>
              <a:buFont typeface="Arial" charset="0"/>
              <a:buChar char="-"/>
              <a:defRPr sz="1200" baseline="0">
                <a:latin typeface="+mn-lt"/>
              </a:defRPr>
            </a:lvl8pPr>
            <a:lvl9pPr marL="562342" indent="-97628" defTabSz="671496" fontAlgn="base">
              <a:spcBef>
                <a:spcPct val="0"/>
              </a:spcBef>
              <a:spcAft>
                <a:spcPct val="0"/>
              </a:spcAft>
              <a:buClr>
                <a:schemeClr val="tx2"/>
              </a:buClr>
              <a:buSzPct val="89000"/>
              <a:buFont typeface="Arial" charset="0"/>
              <a:buChar char="-"/>
              <a:defRPr sz="1200" baseline="0">
                <a:latin typeface="+mn-lt"/>
              </a:defRPr>
            </a:lvl9pPr>
          </a:lstStyle>
          <a:p>
            <a:r>
              <a:rPr lang="de-DE" dirty="0">
                <a:solidFill>
                  <a:schemeClr val="accent3"/>
                </a:solidFill>
                <a:latin typeface="BundesSans Bold" panose="020B0002030500000203" pitchFamily="34" charset="0"/>
              </a:rPr>
              <a:t>Gute Praktik</a:t>
            </a:r>
          </a:p>
        </p:txBody>
      </p:sp>
      <p:grpSp>
        <p:nvGrpSpPr>
          <p:cNvPr id="35" name="PlusSignBlue 172">
            <a:extLst>
              <a:ext uri="{FF2B5EF4-FFF2-40B4-BE49-F238E27FC236}">
                <a16:creationId xmlns:a16="http://schemas.microsoft.com/office/drawing/2014/main" id="{F20C9C08-3846-2048-87AC-EDF780076792}"/>
              </a:ext>
            </a:extLst>
          </p:cNvPr>
          <p:cNvGrpSpPr/>
          <p:nvPr>
            <p:custDataLst>
              <p:tags r:id="rId8"/>
            </p:custDataLst>
          </p:nvPr>
        </p:nvGrpSpPr>
        <p:grpSpPr>
          <a:xfrm>
            <a:off x="554734" y="5070389"/>
            <a:ext cx="238896" cy="238896"/>
            <a:chOff x="1016000" y="1016000"/>
            <a:chExt cx="396228" cy="396228"/>
          </a:xfrm>
        </p:grpSpPr>
        <p:sp>
          <p:nvSpPr>
            <p:cNvPr id="36" name="Oval 35">
              <a:extLst>
                <a:ext uri="{FF2B5EF4-FFF2-40B4-BE49-F238E27FC236}">
                  <a16:creationId xmlns:a16="http://schemas.microsoft.com/office/drawing/2014/main" id="{10B30BFD-929C-7E4E-9060-138DB29DA397}"/>
                </a:ext>
              </a:extLst>
            </p:cNvPr>
            <p:cNvSpPr/>
            <p:nvPr/>
          </p:nvSpPr>
          <p:spPr>
            <a:xfrm>
              <a:off x="1016000" y="1016000"/>
              <a:ext cx="396228" cy="396228"/>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
          <p:nvSpPr>
            <p:cNvPr id="37" name="Freeform: Shape 170">
              <a:extLst>
                <a:ext uri="{FF2B5EF4-FFF2-40B4-BE49-F238E27FC236}">
                  <a16:creationId xmlns:a16="http://schemas.microsoft.com/office/drawing/2014/main" id="{52A2BEA3-1B54-6A46-8076-EAE8E59F8A93}"/>
                </a:ext>
              </a:extLst>
            </p:cNvPr>
            <p:cNvSpPr>
              <a:spLocks noChangeAspect="1"/>
            </p:cNvSpPr>
            <p:nvPr/>
          </p:nvSpPr>
          <p:spPr>
            <a:xfrm>
              <a:off x="1087707" y="1087707"/>
              <a:ext cx="251457" cy="251458"/>
            </a:xfrm>
            <a:custGeom>
              <a:avLst/>
              <a:gdLst/>
              <a:ahLst/>
              <a:cxnLst/>
              <a:rect l="0" t="0" r="0" b="0"/>
              <a:pathLst>
                <a:path w="251458" h="251459">
                  <a:moveTo>
                    <a:pt x="251457" y="125729"/>
                  </a:moveTo>
                  <a:lnTo>
                    <a:pt x="251457" y="128416"/>
                  </a:lnTo>
                  <a:lnTo>
                    <a:pt x="249317" y="130557"/>
                  </a:lnTo>
                  <a:lnTo>
                    <a:pt x="246630" y="130557"/>
                  </a:lnTo>
                  <a:lnTo>
                    <a:pt x="130557" y="130557"/>
                  </a:lnTo>
                  <a:lnTo>
                    <a:pt x="130557" y="246630"/>
                  </a:lnTo>
                  <a:lnTo>
                    <a:pt x="130557" y="249317"/>
                  </a:lnTo>
                  <a:lnTo>
                    <a:pt x="128416" y="251458"/>
                  </a:lnTo>
                  <a:lnTo>
                    <a:pt x="125729" y="251458"/>
                  </a:lnTo>
                  <a:lnTo>
                    <a:pt x="123043" y="251458"/>
                  </a:lnTo>
                  <a:lnTo>
                    <a:pt x="120901" y="249317"/>
                  </a:lnTo>
                  <a:lnTo>
                    <a:pt x="120901" y="246630"/>
                  </a:lnTo>
                  <a:lnTo>
                    <a:pt x="120901" y="130557"/>
                  </a:lnTo>
                  <a:lnTo>
                    <a:pt x="4828" y="130557"/>
                  </a:lnTo>
                  <a:lnTo>
                    <a:pt x="2141" y="130557"/>
                  </a:lnTo>
                  <a:lnTo>
                    <a:pt x="0" y="128416"/>
                  </a:lnTo>
                  <a:lnTo>
                    <a:pt x="0" y="125729"/>
                  </a:lnTo>
                  <a:lnTo>
                    <a:pt x="0" y="123042"/>
                  </a:lnTo>
                  <a:lnTo>
                    <a:pt x="2141" y="120901"/>
                  </a:lnTo>
                  <a:lnTo>
                    <a:pt x="4828" y="120901"/>
                  </a:lnTo>
                  <a:lnTo>
                    <a:pt x="120901" y="120901"/>
                  </a:lnTo>
                  <a:lnTo>
                    <a:pt x="120901" y="4828"/>
                  </a:lnTo>
                  <a:lnTo>
                    <a:pt x="120901" y="2141"/>
                  </a:lnTo>
                  <a:lnTo>
                    <a:pt x="123043" y="0"/>
                  </a:lnTo>
                  <a:lnTo>
                    <a:pt x="125729" y="0"/>
                  </a:lnTo>
                  <a:lnTo>
                    <a:pt x="128416" y="0"/>
                  </a:lnTo>
                  <a:lnTo>
                    <a:pt x="130557" y="2141"/>
                  </a:lnTo>
                  <a:lnTo>
                    <a:pt x="130557" y="4828"/>
                  </a:lnTo>
                  <a:lnTo>
                    <a:pt x="130557" y="120901"/>
                  </a:lnTo>
                  <a:lnTo>
                    <a:pt x="246630" y="120901"/>
                  </a:lnTo>
                  <a:lnTo>
                    <a:pt x="249317" y="120901"/>
                  </a:lnTo>
                  <a:lnTo>
                    <a:pt x="251457" y="123042"/>
                  </a:lnTo>
                  <a:close/>
                </a:path>
              </a:pathLst>
            </a:cu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grpSp>
      <p:sp>
        <p:nvSpPr>
          <p:cNvPr id="38" name="TextBox 37">
            <a:extLst>
              <a:ext uri="{FF2B5EF4-FFF2-40B4-BE49-F238E27FC236}">
                <a16:creationId xmlns:a16="http://schemas.microsoft.com/office/drawing/2014/main" id="{19EB8E64-984C-4163-9780-86AECC672729}"/>
              </a:ext>
            </a:extLst>
          </p:cNvPr>
          <p:cNvSpPr txBox="1">
            <a:spLocks/>
          </p:cNvSpPr>
          <p:nvPr/>
        </p:nvSpPr>
        <p:spPr>
          <a:xfrm>
            <a:off x="554735" y="2385586"/>
            <a:ext cx="3464814" cy="27699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lvl="0" indent="0" defTabSz="671496" eaLnBrk="1" hangingPunct="1">
              <a:buClr>
                <a:schemeClr val="tx2"/>
              </a:buClr>
              <a:defRPr sz="1600" baseline="0">
                <a:latin typeface="+mn-lt"/>
              </a:defRPr>
            </a:lvl1pPr>
            <a:lvl2pPr marL="180000" lvl="1" indent="-180000" defTabSz="671496" eaLnBrk="1" hangingPunct="1">
              <a:buClr>
                <a:schemeClr val="tx2"/>
              </a:buClr>
              <a:buSzPct val="100000"/>
              <a:buFont typeface="Calibri" panose="020F0502020204030204" pitchFamily="34" charset="0"/>
              <a:buChar char="–"/>
              <a:defRPr sz="1600" baseline="0">
                <a:latin typeface="+mn-lt"/>
              </a:defRPr>
            </a:lvl2pPr>
            <a:lvl3pPr marL="360000" lvl="2" indent="-180000" defTabSz="671496" eaLnBrk="1" hangingPunct="1">
              <a:buClr>
                <a:schemeClr val="tx2"/>
              </a:buClr>
              <a:buSzPct val="100000"/>
              <a:buFont typeface="Arial" panose="020B0604020202020204" pitchFamily="34" charset="0"/>
              <a:buChar char="•"/>
              <a:defRPr sz="1600" baseline="0">
                <a:latin typeface="+mn-lt"/>
              </a:defRPr>
            </a:lvl3pPr>
            <a:lvl4pPr marL="540000" lvl="3" indent="-180000" defTabSz="671496" eaLnBrk="1" hangingPunct="1">
              <a:buClr>
                <a:schemeClr val="tx2"/>
              </a:buClr>
              <a:buSzPct val="100000"/>
              <a:buFont typeface="Calibri" panose="020F0502020204030204" pitchFamily="34" charset="0"/>
              <a:buChar char="–"/>
              <a:defRPr sz="1600" baseline="0">
                <a:latin typeface="+mn-lt"/>
              </a:defRPr>
            </a:lvl4pPr>
            <a:lvl5pPr marL="720000" lvl="4" indent="-180000" defTabSz="671496" eaLnBrk="1" hangingPunct="1">
              <a:buClr>
                <a:schemeClr val="tx2"/>
              </a:buClr>
              <a:buSzPct val="100000"/>
              <a:buFont typeface="Calibri" panose="020F0502020204030204" pitchFamily="34" charset="0"/>
              <a:buChar char="»"/>
              <a:defRPr sz="1600" baseline="0">
                <a:latin typeface="+mn-lt"/>
              </a:defRPr>
            </a:lvl5pPr>
            <a:lvl6pPr marL="562342" indent="-97628" defTabSz="671496" fontAlgn="base">
              <a:spcBef>
                <a:spcPct val="0"/>
              </a:spcBef>
              <a:spcAft>
                <a:spcPct val="0"/>
              </a:spcAft>
              <a:buClr>
                <a:schemeClr val="tx2"/>
              </a:buClr>
              <a:buSzPct val="89000"/>
              <a:buFont typeface="Arial" charset="0"/>
              <a:buChar char="-"/>
              <a:defRPr sz="1200" baseline="0">
                <a:latin typeface="+mn-lt"/>
              </a:defRPr>
            </a:lvl6pPr>
            <a:lvl7pPr marL="562342" indent="-97628" defTabSz="671496" fontAlgn="base">
              <a:spcBef>
                <a:spcPct val="0"/>
              </a:spcBef>
              <a:spcAft>
                <a:spcPct val="0"/>
              </a:spcAft>
              <a:buClr>
                <a:schemeClr val="tx2"/>
              </a:buClr>
              <a:buSzPct val="89000"/>
              <a:buFont typeface="Arial" charset="0"/>
              <a:buChar char="-"/>
              <a:defRPr sz="1200" baseline="0">
                <a:latin typeface="+mn-lt"/>
              </a:defRPr>
            </a:lvl7pPr>
            <a:lvl8pPr marL="562342" indent="-97628" defTabSz="671496" fontAlgn="base">
              <a:spcBef>
                <a:spcPct val="0"/>
              </a:spcBef>
              <a:spcAft>
                <a:spcPct val="0"/>
              </a:spcAft>
              <a:buClr>
                <a:schemeClr val="tx2"/>
              </a:buClr>
              <a:buSzPct val="89000"/>
              <a:buFont typeface="Arial" charset="0"/>
              <a:buChar char="-"/>
              <a:defRPr sz="1200" baseline="0">
                <a:latin typeface="+mn-lt"/>
              </a:defRPr>
            </a:lvl8pPr>
            <a:lvl9pPr marL="562342" indent="-97628" defTabSz="671496" fontAlgn="base">
              <a:spcBef>
                <a:spcPct val="0"/>
              </a:spcBef>
              <a:spcAft>
                <a:spcPct val="0"/>
              </a:spcAft>
              <a:buClr>
                <a:schemeClr val="tx2"/>
              </a:buClr>
              <a:buSzPct val="89000"/>
              <a:buFont typeface="Arial" charset="0"/>
              <a:buChar char="-"/>
              <a:defRPr sz="1200" baseline="0">
                <a:latin typeface="+mn-lt"/>
              </a:defRPr>
            </a:lvl9pPr>
          </a:lstStyle>
          <a:p>
            <a:pPr algn="ctr"/>
            <a:r>
              <a:rPr lang="de-DE" sz="1800" dirty="0">
                <a:latin typeface="+mj-lt"/>
              </a:rPr>
              <a:t>Unterbringen von Informationen</a:t>
            </a:r>
          </a:p>
        </p:txBody>
      </p:sp>
      <p:cxnSp>
        <p:nvCxnSpPr>
          <p:cNvPr id="39" name="Straight Connector 38">
            <a:extLst>
              <a:ext uri="{FF2B5EF4-FFF2-40B4-BE49-F238E27FC236}">
                <a16:creationId xmlns:a16="http://schemas.microsoft.com/office/drawing/2014/main" id="{3D6FAB16-A332-430B-A3EA-85C10C8E99BB}"/>
              </a:ext>
            </a:extLst>
          </p:cNvPr>
          <p:cNvCxnSpPr>
            <a:cxnSpLocks/>
          </p:cNvCxnSpPr>
          <p:nvPr/>
        </p:nvCxnSpPr>
        <p:spPr>
          <a:xfrm>
            <a:off x="554735" y="2721193"/>
            <a:ext cx="3464814" cy="0"/>
          </a:xfrm>
          <a:prstGeom prst="line">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3415E7BF-D718-46FD-AC1C-E68489947320}"/>
              </a:ext>
            </a:extLst>
          </p:cNvPr>
          <p:cNvGrpSpPr/>
          <p:nvPr/>
        </p:nvGrpSpPr>
        <p:grpSpPr>
          <a:xfrm>
            <a:off x="1973987" y="1711435"/>
            <a:ext cx="626310" cy="626310"/>
            <a:chOff x="1887201" y="2567478"/>
            <a:chExt cx="799881" cy="799881"/>
          </a:xfrm>
        </p:grpSpPr>
        <p:sp>
          <p:nvSpPr>
            <p:cNvPr id="41" name="Oval 40">
              <a:extLst>
                <a:ext uri="{FF2B5EF4-FFF2-40B4-BE49-F238E27FC236}">
                  <a16:creationId xmlns:a16="http://schemas.microsoft.com/office/drawing/2014/main" id="{35D53202-6CD8-44A5-AB08-6BABB9BE0209}"/>
                </a:ext>
              </a:extLst>
            </p:cNvPr>
            <p:cNvSpPr/>
            <p:nvPr/>
          </p:nvSpPr>
          <p:spPr>
            <a:xfrm>
              <a:off x="1887201" y="2567478"/>
              <a:ext cx="799881" cy="799881"/>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pic>
          <p:nvPicPr>
            <p:cNvPr id="42" name="CustomIcon">
              <a:extLst>
                <a:ext uri="{FF2B5EF4-FFF2-40B4-BE49-F238E27FC236}">
                  <a16:creationId xmlns:a16="http://schemas.microsoft.com/office/drawing/2014/main" id="{3D775718-76BD-4DB9-8FCA-09C11A31681D}"/>
                </a:ext>
              </a:extLst>
            </p:cNvPr>
            <p:cNvPicPr>
              <a:picLocks/>
            </p:cNvPicPr>
            <p:nvPr>
              <p:custDataLst>
                <p:tags r:id="rId9"/>
              </p:custDataLst>
            </p:nvPr>
          </p:nvPicPr>
          <p:blipFill>
            <a:blip r:embed="rId18">
              <a:extLst>
                <a:ext uri="{96DAC541-7B7A-43D3-8B79-37D633B846F1}">
                  <asvg:svgBlip xmlns:asvg="http://schemas.microsoft.com/office/drawing/2016/SVG/main" r:embed="rId19"/>
                </a:ext>
              </a:extLst>
            </a:blip>
            <a:stretch>
              <a:fillRect/>
            </a:stretch>
          </p:blipFill>
          <p:spPr>
            <a:xfrm>
              <a:off x="2060772" y="2741049"/>
              <a:ext cx="452739" cy="452739"/>
            </a:xfrm>
            <a:prstGeom prst="rect">
              <a:avLst/>
            </a:prstGeom>
          </p:spPr>
        </p:pic>
      </p:grpSp>
      <p:cxnSp>
        <p:nvCxnSpPr>
          <p:cNvPr id="45" name="Straight Connector 44">
            <a:extLst>
              <a:ext uri="{FF2B5EF4-FFF2-40B4-BE49-F238E27FC236}">
                <a16:creationId xmlns:a16="http://schemas.microsoft.com/office/drawing/2014/main" id="{3F220D89-1F8C-4E00-98EA-4E3DE24DF4AA}"/>
              </a:ext>
            </a:extLst>
          </p:cNvPr>
          <p:cNvCxnSpPr>
            <a:cxnSpLocks/>
          </p:cNvCxnSpPr>
          <p:nvPr/>
        </p:nvCxnSpPr>
        <p:spPr>
          <a:xfrm>
            <a:off x="4348377" y="1711435"/>
            <a:ext cx="0" cy="4490582"/>
          </a:xfrm>
          <a:prstGeom prst="line">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05952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033F751-CB66-450C-9407-045FFC855535}"/>
              </a:ext>
            </a:extLst>
          </p:cNvPr>
          <p:cNvGraphicFramePr>
            <a:graphicFrameLocks noChangeAspect="1"/>
          </p:cNvGraphicFramePr>
          <p:nvPr>
            <p:custDataLst>
              <p:tags r:id="rId1"/>
            </p:custDataLst>
            <p:extLst>
              <p:ext uri="{D42A27DB-BD31-4B8C-83A1-F6EECF244321}">
                <p14:modId xmlns:p14="http://schemas.microsoft.com/office/powerpoint/2010/main" val="13612765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08" imgH="408" progId="TCLayout.ActiveDocument.1">
                  <p:embed/>
                </p:oleObj>
              </mc:Choice>
              <mc:Fallback>
                <p:oleObj name="think-cell Slide" r:id="rId12" imgW="408" imgH="408" progId="TCLayout.ActiveDocument.1">
                  <p:embed/>
                  <p:pic>
                    <p:nvPicPr>
                      <p:cNvPr id="0" name=""/>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C8CC477-21FF-4646-82A6-354E67C3B5D3}"/>
              </a:ext>
            </a:extLst>
          </p:cNvPr>
          <p:cNvSpPr/>
          <p:nvPr>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de-DE" sz="2500" b="1" dirty="0">
              <a:solidFill>
                <a:schemeClr val="bg1"/>
              </a:solidFill>
              <a:latin typeface="BundesSans Bold" panose="020B0002030500000203" pitchFamily="34" charset="0"/>
              <a:ea typeface="+mj-ea"/>
              <a:cs typeface="+mj-cs"/>
              <a:sym typeface="BundesSans Bold" panose="020B0002030500000203" pitchFamily="34" charset="0"/>
            </a:endParaRPr>
          </a:p>
        </p:txBody>
      </p:sp>
      <p:sp>
        <p:nvSpPr>
          <p:cNvPr id="48" name="Rectangle 1" hidden="1">
            <a:extLst>
              <a:ext uri="{FF2B5EF4-FFF2-40B4-BE49-F238E27FC236}">
                <a16:creationId xmlns:a16="http://schemas.microsoft.com/office/drawing/2014/main" id="{77B7EC76-97F0-478B-ACAA-C0B6EE537C30}"/>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de-DE" sz="2500" b="1" dirty="0">
              <a:solidFill>
                <a:schemeClr val="bg1"/>
              </a:solidFill>
              <a:latin typeface="BundesSans Bold" panose="020B0002030500000203" pitchFamily="34" charset="0"/>
              <a:ea typeface="+mj-ea"/>
              <a:cs typeface="+mj-cs"/>
              <a:sym typeface="BundesSans Bold" panose="020B0002030500000203" pitchFamily="34" charset="0"/>
            </a:endParaRPr>
          </a:p>
        </p:txBody>
      </p:sp>
      <p:sp>
        <p:nvSpPr>
          <p:cNvPr id="2" name="2. Slide Title">
            <a:extLst>
              <a:ext uri="{FF2B5EF4-FFF2-40B4-BE49-F238E27FC236}">
                <a16:creationId xmlns:a16="http://schemas.microsoft.com/office/drawing/2014/main" id="{838F23D3-6B02-1242-93A1-7FBE169C1868}"/>
              </a:ext>
            </a:extLst>
          </p:cNvPr>
          <p:cNvSpPr>
            <a:spLocks noGrp="1"/>
          </p:cNvSpPr>
          <p:nvPr>
            <p:ph type="title"/>
            <p:custDataLst>
              <p:tags r:id="rId4"/>
            </p:custDataLst>
          </p:nvPr>
        </p:nvSpPr>
        <p:spPr>
          <a:xfrm>
            <a:off x="554736" y="519011"/>
            <a:ext cx="11082528" cy="384721"/>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de-DE" noProof="1"/>
              <a:t>Wie platziere ich Informationen konkret in der Umsetzung</a:t>
            </a:r>
            <a:r>
              <a:rPr lang="de-DE" dirty="0"/>
              <a:t>? (3/4)</a:t>
            </a:r>
          </a:p>
        </p:txBody>
      </p:sp>
      <p:sp>
        <p:nvSpPr>
          <p:cNvPr id="3" name="3. Subtitle">
            <a:extLst>
              <a:ext uri="{FF2B5EF4-FFF2-40B4-BE49-F238E27FC236}">
                <a16:creationId xmlns:a16="http://schemas.microsoft.com/office/drawing/2014/main" id="{38A051C8-396E-FE41-92C5-9F1004C61E4A}"/>
              </a:ext>
            </a:extLst>
          </p:cNvPr>
          <p:cNvSpPr>
            <a:spLocks noGrp="1"/>
          </p:cNvSpPr>
          <p:nvPr>
            <p:ph type="subTitle" idx="1"/>
            <p:custDataLst>
              <p:tags r:id="rId5"/>
            </p:custDataLst>
          </p:nvPr>
        </p:nvSpPr>
        <p:spPr/>
        <p:txBody>
          <a:bodyPr/>
          <a:lstStyle/>
          <a:p>
            <a:r>
              <a:rPr lang="de-DE" dirty="0"/>
              <a:t>Fokus: Staffeln von Informationen</a:t>
            </a:r>
          </a:p>
        </p:txBody>
      </p:sp>
      <p:sp>
        <p:nvSpPr>
          <p:cNvPr id="4" name="1. On-page tracker">
            <a:extLst>
              <a:ext uri="{FF2B5EF4-FFF2-40B4-BE49-F238E27FC236}">
                <a16:creationId xmlns:a16="http://schemas.microsoft.com/office/drawing/2014/main" id="{CFCAFB45-8689-E94F-BD24-0C4D4253B179}"/>
              </a:ext>
            </a:extLst>
          </p:cNvPr>
          <p:cNvSpPr>
            <a:spLocks noGrp="1"/>
          </p:cNvSpPr>
          <p:nvPr>
            <p:ph type="body" sz="quarter" idx="10"/>
            <p:custDataLst>
              <p:tags r:id="rId6"/>
            </p:custDataLst>
          </p:nvPr>
        </p:nvSpPr>
        <p:spPr>
          <a:xfrm>
            <a:off x="554735" y="41597"/>
            <a:ext cx="3843338" cy="123111"/>
          </a:xfrm>
        </p:spPr>
        <p:txBody>
          <a:bodyPr/>
          <a:lstStyle/>
          <a:p>
            <a:r>
              <a:rPr lang="de-DE" dirty="0"/>
              <a:t>Vorgehen/Häufige Fehler bei der Umsetzung</a:t>
            </a:r>
          </a:p>
        </p:txBody>
      </p:sp>
      <p:sp>
        <p:nvSpPr>
          <p:cNvPr id="23" name="TextBox 22">
            <a:extLst>
              <a:ext uri="{FF2B5EF4-FFF2-40B4-BE49-F238E27FC236}">
                <a16:creationId xmlns:a16="http://schemas.microsoft.com/office/drawing/2014/main" id="{5C15A67E-C20F-C844-8B82-A0796A320032}"/>
              </a:ext>
            </a:extLst>
          </p:cNvPr>
          <p:cNvSpPr txBox="1">
            <a:spLocks/>
          </p:cNvSpPr>
          <p:nvPr/>
        </p:nvSpPr>
        <p:spPr>
          <a:xfrm>
            <a:off x="4683848" y="1721374"/>
            <a:ext cx="6953416" cy="215444"/>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dirty="0">
                <a:latin typeface="+mj-lt"/>
              </a:rPr>
              <a:t>Praxis-Beispiele</a:t>
            </a:r>
          </a:p>
        </p:txBody>
      </p:sp>
      <p:sp>
        <p:nvSpPr>
          <p:cNvPr id="27" name="TextBox 26">
            <a:extLst>
              <a:ext uri="{FF2B5EF4-FFF2-40B4-BE49-F238E27FC236}">
                <a16:creationId xmlns:a16="http://schemas.microsoft.com/office/drawing/2014/main" id="{52AEF92E-E6F9-284C-BD11-5E4197D11C8A}"/>
              </a:ext>
            </a:extLst>
          </p:cNvPr>
          <p:cNvSpPr txBox="1">
            <a:spLocks/>
          </p:cNvSpPr>
          <p:nvPr/>
        </p:nvSpPr>
        <p:spPr>
          <a:xfrm>
            <a:off x="554734" y="2798509"/>
            <a:ext cx="3464814" cy="43088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671496" eaLnBrk="1" hangingPunct="1">
              <a:buClr>
                <a:schemeClr val="tx2"/>
              </a:buClr>
              <a:defRPr sz="1600" baseline="0">
                <a:latin typeface="+mn-lt"/>
              </a:defRPr>
            </a:lvl1pPr>
            <a:lvl2pPr marL="180000" lvl="1" indent="-180000" defTabSz="671496" eaLnBrk="1" hangingPunct="1">
              <a:buClr>
                <a:schemeClr val="tx2"/>
              </a:buClr>
              <a:buSzPct val="100000"/>
              <a:buFont typeface="Calibri" panose="020F0502020204030204" pitchFamily="34" charset="0"/>
              <a:buChar char="–"/>
              <a:defRPr sz="1600" baseline="0">
                <a:latin typeface="+mn-lt"/>
              </a:defRPr>
            </a:lvl2pPr>
            <a:lvl3pPr marL="360000" lvl="2" indent="-180000" defTabSz="671496" eaLnBrk="1" hangingPunct="1">
              <a:buClr>
                <a:schemeClr val="tx2"/>
              </a:buClr>
              <a:buSzPct val="100000"/>
              <a:buFont typeface="Arial" panose="020B0604020202020204" pitchFamily="34" charset="0"/>
              <a:buChar char="•"/>
              <a:defRPr sz="1600" baseline="0">
                <a:latin typeface="+mn-lt"/>
              </a:defRPr>
            </a:lvl3pPr>
            <a:lvl4pPr marL="540000" lvl="3" indent="-180000" defTabSz="671496" eaLnBrk="1" hangingPunct="1">
              <a:buClr>
                <a:schemeClr val="tx2"/>
              </a:buClr>
              <a:buSzPct val="100000"/>
              <a:buFont typeface="Calibri" panose="020F0502020204030204" pitchFamily="34" charset="0"/>
              <a:buChar char="–"/>
              <a:defRPr sz="1600" baseline="0">
                <a:latin typeface="+mn-lt"/>
              </a:defRPr>
            </a:lvl4pPr>
            <a:lvl5pPr marL="720000" lvl="4" indent="-180000" defTabSz="671496" eaLnBrk="1" hangingPunct="1">
              <a:buClr>
                <a:schemeClr val="tx2"/>
              </a:buClr>
              <a:buSzPct val="100000"/>
              <a:buFont typeface="Calibri" panose="020F0502020204030204" pitchFamily="34" charset="0"/>
              <a:buChar char="»"/>
              <a:defRPr sz="1600" baseline="0">
                <a:latin typeface="+mn-lt"/>
              </a:defRPr>
            </a:lvl5pPr>
            <a:lvl6pPr marL="562342" indent="-97628" defTabSz="671496" fontAlgn="base">
              <a:spcBef>
                <a:spcPct val="0"/>
              </a:spcBef>
              <a:spcAft>
                <a:spcPct val="0"/>
              </a:spcAft>
              <a:buClr>
                <a:schemeClr val="tx2"/>
              </a:buClr>
              <a:buSzPct val="89000"/>
              <a:buFont typeface="Arial" charset="0"/>
              <a:buChar char="-"/>
              <a:defRPr sz="1200" baseline="0">
                <a:latin typeface="+mn-lt"/>
              </a:defRPr>
            </a:lvl6pPr>
            <a:lvl7pPr marL="562342" indent="-97628" defTabSz="671496" fontAlgn="base">
              <a:spcBef>
                <a:spcPct val="0"/>
              </a:spcBef>
              <a:spcAft>
                <a:spcPct val="0"/>
              </a:spcAft>
              <a:buClr>
                <a:schemeClr val="tx2"/>
              </a:buClr>
              <a:buSzPct val="89000"/>
              <a:buFont typeface="Arial" charset="0"/>
              <a:buChar char="-"/>
              <a:defRPr sz="1200" baseline="0">
                <a:latin typeface="+mn-lt"/>
              </a:defRPr>
            </a:lvl7pPr>
            <a:lvl8pPr marL="562342" indent="-97628" defTabSz="671496" fontAlgn="base">
              <a:spcBef>
                <a:spcPct val="0"/>
              </a:spcBef>
              <a:spcAft>
                <a:spcPct val="0"/>
              </a:spcAft>
              <a:buClr>
                <a:schemeClr val="tx2"/>
              </a:buClr>
              <a:buSzPct val="89000"/>
              <a:buFont typeface="Arial" charset="0"/>
              <a:buChar char="-"/>
              <a:defRPr sz="1200" baseline="0">
                <a:latin typeface="+mn-lt"/>
              </a:defRPr>
            </a:lvl8pPr>
            <a:lvl9pPr marL="562342" indent="-97628" defTabSz="671496" fontAlgn="base">
              <a:spcBef>
                <a:spcPct val="0"/>
              </a:spcBef>
              <a:spcAft>
                <a:spcPct val="0"/>
              </a:spcAft>
              <a:buClr>
                <a:schemeClr val="tx2"/>
              </a:buClr>
              <a:buSzPct val="89000"/>
              <a:buFont typeface="Arial" charset="0"/>
              <a:buChar char="-"/>
              <a:defRPr sz="1200" baseline="0">
                <a:latin typeface="+mn-lt"/>
              </a:defRPr>
            </a:lvl9pPr>
          </a:lstStyle>
          <a:p>
            <a:r>
              <a:rPr lang="de-DE" sz="1400" noProof="1">
                <a:latin typeface="BundesSans Regular" panose="020B0002030500000203" pitchFamily="34" charset="0"/>
              </a:rPr>
              <a:t>Nutzer:innen </a:t>
            </a:r>
            <a:r>
              <a:rPr lang="de-DE" sz="1400" dirty="0">
                <a:latin typeface="BundesSans Regular" panose="020B0002030500000203" pitchFamily="34" charset="0"/>
              </a:rPr>
              <a:t>sollten nie mit </a:t>
            </a:r>
            <a:r>
              <a:rPr lang="de-DE" sz="1400" b="1" dirty="0">
                <a:latin typeface="BundesSans Regular" panose="020B0002030500000203" pitchFamily="34" charset="0"/>
              </a:rPr>
              <a:t>zu vielen Informationen </a:t>
            </a:r>
            <a:r>
              <a:rPr lang="de-DE" sz="1400" dirty="0">
                <a:latin typeface="BundesSans Regular" panose="020B0002030500000203" pitchFamily="34" charset="0"/>
              </a:rPr>
              <a:t>auf einmal konfrontiert werden.</a:t>
            </a:r>
          </a:p>
        </p:txBody>
      </p:sp>
      <p:sp>
        <p:nvSpPr>
          <p:cNvPr id="29" name="TextBox 28">
            <a:extLst>
              <a:ext uri="{FF2B5EF4-FFF2-40B4-BE49-F238E27FC236}">
                <a16:creationId xmlns:a16="http://schemas.microsoft.com/office/drawing/2014/main" id="{5D3BD886-196F-7949-A6A7-1F0195E2C908}"/>
              </a:ext>
            </a:extLst>
          </p:cNvPr>
          <p:cNvSpPr txBox="1">
            <a:spLocks/>
          </p:cNvSpPr>
          <p:nvPr/>
        </p:nvSpPr>
        <p:spPr>
          <a:xfrm>
            <a:off x="554734" y="5360085"/>
            <a:ext cx="3464814" cy="86177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671496" eaLnBrk="1" hangingPunct="1">
              <a:buClr>
                <a:schemeClr val="tx2"/>
              </a:buClr>
              <a:defRPr sz="1600" baseline="0">
                <a:latin typeface="+mn-lt"/>
              </a:defRPr>
            </a:lvl1pPr>
            <a:lvl2pPr marL="180000" lvl="1" indent="-180000" defTabSz="671496" eaLnBrk="1" hangingPunct="1">
              <a:buClr>
                <a:schemeClr val="tx2"/>
              </a:buClr>
              <a:buSzPct val="100000"/>
              <a:buFont typeface="Calibri" panose="020F0502020204030204" pitchFamily="34" charset="0"/>
              <a:buChar char="–"/>
              <a:defRPr sz="1600" baseline="0">
                <a:latin typeface="+mn-lt"/>
              </a:defRPr>
            </a:lvl2pPr>
            <a:lvl3pPr marL="360000" lvl="2" indent="-180000" defTabSz="671496" eaLnBrk="1" hangingPunct="1">
              <a:buClr>
                <a:schemeClr val="tx2"/>
              </a:buClr>
              <a:buSzPct val="100000"/>
              <a:buFont typeface="Arial" panose="020B0604020202020204" pitchFamily="34" charset="0"/>
              <a:buChar char="•"/>
              <a:defRPr sz="1600" baseline="0">
                <a:latin typeface="+mn-lt"/>
              </a:defRPr>
            </a:lvl3pPr>
            <a:lvl4pPr marL="540000" lvl="3" indent="-180000" defTabSz="671496" eaLnBrk="1" hangingPunct="1">
              <a:buClr>
                <a:schemeClr val="tx2"/>
              </a:buClr>
              <a:buSzPct val="100000"/>
              <a:buFont typeface="Calibri" panose="020F0502020204030204" pitchFamily="34" charset="0"/>
              <a:buChar char="–"/>
              <a:defRPr sz="1600" baseline="0">
                <a:latin typeface="+mn-lt"/>
              </a:defRPr>
            </a:lvl4pPr>
            <a:lvl5pPr marL="720000" lvl="4" indent="-180000" defTabSz="671496" eaLnBrk="1" hangingPunct="1">
              <a:buClr>
                <a:schemeClr val="tx2"/>
              </a:buClr>
              <a:buSzPct val="100000"/>
              <a:buFont typeface="Calibri" panose="020F0502020204030204" pitchFamily="34" charset="0"/>
              <a:buChar char="»"/>
              <a:defRPr sz="1600" baseline="0">
                <a:latin typeface="+mn-lt"/>
              </a:defRPr>
            </a:lvl5pPr>
            <a:lvl6pPr marL="562342" indent="-97628" defTabSz="671496" fontAlgn="base">
              <a:spcBef>
                <a:spcPct val="0"/>
              </a:spcBef>
              <a:spcAft>
                <a:spcPct val="0"/>
              </a:spcAft>
              <a:buClr>
                <a:schemeClr val="tx2"/>
              </a:buClr>
              <a:buSzPct val="89000"/>
              <a:buFont typeface="Arial" charset="0"/>
              <a:buChar char="-"/>
              <a:defRPr sz="1200" baseline="0">
                <a:latin typeface="+mn-lt"/>
              </a:defRPr>
            </a:lvl6pPr>
            <a:lvl7pPr marL="562342" indent="-97628" defTabSz="671496" fontAlgn="base">
              <a:spcBef>
                <a:spcPct val="0"/>
              </a:spcBef>
              <a:spcAft>
                <a:spcPct val="0"/>
              </a:spcAft>
              <a:buClr>
                <a:schemeClr val="tx2"/>
              </a:buClr>
              <a:buSzPct val="89000"/>
              <a:buFont typeface="Arial" charset="0"/>
              <a:buChar char="-"/>
              <a:defRPr sz="1200" baseline="0">
                <a:latin typeface="+mn-lt"/>
              </a:defRPr>
            </a:lvl7pPr>
            <a:lvl8pPr marL="562342" indent="-97628" defTabSz="671496" fontAlgn="base">
              <a:spcBef>
                <a:spcPct val="0"/>
              </a:spcBef>
              <a:spcAft>
                <a:spcPct val="0"/>
              </a:spcAft>
              <a:buClr>
                <a:schemeClr val="tx2"/>
              </a:buClr>
              <a:buSzPct val="89000"/>
              <a:buFont typeface="Arial" charset="0"/>
              <a:buChar char="-"/>
              <a:defRPr sz="1200" baseline="0">
                <a:latin typeface="+mn-lt"/>
              </a:defRPr>
            </a:lvl8pPr>
            <a:lvl9pPr marL="562342" indent="-97628" defTabSz="671496" fontAlgn="base">
              <a:spcBef>
                <a:spcPct val="0"/>
              </a:spcBef>
              <a:spcAft>
                <a:spcPct val="0"/>
              </a:spcAft>
              <a:buClr>
                <a:schemeClr val="tx2"/>
              </a:buClr>
              <a:buSzPct val="89000"/>
              <a:buFont typeface="Arial" charset="0"/>
              <a:buChar char="-"/>
              <a:defRPr sz="1200" baseline="0">
                <a:latin typeface="+mn-lt"/>
              </a:defRPr>
            </a:lvl9pPr>
          </a:lstStyle>
          <a:p>
            <a:r>
              <a:rPr lang="de-DE" sz="1400" dirty="0">
                <a:latin typeface="BundesSans Regular" panose="020B0002030500000203" pitchFamily="34" charset="0"/>
              </a:rPr>
              <a:t>Informationen werden in mehreren Schritten und in einer logischen Reihenfolge abgefragt. Dadurch können </a:t>
            </a:r>
            <a:r>
              <a:rPr lang="de-DE" sz="1400" noProof="1">
                <a:latin typeface="BundesSans Regular" panose="020B0002030500000203" pitchFamily="34" charset="0"/>
              </a:rPr>
              <a:t>Nutzer:innen </a:t>
            </a:r>
            <a:r>
              <a:rPr lang="de-DE" sz="1400" dirty="0">
                <a:latin typeface="BundesSans Regular" panose="020B0002030500000203" pitchFamily="34" charset="0"/>
              </a:rPr>
              <a:t>die einzelnen Fragen einfach beantworten.</a:t>
            </a:r>
          </a:p>
        </p:txBody>
      </p:sp>
      <p:sp>
        <p:nvSpPr>
          <p:cNvPr id="28" name="TextBox 27">
            <a:extLst>
              <a:ext uri="{FF2B5EF4-FFF2-40B4-BE49-F238E27FC236}">
                <a16:creationId xmlns:a16="http://schemas.microsoft.com/office/drawing/2014/main" id="{36B39914-06EA-314F-A0AC-DDB180BC5069}"/>
              </a:ext>
            </a:extLst>
          </p:cNvPr>
          <p:cNvSpPr txBox="1">
            <a:spLocks/>
          </p:cNvSpPr>
          <p:nvPr/>
        </p:nvSpPr>
        <p:spPr>
          <a:xfrm>
            <a:off x="554733" y="3976365"/>
            <a:ext cx="3464814" cy="64633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671496" eaLnBrk="1" hangingPunct="1">
              <a:buClr>
                <a:schemeClr val="tx2"/>
              </a:buClr>
              <a:defRPr sz="1600" baseline="0">
                <a:latin typeface="+mn-lt"/>
              </a:defRPr>
            </a:lvl1pPr>
            <a:lvl2pPr marL="180000" lvl="1" indent="-180000" defTabSz="671496" eaLnBrk="1" hangingPunct="1">
              <a:buClr>
                <a:schemeClr val="tx2"/>
              </a:buClr>
              <a:buSzPct val="100000"/>
              <a:buFont typeface="Calibri" panose="020F0502020204030204" pitchFamily="34" charset="0"/>
              <a:buChar char="–"/>
              <a:defRPr sz="1600" baseline="0">
                <a:latin typeface="+mn-lt"/>
              </a:defRPr>
            </a:lvl2pPr>
            <a:lvl3pPr marL="360000" lvl="2" indent="-180000" defTabSz="671496" eaLnBrk="1" hangingPunct="1">
              <a:buClr>
                <a:schemeClr val="tx2"/>
              </a:buClr>
              <a:buSzPct val="100000"/>
              <a:buFont typeface="Arial" panose="020B0604020202020204" pitchFamily="34" charset="0"/>
              <a:buChar char="•"/>
              <a:defRPr sz="1600" baseline="0">
                <a:latin typeface="+mn-lt"/>
              </a:defRPr>
            </a:lvl3pPr>
            <a:lvl4pPr marL="540000" lvl="3" indent="-180000" defTabSz="671496" eaLnBrk="1" hangingPunct="1">
              <a:buClr>
                <a:schemeClr val="tx2"/>
              </a:buClr>
              <a:buSzPct val="100000"/>
              <a:buFont typeface="Calibri" panose="020F0502020204030204" pitchFamily="34" charset="0"/>
              <a:buChar char="–"/>
              <a:defRPr sz="1600" baseline="0">
                <a:latin typeface="+mn-lt"/>
              </a:defRPr>
            </a:lvl4pPr>
            <a:lvl5pPr marL="720000" lvl="4" indent="-180000" defTabSz="671496" eaLnBrk="1" hangingPunct="1">
              <a:buClr>
                <a:schemeClr val="tx2"/>
              </a:buClr>
              <a:buSzPct val="100000"/>
              <a:buFont typeface="Calibri" panose="020F0502020204030204" pitchFamily="34" charset="0"/>
              <a:buChar char="»"/>
              <a:defRPr sz="1600" baseline="0">
                <a:latin typeface="+mn-lt"/>
              </a:defRPr>
            </a:lvl5pPr>
            <a:lvl6pPr marL="562342" indent="-97628" defTabSz="671496" fontAlgn="base">
              <a:spcBef>
                <a:spcPct val="0"/>
              </a:spcBef>
              <a:spcAft>
                <a:spcPct val="0"/>
              </a:spcAft>
              <a:buClr>
                <a:schemeClr val="tx2"/>
              </a:buClr>
              <a:buSzPct val="89000"/>
              <a:buFont typeface="Arial" charset="0"/>
              <a:buChar char="-"/>
              <a:defRPr sz="1200" baseline="0">
                <a:latin typeface="+mn-lt"/>
              </a:defRPr>
            </a:lvl6pPr>
            <a:lvl7pPr marL="562342" indent="-97628" defTabSz="671496" fontAlgn="base">
              <a:spcBef>
                <a:spcPct val="0"/>
              </a:spcBef>
              <a:spcAft>
                <a:spcPct val="0"/>
              </a:spcAft>
              <a:buClr>
                <a:schemeClr val="tx2"/>
              </a:buClr>
              <a:buSzPct val="89000"/>
              <a:buFont typeface="Arial" charset="0"/>
              <a:buChar char="-"/>
              <a:defRPr sz="1200" baseline="0">
                <a:latin typeface="+mn-lt"/>
              </a:defRPr>
            </a:lvl7pPr>
            <a:lvl8pPr marL="562342" indent="-97628" defTabSz="671496" fontAlgn="base">
              <a:spcBef>
                <a:spcPct val="0"/>
              </a:spcBef>
              <a:spcAft>
                <a:spcPct val="0"/>
              </a:spcAft>
              <a:buClr>
                <a:schemeClr val="tx2"/>
              </a:buClr>
              <a:buSzPct val="89000"/>
              <a:buFont typeface="Arial" charset="0"/>
              <a:buChar char="-"/>
              <a:defRPr sz="1200" baseline="0">
                <a:latin typeface="+mn-lt"/>
              </a:defRPr>
            </a:lvl8pPr>
            <a:lvl9pPr marL="562342" indent="-97628" defTabSz="671496" fontAlgn="base">
              <a:spcBef>
                <a:spcPct val="0"/>
              </a:spcBef>
              <a:spcAft>
                <a:spcPct val="0"/>
              </a:spcAft>
              <a:buClr>
                <a:schemeClr val="tx2"/>
              </a:buClr>
              <a:buSzPct val="89000"/>
              <a:buFont typeface="Arial" charset="0"/>
              <a:buChar char="-"/>
              <a:defRPr sz="1200" baseline="0">
                <a:latin typeface="+mn-lt"/>
              </a:defRPr>
            </a:lvl9pPr>
          </a:lstStyle>
          <a:p>
            <a:r>
              <a:rPr lang="de-DE" sz="1400" dirty="0">
                <a:latin typeface="BundesSans Regular" panose="020B0002030500000203" pitchFamily="34" charset="0"/>
              </a:rPr>
              <a:t>Zahlreiche Informationen werden in einer Ansicht abgefragt. Dies führt zu einer Überforderung der </a:t>
            </a:r>
            <a:r>
              <a:rPr lang="de-DE" sz="1400" noProof="1">
                <a:latin typeface="BundesSans Regular" panose="020B0002030500000203" pitchFamily="34" charset="0"/>
              </a:rPr>
              <a:t>Nutzer:innen</a:t>
            </a:r>
            <a:r>
              <a:rPr lang="de-DE" sz="1400" dirty="0">
                <a:latin typeface="BundesSans Regular" panose="020B0002030500000203" pitchFamily="34" charset="0"/>
              </a:rPr>
              <a:t>.</a:t>
            </a:r>
          </a:p>
        </p:txBody>
      </p:sp>
      <p:sp>
        <p:nvSpPr>
          <p:cNvPr id="30" name="TextBox 29">
            <a:extLst>
              <a:ext uri="{FF2B5EF4-FFF2-40B4-BE49-F238E27FC236}">
                <a16:creationId xmlns:a16="http://schemas.microsoft.com/office/drawing/2014/main" id="{457CDDCF-B837-D646-B13F-04F1F73092AF}"/>
              </a:ext>
            </a:extLst>
          </p:cNvPr>
          <p:cNvSpPr txBox="1"/>
          <p:nvPr/>
        </p:nvSpPr>
        <p:spPr>
          <a:xfrm>
            <a:off x="860251" y="3677089"/>
            <a:ext cx="3159296" cy="24622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671496" eaLnBrk="1" hangingPunct="1">
              <a:buClr>
                <a:schemeClr val="tx2"/>
              </a:buClr>
              <a:defRPr sz="1600" baseline="0">
                <a:latin typeface="+mn-lt"/>
              </a:defRPr>
            </a:lvl1pPr>
            <a:lvl2pPr marL="180000" lvl="1" indent="-180000" defTabSz="671496" eaLnBrk="1" hangingPunct="1">
              <a:buClr>
                <a:schemeClr val="tx2"/>
              </a:buClr>
              <a:buSzPct val="100000"/>
              <a:buFont typeface="Calibri" panose="020F0502020204030204" pitchFamily="34" charset="0"/>
              <a:buChar char="–"/>
              <a:defRPr sz="1600" baseline="0">
                <a:latin typeface="+mn-lt"/>
              </a:defRPr>
            </a:lvl2pPr>
            <a:lvl3pPr marL="360000" lvl="2" indent="-180000" defTabSz="671496" eaLnBrk="1" hangingPunct="1">
              <a:buClr>
                <a:schemeClr val="tx2"/>
              </a:buClr>
              <a:buSzPct val="100000"/>
              <a:buFont typeface="Arial" panose="020B0604020202020204" pitchFamily="34" charset="0"/>
              <a:buChar char="•"/>
              <a:defRPr sz="1600" baseline="0">
                <a:latin typeface="+mn-lt"/>
              </a:defRPr>
            </a:lvl3pPr>
            <a:lvl4pPr marL="540000" lvl="3" indent="-180000" defTabSz="671496" eaLnBrk="1" hangingPunct="1">
              <a:buClr>
                <a:schemeClr val="tx2"/>
              </a:buClr>
              <a:buSzPct val="100000"/>
              <a:buFont typeface="Calibri" panose="020F0502020204030204" pitchFamily="34" charset="0"/>
              <a:buChar char="–"/>
              <a:defRPr sz="1600" baseline="0">
                <a:latin typeface="+mn-lt"/>
              </a:defRPr>
            </a:lvl4pPr>
            <a:lvl5pPr marL="720000" lvl="4" indent="-180000" defTabSz="671496" eaLnBrk="1" hangingPunct="1">
              <a:buClr>
                <a:schemeClr val="tx2"/>
              </a:buClr>
              <a:buSzPct val="100000"/>
              <a:buFont typeface="Calibri" panose="020F0502020204030204" pitchFamily="34" charset="0"/>
              <a:buChar char="»"/>
              <a:defRPr sz="1600" baseline="0">
                <a:latin typeface="+mn-lt"/>
              </a:defRPr>
            </a:lvl5pPr>
            <a:lvl6pPr marL="562342" indent="-97628" defTabSz="671496" fontAlgn="base">
              <a:spcBef>
                <a:spcPct val="0"/>
              </a:spcBef>
              <a:spcAft>
                <a:spcPct val="0"/>
              </a:spcAft>
              <a:buClr>
                <a:schemeClr val="tx2"/>
              </a:buClr>
              <a:buSzPct val="89000"/>
              <a:buFont typeface="Arial" charset="0"/>
              <a:buChar char="-"/>
              <a:defRPr sz="1200" baseline="0">
                <a:latin typeface="+mn-lt"/>
              </a:defRPr>
            </a:lvl6pPr>
            <a:lvl7pPr marL="562342" indent="-97628" defTabSz="671496" fontAlgn="base">
              <a:spcBef>
                <a:spcPct val="0"/>
              </a:spcBef>
              <a:spcAft>
                <a:spcPct val="0"/>
              </a:spcAft>
              <a:buClr>
                <a:schemeClr val="tx2"/>
              </a:buClr>
              <a:buSzPct val="89000"/>
              <a:buFont typeface="Arial" charset="0"/>
              <a:buChar char="-"/>
              <a:defRPr sz="1200" baseline="0">
                <a:latin typeface="+mn-lt"/>
              </a:defRPr>
            </a:lvl7pPr>
            <a:lvl8pPr marL="562342" indent="-97628" defTabSz="671496" fontAlgn="base">
              <a:spcBef>
                <a:spcPct val="0"/>
              </a:spcBef>
              <a:spcAft>
                <a:spcPct val="0"/>
              </a:spcAft>
              <a:buClr>
                <a:schemeClr val="tx2"/>
              </a:buClr>
              <a:buSzPct val="89000"/>
              <a:buFont typeface="Arial" charset="0"/>
              <a:buChar char="-"/>
              <a:defRPr sz="1200" baseline="0">
                <a:latin typeface="+mn-lt"/>
              </a:defRPr>
            </a:lvl8pPr>
            <a:lvl9pPr marL="562342" indent="-97628" defTabSz="671496" fontAlgn="base">
              <a:spcBef>
                <a:spcPct val="0"/>
              </a:spcBef>
              <a:spcAft>
                <a:spcPct val="0"/>
              </a:spcAft>
              <a:buClr>
                <a:schemeClr val="tx2"/>
              </a:buClr>
              <a:buSzPct val="89000"/>
              <a:buFont typeface="Arial" charset="0"/>
              <a:buChar char="-"/>
              <a:defRPr sz="1200" baseline="0">
                <a:latin typeface="+mn-lt"/>
              </a:defRPr>
            </a:lvl9pPr>
          </a:lstStyle>
          <a:p>
            <a:r>
              <a:rPr lang="de-DE" dirty="0">
                <a:solidFill>
                  <a:schemeClr val="accent4"/>
                </a:solidFill>
                <a:latin typeface="BundesSans Bold" panose="020B0002030500000203" pitchFamily="34" charset="0"/>
              </a:rPr>
              <a:t>Schlechte Praktik</a:t>
            </a:r>
          </a:p>
        </p:txBody>
      </p:sp>
      <p:grpSp>
        <p:nvGrpSpPr>
          <p:cNvPr id="31" name="MinusSignBlue 205">
            <a:extLst>
              <a:ext uri="{FF2B5EF4-FFF2-40B4-BE49-F238E27FC236}">
                <a16:creationId xmlns:a16="http://schemas.microsoft.com/office/drawing/2014/main" id="{FBE96F5E-7FD1-FF48-9191-8EF8524C4E47}"/>
              </a:ext>
            </a:extLst>
          </p:cNvPr>
          <p:cNvGrpSpPr/>
          <p:nvPr>
            <p:custDataLst>
              <p:tags r:id="rId7"/>
            </p:custDataLst>
          </p:nvPr>
        </p:nvGrpSpPr>
        <p:grpSpPr>
          <a:xfrm>
            <a:off x="554734" y="3680752"/>
            <a:ext cx="238896" cy="238896"/>
            <a:chOff x="1016000" y="1016000"/>
            <a:chExt cx="396228" cy="396228"/>
          </a:xfrm>
        </p:grpSpPr>
        <p:sp>
          <p:nvSpPr>
            <p:cNvPr id="32" name="Oval 31">
              <a:extLst>
                <a:ext uri="{FF2B5EF4-FFF2-40B4-BE49-F238E27FC236}">
                  <a16:creationId xmlns:a16="http://schemas.microsoft.com/office/drawing/2014/main" id="{D1DD47A3-FF7E-DD4F-8B5C-1BC8433B3F98}"/>
                </a:ext>
              </a:extLst>
            </p:cNvPr>
            <p:cNvSpPr/>
            <p:nvPr/>
          </p:nvSpPr>
          <p:spPr>
            <a:xfrm>
              <a:off x="1016000" y="1016000"/>
              <a:ext cx="396228" cy="396228"/>
            </a:xfrm>
            <a:prstGeom prst="ellipse">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
          <p:nvSpPr>
            <p:cNvPr id="33" name="Freeform: Shape 203">
              <a:extLst>
                <a:ext uri="{FF2B5EF4-FFF2-40B4-BE49-F238E27FC236}">
                  <a16:creationId xmlns:a16="http://schemas.microsoft.com/office/drawing/2014/main" id="{0107306B-57EF-CF4A-9593-5BD2F5949630}"/>
                </a:ext>
              </a:extLst>
            </p:cNvPr>
            <p:cNvSpPr>
              <a:spLocks noChangeAspect="1"/>
            </p:cNvSpPr>
            <p:nvPr/>
          </p:nvSpPr>
          <p:spPr>
            <a:xfrm>
              <a:off x="1087665" y="1208493"/>
              <a:ext cx="262225" cy="10069"/>
            </a:xfrm>
            <a:custGeom>
              <a:avLst/>
              <a:gdLst/>
              <a:ahLst/>
              <a:cxnLst/>
              <a:rect l="0" t="0" r="0" b="0"/>
              <a:pathLst>
                <a:path w="251311" h="9650">
                  <a:moveTo>
                    <a:pt x="246485" y="9649"/>
                  </a:moveTo>
                  <a:lnTo>
                    <a:pt x="4824" y="9649"/>
                  </a:lnTo>
                  <a:lnTo>
                    <a:pt x="2138" y="9649"/>
                  </a:lnTo>
                  <a:lnTo>
                    <a:pt x="0" y="7509"/>
                  </a:lnTo>
                  <a:lnTo>
                    <a:pt x="0" y="4825"/>
                  </a:lnTo>
                  <a:lnTo>
                    <a:pt x="0" y="2139"/>
                  </a:lnTo>
                  <a:lnTo>
                    <a:pt x="2138" y="0"/>
                  </a:lnTo>
                  <a:lnTo>
                    <a:pt x="4824" y="0"/>
                  </a:lnTo>
                  <a:lnTo>
                    <a:pt x="246485" y="0"/>
                  </a:lnTo>
                  <a:lnTo>
                    <a:pt x="249171" y="0"/>
                  </a:lnTo>
                  <a:lnTo>
                    <a:pt x="251310" y="2139"/>
                  </a:lnTo>
                  <a:lnTo>
                    <a:pt x="251310" y="4825"/>
                  </a:lnTo>
                  <a:lnTo>
                    <a:pt x="251310" y="7509"/>
                  </a:lnTo>
                  <a:lnTo>
                    <a:pt x="249171" y="9649"/>
                  </a:lnTo>
                  <a:close/>
                </a:path>
              </a:pathLst>
            </a:cu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grpSp>
      <p:sp>
        <p:nvSpPr>
          <p:cNvPr id="34" name="TextBox 33">
            <a:extLst>
              <a:ext uri="{FF2B5EF4-FFF2-40B4-BE49-F238E27FC236}">
                <a16:creationId xmlns:a16="http://schemas.microsoft.com/office/drawing/2014/main" id="{CE7AC28E-EB78-1342-8C8A-4A40E358094A}"/>
              </a:ext>
            </a:extLst>
          </p:cNvPr>
          <p:cNvSpPr txBox="1"/>
          <p:nvPr/>
        </p:nvSpPr>
        <p:spPr>
          <a:xfrm>
            <a:off x="860251" y="5066726"/>
            <a:ext cx="3159296" cy="24622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671496" eaLnBrk="1" hangingPunct="1">
              <a:buClr>
                <a:schemeClr val="tx2"/>
              </a:buClr>
              <a:defRPr sz="1600" baseline="0">
                <a:latin typeface="+mn-lt"/>
              </a:defRPr>
            </a:lvl1pPr>
            <a:lvl2pPr marL="180000" lvl="1" indent="-180000" defTabSz="671496" eaLnBrk="1" hangingPunct="1">
              <a:buClr>
                <a:schemeClr val="tx2"/>
              </a:buClr>
              <a:buSzPct val="100000"/>
              <a:buFont typeface="Calibri" panose="020F0502020204030204" pitchFamily="34" charset="0"/>
              <a:buChar char="–"/>
              <a:defRPr sz="1600" baseline="0">
                <a:latin typeface="+mn-lt"/>
              </a:defRPr>
            </a:lvl2pPr>
            <a:lvl3pPr marL="360000" lvl="2" indent="-180000" defTabSz="671496" eaLnBrk="1" hangingPunct="1">
              <a:buClr>
                <a:schemeClr val="tx2"/>
              </a:buClr>
              <a:buSzPct val="100000"/>
              <a:buFont typeface="Arial" panose="020B0604020202020204" pitchFamily="34" charset="0"/>
              <a:buChar char="•"/>
              <a:defRPr sz="1600" baseline="0">
                <a:latin typeface="+mn-lt"/>
              </a:defRPr>
            </a:lvl3pPr>
            <a:lvl4pPr marL="540000" lvl="3" indent="-180000" defTabSz="671496" eaLnBrk="1" hangingPunct="1">
              <a:buClr>
                <a:schemeClr val="tx2"/>
              </a:buClr>
              <a:buSzPct val="100000"/>
              <a:buFont typeface="Calibri" panose="020F0502020204030204" pitchFamily="34" charset="0"/>
              <a:buChar char="–"/>
              <a:defRPr sz="1600" baseline="0">
                <a:latin typeface="+mn-lt"/>
              </a:defRPr>
            </a:lvl4pPr>
            <a:lvl5pPr marL="720000" lvl="4" indent="-180000" defTabSz="671496" eaLnBrk="1" hangingPunct="1">
              <a:buClr>
                <a:schemeClr val="tx2"/>
              </a:buClr>
              <a:buSzPct val="100000"/>
              <a:buFont typeface="Calibri" panose="020F0502020204030204" pitchFamily="34" charset="0"/>
              <a:buChar char="»"/>
              <a:defRPr sz="1600" baseline="0">
                <a:latin typeface="+mn-lt"/>
              </a:defRPr>
            </a:lvl5pPr>
            <a:lvl6pPr marL="562342" indent="-97628" defTabSz="671496" fontAlgn="base">
              <a:spcBef>
                <a:spcPct val="0"/>
              </a:spcBef>
              <a:spcAft>
                <a:spcPct val="0"/>
              </a:spcAft>
              <a:buClr>
                <a:schemeClr val="tx2"/>
              </a:buClr>
              <a:buSzPct val="89000"/>
              <a:buFont typeface="Arial" charset="0"/>
              <a:buChar char="-"/>
              <a:defRPr sz="1200" baseline="0">
                <a:latin typeface="+mn-lt"/>
              </a:defRPr>
            </a:lvl6pPr>
            <a:lvl7pPr marL="562342" indent="-97628" defTabSz="671496" fontAlgn="base">
              <a:spcBef>
                <a:spcPct val="0"/>
              </a:spcBef>
              <a:spcAft>
                <a:spcPct val="0"/>
              </a:spcAft>
              <a:buClr>
                <a:schemeClr val="tx2"/>
              </a:buClr>
              <a:buSzPct val="89000"/>
              <a:buFont typeface="Arial" charset="0"/>
              <a:buChar char="-"/>
              <a:defRPr sz="1200" baseline="0">
                <a:latin typeface="+mn-lt"/>
              </a:defRPr>
            </a:lvl7pPr>
            <a:lvl8pPr marL="562342" indent="-97628" defTabSz="671496" fontAlgn="base">
              <a:spcBef>
                <a:spcPct val="0"/>
              </a:spcBef>
              <a:spcAft>
                <a:spcPct val="0"/>
              </a:spcAft>
              <a:buClr>
                <a:schemeClr val="tx2"/>
              </a:buClr>
              <a:buSzPct val="89000"/>
              <a:buFont typeface="Arial" charset="0"/>
              <a:buChar char="-"/>
              <a:defRPr sz="1200" baseline="0">
                <a:latin typeface="+mn-lt"/>
              </a:defRPr>
            </a:lvl8pPr>
            <a:lvl9pPr marL="562342" indent="-97628" defTabSz="671496" fontAlgn="base">
              <a:spcBef>
                <a:spcPct val="0"/>
              </a:spcBef>
              <a:spcAft>
                <a:spcPct val="0"/>
              </a:spcAft>
              <a:buClr>
                <a:schemeClr val="tx2"/>
              </a:buClr>
              <a:buSzPct val="89000"/>
              <a:buFont typeface="Arial" charset="0"/>
              <a:buChar char="-"/>
              <a:defRPr sz="1200" baseline="0">
                <a:latin typeface="+mn-lt"/>
              </a:defRPr>
            </a:lvl9pPr>
          </a:lstStyle>
          <a:p>
            <a:r>
              <a:rPr lang="de-DE" dirty="0">
                <a:solidFill>
                  <a:schemeClr val="accent3"/>
                </a:solidFill>
                <a:latin typeface="BundesSans Bold" panose="020B0002030500000203" pitchFamily="34" charset="0"/>
              </a:rPr>
              <a:t>Gute Praktik</a:t>
            </a:r>
          </a:p>
        </p:txBody>
      </p:sp>
      <p:grpSp>
        <p:nvGrpSpPr>
          <p:cNvPr id="35" name="PlusSignBlue 172">
            <a:extLst>
              <a:ext uri="{FF2B5EF4-FFF2-40B4-BE49-F238E27FC236}">
                <a16:creationId xmlns:a16="http://schemas.microsoft.com/office/drawing/2014/main" id="{F20C9C08-3846-2048-87AC-EDF780076792}"/>
              </a:ext>
            </a:extLst>
          </p:cNvPr>
          <p:cNvGrpSpPr/>
          <p:nvPr>
            <p:custDataLst>
              <p:tags r:id="rId8"/>
            </p:custDataLst>
          </p:nvPr>
        </p:nvGrpSpPr>
        <p:grpSpPr>
          <a:xfrm>
            <a:off x="554734" y="5070389"/>
            <a:ext cx="238896" cy="238896"/>
            <a:chOff x="1016000" y="1016000"/>
            <a:chExt cx="396228" cy="396228"/>
          </a:xfrm>
        </p:grpSpPr>
        <p:sp>
          <p:nvSpPr>
            <p:cNvPr id="36" name="Oval 35">
              <a:extLst>
                <a:ext uri="{FF2B5EF4-FFF2-40B4-BE49-F238E27FC236}">
                  <a16:creationId xmlns:a16="http://schemas.microsoft.com/office/drawing/2014/main" id="{10B30BFD-929C-7E4E-9060-138DB29DA397}"/>
                </a:ext>
              </a:extLst>
            </p:cNvPr>
            <p:cNvSpPr/>
            <p:nvPr/>
          </p:nvSpPr>
          <p:spPr>
            <a:xfrm>
              <a:off x="1016000" y="1016000"/>
              <a:ext cx="396228" cy="396228"/>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
          <p:nvSpPr>
            <p:cNvPr id="37" name="Freeform: Shape 170">
              <a:extLst>
                <a:ext uri="{FF2B5EF4-FFF2-40B4-BE49-F238E27FC236}">
                  <a16:creationId xmlns:a16="http://schemas.microsoft.com/office/drawing/2014/main" id="{52A2BEA3-1B54-6A46-8076-EAE8E59F8A93}"/>
                </a:ext>
              </a:extLst>
            </p:cNvPr>
            <p:cNvSpPr>
              <a:spLocks noChangeAspect="1"/>
            </p:cNvSpPr>
            <p:nvPr/>
          </p:nvSpPr>
          <p:spPr>
            <a:xfrm>
              <a:off x="1087707" y="1087707"/>
              <a:ext cx="251457" cy="251458"/>
            </a:xfrm>
            <a:custGeom>
              <a:avLst/>
              <a:gdLst/>
              <a:ahLst/>
              <a:cxnLst/>
              <a:rect l="0" t="0" r="0" b="0"/>
              <a:pathLst>
                <a:path w="251458" h="251459">
                  <a:moveTo>
                    <a:pt x="251457" y="125729"/>
                  </a:moveTo>
                  <a:lnTo>
                    <a:pt x="251457" y="128416"/>
                  </a:lnTo>
                  <a:lnTo>
                    <a:pt x="249317" y="130557"/>
                  </a:lnTo>
                  <a:lnTo>
                    <a:pt x="246630" y="130557"/>
                  </a:lnTo>
                  <a:lnTo>
                    <a:pt x="130557" y="130557"/>
                  </a:lnTo>
                  <a:lnTo>
                    <a:pt x="130557" y="246630"/>
                  </a:lnTo>
                  <a:lnTo>
                    <a:pt x="130557" y="249317"/>
                  </a:lnTo>
                  <a:lnTo>
                    <a:pt x="128416" y="251458"/>
                  </a:lnTo>
                  <a:lnTo>
                    <a:pt x="125729" y="251458"/>
                  </a:lnTo>
                  <a:lnTo>
                    <a:pt x="123043" y="251458"/>
                  </a:lnTo>
                  <a:lnTo>
                    <a:pt x="120901" y="249317"/>
                  </a:lnTo>
                  <a:lnTo>
                    <a:pt x="120901" y="246630"/>
                  </a:lnTo>
                  <a:lnTo>
                    <a:pt x="120901" y="130557"/>
                  </a:lnTo>
                  <a:lnTo>
                    <a:pt x="4828" y="130557"/>
                  </a:lnTo>
                  <a:lnTo>
                    <a:pt x="2141" y="130557"/>
                  </a:lnTo>
                  <a:lnTo>
                    <a:pt x="0" y="128416"/>
                  </a:lnTo>
                  <a:lnTo>
                    <a:pt x="0" y="125729"/>
                  </a:lnTo>
                  <a:lnTo>
                    <a:pt x="0" y="123042"/>
                  </a:lnTo>
                  <a:lnTo>
                    <a:pt x="2141" y="120901"/>
                  </a:lnTo>
                  <a:lnTo>
                    <a:pt x="4828" y="120901"/>
                  </a:lnTo>
                  <a:lnTo>
                    <a:pt x="120901" y="120901"/>
                  </a:lnTo>
                  <a:lnTo>
                    <a:pt x="120901" y="4828"/>
                  </a:lnTo>
                  <a:lnTo>
                    <a:pt x="120901" y="2141"/>
                  </a:lnTo>
                  <a:lnTo>
                    <a:pt x="123043" y="0"/>
                  </a:lnTo>
                  <a:lnTo>
                    <a:pt x="125729" y="0"/>
                  </a:lnTo>
                  <a:lnTo>
                    <a:pt x="128416" y="0"/>
                  </a:lnTo>
                  <a:lnTo>
                    <a:pt x="130557" y="2141"/>
                  </a:lnTo>
                  <a:lnTo>
                    <a:pt x="130557" y="4828"/>
                  </a:lnTo>
                  <a:lnTo>
                    <a:pt x="130557" y="120901"/>
                  </a:lnTo>
                  <a:lnTo>
                    <a:pt x="246630" y="120901"/>
                  </a:lnTo>
                  <a:lnTo>
                    <a:pt x="249317" y="120901"/>
                  </a:lnTo>
                  <a:lnTo>
                    <a:pt x="251457" y="123042"/>
                  </a:lnTo>
                  <a:close/>
                </a:path>
              </a:pathLst>
            </a:cu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grpSp>
      <p:sp>
        <p:nvSpPr>
          <p:cNvPr id="38" name="TextBox 37">
            <a:extLst>
              <a:ext uri="{FF2B5EF4-FFF2-40B4-BE49-F238E27FC236}">
                <a16:creationId xmlns:a16="http://schemas.microsoft.com/office/drawing/2014/main" id="{19EB8E64-984C-4163-9780-86AECC672729}"/>
              </a:ext>
            </a:extLst>
          </p:cNvPr>
          <p:cNvSpPr txBox="1">
            <a:spLocks/>
          </p:cNvSpPr>
          <p:nvPr/>
        </p:nvSpPr>
        <p:spPr>
          <a:xfrm>
            <a:off x="554735" y="2385586"/>
            <a:ext cx="3464814" cy="27699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lvl="0" indent="0" defTabSz="671496" eaLnBrk="1" hangingPunct="1">
              <a:buClr>
                <a:schemeClr val="tx2"/>
              </a:buClr>
              <a:defRPr sz="1600" baseline="0">
                <a:latin typeface="+mn-lt"/>
              </a:defRPr>
            </a:lvl1pPr>
            <a:lvl2pPr marL="180000" lvl="1" indent="-180000" defTabSz="671496" eaLnBrk="1" hangingPunct="1">
              <a:buClr>
                <a:schemeClr val="tx2"/>
              </a:buClr>
              <a:buSzPct val="100000"/>
              <a:buFont typeface="Calibri" panose="020F0502020204030204" pitchFamily="34" charset="0"/>
              <a:buChar char="–"/>
              <a:defRPr sz="1600" baseline="0">
                <a:latin typeface="+mn-lt"/>
              </a:defRPr>
            </a:lvl2pPr>
            <a:lvl3pPr marL="360000" lvl="2" indent="-180000" defTabSz="671496" eaLnBrk="1" hangingPunct="1">
              <a:buClr>
                <a:schemeClr val="tx2"/>
              </a:buClr>
              <a:buSzPct val="100000"/>
              <a:buFont typeface="Arial" panose="020B0604020202020204" pitchFamily="34" charset="0"/>
              <a:buChar char="•"/>
              <a:defRPr sz="1600" baseline="0">
                <a:latin typeface="+mn-lt"/>
              </a:defRPr>
            </a:lvl3pPr>
            <a:lvl4pPr marL="540000" lvl="3" indent="-180000" defTabSz="671496" eaLnBrk="1" hangingPunct="1">
              <a:buClr>
                <a:schemeClr val="tx2"/>
              </a:buClr>
              <a:buSzPct val="100000"/>
              <a:buFont typeface="Calibri" panose="020F0502020204030204" pitchFamily="34" charset="0"/>
              <a:buChar char="–"/>
              <a:defRPr sz="1600" baseline="0">
                <a:latin typeface="+mn-lt"/>
              </a:defRPr>
            </a:lvl4pPr>
            <a:lvl5pPr marL="720000" lvl="4" indent="-180000" defTabSz="671496" eaLnBrk="1" hangingPunct="1">
              <a:buClr>
                <a:schemeClr val="tx2"/>
              </a:buClr>
              <a:buSzPct val="100000"/>
              <a:buFont typeface="Calibri" panose="020F0502020204030204" pitchFamily="34" charset="0"/>
              <a:buChar char="»"/>
              <a:defRPr sz="1600" baseline="0">
                <a:latin typeface="+mn-lt"/>
              </a:defRPr>
            </a:lvl5pPr>
            <a:lvl6pPr marL="562342" indent="-97628" defTabSz="671496" fontAlgn="base">
              <a:spcBef>
                <a:spcPct val="0"/>
              </a:spcBef>
              <a:spcAft>
                <a:spcPct val="0"/>
              </a:spcAft>
              <a:buClr>
                <a:schemeClr val="tx2"/>
              </a:buClr>
              <a:buSzPct val="89000"/>
              <a:buFont typeface="Arial" charset="0"/>
              <a:buChar char="-"/>
              <a:defRPr sz="1200" baseline="0">
                <a:latin typeface="+mn-lt"/>
              </a:defRPr>
            </a:lvl6pPr>
            <a:lvl7pPr marL="562342" indent="-97628" defTabSz="671496" fontAlgn="base">
              <a:spcBef>
                <a:spcPct val="0"/>
              </a:spcBef>
              <a:spcAft>
                <a:spcPct val="0"/>
              </a:spcAft>
              <a:buClr>
                <a:schemeClr val="tx2"/>
              </a:buClr>
              <a:buSzPct val="89000"/>
              <a:buFont typeface="Arial" charset="0"/>
              <a:buChar char="-"/>
              <a:defRPr sz="1200" baseline="0">
                <a:latin typeface="+mn-lt"/>
              </a:defRPr>
            </a:lvl7pPr>
            <a:lvl8pPr marL="562342" indent="-97628" defTabSz="671496" fontAlgn="base">
              <a:spcBef>
                <a:spcPct val="0"/>
              </a:spcBef>
              <a:spcAft>
                <a:spcPct val="0"/>
              </a:spcAft>
              <a:buClr>
                <a:schemeClr val="tx2"/>
              </a:buClr>
              <a:buSzPct val="89000"/>
              <a:buFont typeface="Arial" charset="0"/>
              <a:buChar char="-"/>
              <a:defRPr sz="1200" baseline="0">
                <a:latin typeface="+mn-lt"/>
              </a:defRPr>
            </a:lvl8pPr>
            <a:lvl9pPr marL="562342" indent="-97628" defTabSz="671496" fontAlgn="base">
              <a:spcBef>
                <a:spcPct val="0"/>
              </a:spcBef>
              <a:spcAft>
                <a:spcPct val="0"/>
              </a:spcAft>
              <a:buClr>
                <a:schemeClr val="tx2"/>
              </a:buClr>
              <a:buSzPct val="89000"/>
              <a:buFont typeface="Arial" charset="0"/>
              <a:buChar char="-"/>
              <a:defRPr sz="1200" baseline="0">
                <a:latin typeface="+mn-lt"/>
              </a:defRPr>
            </a:lvl9pPr>
          </a:lstStyle>
          <a:p>
            <a:pPr algn="ctr"/>
            <a:r>
              <a:rPr lang="de-DE" sz="1800" dirty="0">
                <a:latin typeface="+mj-lt"/>
              </a:rPr>
              <a:t>Staffeln von Informationen</a:t>
            </a:r>
          </a:p>
        </p:txBody>
      </p:sp>
      <p:cxnSp>
        <p:nvCxnSpPr>
          <p:cNvPr id="39" name="Straight Connector 38">
            <a:extLst>
              <a:ext uri="{FF2B5EF4-FFF2-40B4-BE49-F238E27FC236}">
                <a16:creationId xmlns:a16="http://schemas.microsoft.com/office/drawing/2014/main" id="{3D6FAB16-A332-430B-A3EA-85C10C8E99BB}"/>
              </a:ext>
            </a:extLst>
          </p:cNvPr>
          <p:cNvCxnSpPr>
            <a:cxnSpLocks/>
          </p:cNvCxnSpPr>
          <p:nvPr/>
        </p:nvCxnSpPr>
        <p:spPr>
          <a:xfrm>
            <a:off x="554735" y="2721193"/>
            <a:ext cx="3464814" cy="0"/>
          </a:xfrm>
          <a:prstGeom prst="line">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F220D89-1F8C-4E00-98EA-4E3DE24DF4AA}"/>
              </a:ext>
            </a:extLst>
          </p:cNvPr>
          <p:cNvCxnSpPr>
            <a:cxnSpLocks/>
          </p:cNvCxnSpPr>
          <p:nvPr/>
        </p:nvCxnSpPr>
        <p:spPr>
          <a:xfrm>
            <a:off x="4348377" y="1711435"/>
            <a:ext cx="0" cy="4490582"/>
          </a:xfrm>
          <a:prstGeom prst="line">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84BCD708-D562-460C-9288-E02223BB8371}"/>
              </a:ext>
            </a:extLst>
          </p:cNvPr>
          <p:cNvGrpSpPr>
            <a:grpSpLocks/>
          </p:cNvGrpSpPr>
          <p:nvPr/>
        </p:nvGrpSpPr>
        <p:grpSpPr>
          <a:xfrm>
            <a:off x="1973987" y="1711435"/>
            <a:ext cx="626310" cy="626310"/>
            <a:chOff x="5696059" y="2567478"/>
            <a:chExt cx="799881" cy="799881"/>
          </a:xfrm>
        </p:grpSpPr>
        <p:sp>
          <p:nvSpPr>
            <p:cNvPr id="44" name="Oval 43">
              <a:extLst>
                <a:ext uri="{FF2B5EF4-FFF2-40B4-BE49-F238E27FC236}">
                  <a16:creationId xmlns:a16="http://schemas.microsoft.com/office/drawing/2014/main" id="{44120AA4-B1FB-4D78-9BB1-30AD9E04959A}"/>
                </a:ext>
              </a:extLst>
            </p:cNvPr>
            <p:cNvSpPr/>
            <p:nvPr/>
          </p:nvSpPr>
          <p:spPr>
            <a:xfrm>
              <a:off x="5696059" y="2567478"/>
              <a:ext cx="799881" cy="799881"/>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pic>
          <p:nvPicPr>
            <p:cNvPr id="46" name="CustomIcon">
              <a:extLst>
                <a:ext uri="{FF2B5EF4-FFF2-40B4-BE49-F238E27FC236}">
                  <a16:creationId xmlns:a16="http://schemas.microsoft.com/office/drawing/2014/main" id="{86EC863D-D0C9-44FE-8312-1CB7FF347220}"/>
                </a:ext>
              </a:extLst>
            </p:cNvPr>
            <p:cNvPicPr>
              <a:picLocks/>
            </p:cNvPicPr>
            <p:nvPr>
              <p:custDataLst>
                <p:tags r:id="rId9"/>
              </p:custDataLst>
            </p:nvPr>
          </p:nvPicPr>
          <p:blipFill>
            <a:blip r:embed="rId14">
              <a:extLst>
                <a:ext uri="{96DAC541-7B7A-43D3-8B79-37D633B846F1}">
                  <asvg:svgBlip xmlns:asvg="http://schemas.microsoft.com/office/drawing/2016/SVG/main" r:embed="rId15"/>
                </a:ext>
              </a:extLst>
            </a:blip>
            <a:stretch>
              <a:fillRect/>
            </a:stretch>
          </p:blipFill>
          <p:spPr>
            <a:xfrm>
              <a:off x="5869630" y="2741049"/>
              <a:ext cx="452739" cy="452739"/>
            </a:xfrm>
            <a:prstGeom prst="rect">
              <a:avLst/>
            </a:prstGeom>
          </p:spPr>
        </p:pic>
      </p:grpSp>
      <p:sp>
        <p:nvSpPr>
          <p:cNvPr id="49" name="TextBox 48">
            <a:extLst>
              <a:ext uri="{FF2B5EF4-FFF2-40B4-BE49-F238E27FC236}">
                <a16:creationId xmlns:a16="http://schemas.microsoft.com/office/drawing/2014/main" id="{2E60F451-D22B-44D7-86FF-667E32739435}"/>
              </a:ext>
            </a:extLst>
          </p:cNvPr>
          <p:cNvSpPr txBox="1">
            <a:spLocks/>
          </p:cNvSpPr>
          <p:nvPr/>
        </p:nvSpPr>
        <p:spPr>
          <a:xfrm>
            <a:off x="4683847" y="2037050"/>
            <a:ext cx="3301910"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671496" eaLnBrk="1" hangingPunct="1">
              <a:buClr>
                <a:schemeClr val="tx2"/>
              </a:buClr>
              <a:defRPr sz="1600" baseline="0">
                <a:latin typeface="+mn-lt"/>
              </a:defRPr>
            </a:lvl1pPr>
            <a:lvl2pPr marL="180000" lvl="1" indent="-180000" defTabSz="671496" eaLnBrk="1" hangingPunct="1">
              <a:buClr>
                <a:schemeClr val="tx2"/>
              </a:buClr>
              <a:buSzPct val="100000"/>
              <a:buFont typeface="Calibri" panose="020F0502020204030204" pitchFamily="34" charset="0"/>
              <a:buChar char="–"/>
              <a:defRPr sz="1600" baseline="0">
                <a:latin typeface="+mn-lt"/>
              </a:defRPr>
            </a:lvl2pPr>
            <a:lvl3pPr marL="360000" lvl="2" indent="-180000" defTabSz="671496" eaLnBrk="1" hangingPunct="1">
              <a:buClr>
                <a:schemeClr val="tx2"/>
              </a:buClr>
              <a:buSzPct val="100000"/>
              <a:buFont typeface="Arial" panose="020B0604020202020204" pitchFamily="34" charset="0"/>
              <a:buChar char="•"/>
              <a:defRPr sz="1600" baseline="0">
                <a:latin typeface="+mn-lt"/>
              </a:defRPr>
            </a:lvl3pPr>
            <a:lvl4pPr marL="540000" lvl="3" indent="-180000" defTabSz="671496" eaLnBrk="1" hangingPunct="1">
              <a:buClr>
                <a:schemeClr val="tx2"/>
              </a:buClr>
              <a:buSzPct val="100000"/>
              <a:buFont typeface="Calibri" panose="020F0502020204030204" pitchFamily="34" charset="0"/>
              <a:buChar char="–"/>
              <a:defRPr sz="1600" baseline="0">
                <a:latin typeface="+mn-lt"/>
              </a:defRPr>
            </a:lvl4pPr>
            <a:lvl5pPr marL="720000" lvl="4" indent="-180000" defTabSz="671496" eaLnBrk="1" hangingPunct="1">
              <a:buClr>
                <a:schemeClr val="tx2"/>
              </a:buClr>
              <a:buSzPct val="100000"/>
              <a:buFont typeface="Calibri" panose="020F0502020204030204" pitchFamily="34" charset="0"/>
              <a:buChar char="»"/>
              <a:defRPr sz="1600" baseline="0">
                <a:latin typeface="+mn-lt"/>
              </a:defRPr>
            </a:lvl5pPr>
            <a:lvl6pPr marL="562342" indent="-97628" defTabSz="671496" fontAlgn="base">
              <a:spcBef>
                <a:spcPct val="0"/>
              </a:spcBef>
              <a:spcAft>
                <a:spcPct val="0"/>
              </a:spcAft>
              <a:buClr>
                <a:schemeClr val="tx2"/>
              </a:buClr>
              <a:buSzPct val="89000"/>
              <a:buFont typeface="Arial" charset="0"/>
              <a:buChar char="-"/>
              <a:defRPr sz="1200" baseline="0">
                <a:latin typeface="+mn-lt"/>
              </a:defRPr>
            </a:lvl6pPr>
            <a:lvl7pPr marL="562342" indent="-97628" defTabSz="671496" fontAlgn="base">
              <a:spcBef>
                <a:spcPct val="0"/>
              </a:spcBef>
              <a:spcAft>
                <a:spcPct val="0"/>
              </a:spcAft>
              <a:buClr>
                <a:schemeClr val="tx2"/>
              </a:buClr>
              <a:buSzPct val="89000"/>
              <a:buFont typeface="Arial" charset="0"/>
              <a:buChar char="-"/>
              <a:defRPr sz="1200" baseline="0">
                <a:latin typeface="+mn-lt"/>
              </a:defRPr>
            </a:lvl7pPr>
            <a:lvl8pPr marL="562342" indent="-97628" defTabSz="671496" fontAlgn="base">
              <a:spcBef>
                <a:spcPct val="0"/>
              </a:spcBef>
              <a:spcAft>
                <a:spcPct val="0"/>
              </a:spcAft>
              <a:buClr>
                <a:schemeClr val="tx2"/>
              </a:buClr>
              <a:buSzPct val="89000"/>
              <a:buFont typeface="Arial" charset="0"/>
              <a:buChar char="-"/>
              <a:defRPr sz="1200" baseline="0">
                <a:latin typeface="+mn-lt"/>
              </a:defRPr>
            </a:lvl8pPr>
            <a:lvl9pPr marL="562342" indent="-97628" defTabSz="671496" fontAlgn="base">
              <a:spcBef>
                <a:spcPct val="0"/>
              </a:spcBef>
              <a:spcAft>
                <a:spcPct val="0"/>
              </a:spcAft>
              <a:buClr>
                <a:schemeClr val="tx2"/>
              </a:buClr>
              <a:buSzPct val="89000"/>
              <a:buFont typeface="Arial" charset="0"/>
              <a:buChar char="-"/>
              <a:defRPr sz="1200" baseline="0">
                <a:latin typeface="+mn-lt"/>
              </a:defRPr>
            </a:lvl9pPr>
          </a:lstStyle>
          <a:p>
            <a:r>
              <a:rPr lang="de-DE" sz="1200" dirty="0">
                <a:latin typeface="+mj-lt"/>
              </a:rPr>
              <a:t>Beispiel: </a:t>
            </a:r>
            <a:r>
              <a:rPr lang="de-DE" sz="1200" dirty="0">
                <a:solidFill>
                  <a:schemeClr val="accent4"/>
                </a:solidFill>
                <a:latin typeface="+mj-lt"/>
              </a:rPr>
              <a:t>Schlechte Praktik</a:t>
            </a:r>
          </a:p>
        </p:txBody>
      </p:sp>
      <p:pic>
        <p:nvPicPr>
          <p:cNvPr id="52" name="Picture 51">
            <a:extLst>
              <a:ext uri="{FF2B5EF4-FFF2-40B4-BE49-F238E27FC236}">
                <a16:creationId xmlns:a16="http://schemas.microsoft.com/office/drawing/2014/main" id="{47EA853C-2445-4C14-A423-7F29E8DA3EF0}"/>
              </a:ext>
            </a:extLst>
          </p:cNvPr>
          <p:cNvPicPr>
            <a:picLocks noChangeAspect="1"/>
          </p:cNvPicPr>
          <p:nvPr/>
        </p:nvPicPr>
        <p:blipFill>
          <a:blip r:embed="rId16"/>
          <a:stretch>
            <a:fillRect/>
          </a:stretch>
        </p:blipFill>
        <p:spPr>
          <a:xfrm>
            <a:off x="4683847" y="2298103"/>
            <a:ext cx="1029758" cy="3204917"/>
          </a:xfrm>
          <a:prstGeom prst="rect">
            <a:avLst/>
          </a:prstGeom>
          <a:ln w="6350">
            <a:solidFill>
              <a:srgbClr val="D0D0D0"/>
            </a:solidFill>
          </a:ln>
        </p:spPr>
      </p:pic>
      <p:sp>
        <p:nvSpPr>
          <p:cNvPr id="53" name="TextBox 52">
            <a:extLst>
              <a:ext uri="{FF2B5EF4-FFF2-40B4-BE49-F238E27FC236}">
                <a16:creationId xmlns:a16="http://schemas.microsoft.com/office/drawing/2014/main" id="{BD592FC6-DAC6-42AA-B269-7954469868FD}"/>
              </a:ext>
            </a:extLst>
          </p:cNvPr>
          <p:cNvSpPr txBox="1">
            <a:spLocks/>
          </p:cNvSpPr>
          <p:nvPr/>
        </p:nvSpPr>
        <p:spPr>
          <a:xfrm>
            <a:off x="4683847" y="5605336"/>
            <a:ext cx="3301910"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671496" eaLnBrk="1" hangingPunct="1">
              <a:buClr>
                <a:schemeClr val="tx2"/>
              </a:buClr>
              <a:defRPr sz="1600" baseline="0">
                <a:latin typeface="+mn-lt"/>
              </a:defRPr>
            </a:lvl1pPr>
            <a:lvl2pPr marL="180000" lvl="1" indent="-180000" defTabSz="671496" eaLnBrk="1" hangingPunct="1">
              <a:buClr>
                <a:schemeClr val="tx2"/>
              </a:buClr>
              <a:buSzPct val="100000"/>
              <a:buFont typeface="Calibri" panose="020F0502020204030204" pitchFamily="34" charset="0"/>
              <a:buChar char="–"/>
              <a:defRPr sz="1600" baseline="0">
                <a:latin typeface="+mn-lt"/>
              </a:defRPr>
            </a:lvl2pPr>
            <a:lvl3pPr marL="360000" lvl="2" indent="-180000" defTabSz="671496" eaLnBrk="1" hangingPunct="1">
              <a:buClr>
                <a:schemeClr val="tx2"/>
              </a:buClr>
              <a:buSzPct val="100000"/>
              <a:buFont typeface="Arial" panose="020B0604020202020204" pitchFamily="34" charset="0"/>
              <a:buChar char="•"/>
              <a:defRPr sz="1600" baseline="0">
                <a:latin typeface="+mn-lt"/>
              </a:defRPr>
            </a:lvl3pPr>
            <a:lvl4pPr marL="540000" lvl="3" indent="-180000" defTabSz="671496" eaLnBrk="1" hangingPunct="1">
              <a:buClr>
                <a:schemeClr val="tx2"/>
              </a:buClr>
              <a:buSzPct val="100000"/>
              <a:buFont typeface="Calibri" panose="020F0502020204030204" pitchFamily="34" charset="0"/>
              <a:buChar char="–"/>
              <a:defRPr sz="1600" baseline="0">
                <a:latin typeface="+mn-lt"/>
              </a:defRPr>
            </a:lvl4pPr>
            <a:lvl5pPr marL="720000" lvl="4" indent="-180000" defTabSz="671496" eaLnBrk="1" hangingPunct="1">
              <a:buClr>
                <a:schemeClr val="tx2"/>
              </a:buClr>
              <a:buSzPct val="100000"/>
              <a:buFont typeface="Calibri" panose="020F0502020204030204" pitchFamily="34" charset="0"/>
              <a:buChar char="»"/>
              <a:defRPr sz="1600" baseline="0">
                <a:latin typeface="+mn-lt"/>
              </a:defRPr>
            </a:lvl5pPr>
            <a:lvl6pPr marL="562342" indent="-97628" defTabSz="671496" fontAlgn="base">
              <a:spcBef>
                <a:spcPct val="0"/>
              </a:spcBef>
              <a:spcAft>
                <a:spcPct val="0"/>
              </a:spcAft>
              <a:buClr>
                <a:schemeClr val="tx2"/>
              </a:buClr>
              <a:buSzPct val="89000"/>
              <a:buFont typeface="Arial" charset="0"/>
              <a:buChar char="-"/>
              <a:defRPr sz="1200" baseline="0">
                <a:latin typeface="+mn-lt"/>
              </a:defRPr>
            </a:lvl6pPr>
            <a:lvl7pPr marL="562342" indent="-97628" defTabSz="671496" fontAlgn="base">
              <a:spcBef>
                <a:spcPct val="0"/>
              </a:spcBef>
              <a:spcAft>
                <a:spcPct val="0"/>
              </a:spcAft>
              <a:buClr>
                <a:schemeClr val="tx2"/>
              </a:buClr>
              <a:buSzPct val="89000"/>
              <a:buFont typeface="Arial" charset="0"/>
              <a:buChar char="-"/>
              <a:defRPr sz="1200" baseline="0">
                <a:latin typeface="+mn-lt"/>
              </a:defRPr>
            </a:lvl7pPr>
            <a:lvl8pPr marL="562342" indent="-97628" defTabSz="671496" fontAlgn="base">
              <a:spcBef>
                <a:spcPct val="0"/>
              </a:spcBef>
              <a:spcAft>
                <a:spcPct val="0"/>
              </a:spcAft>
              <a:buClr>
                <a:schemeClr val="tx2"/>
              </a:buClr>
              <a:buSzPct val="89000"/>
              <a:buFont typeface="Arial" charset="0"/>
              <a:buChar char="-"/>
              <a:defRPr sz="1200" baseline="0">
                <a:latin typeface="+mn-lt"/>
              </a:defRPr>
            </a:lvl8pPr>
            <a:lvl9pPr marL="562342" indent="-97628" defTabSz="671496" fontAlgn="base">
              <a:spcBef>
                <a:spcPct val="0"/>
              </a:spcBef>
              <a:spcAft>
                <a:spcPct val="0"/>
              </a:spcAft>
              <a:buClr>
                <a:schemeClr val="tx2"/>
              </a:buClr>
              <a:buSzPct val="89000"/>
              <a:buFont typeface="Arial" charset="0"/>
              <a:buChar char="-"/>
              <a:defRPr sz="1200" baseline="0">
                <a:latin typeface="+mn-lt"/>
              </a:defRPr>
            </a:lvl9pPr>
          </a:lstStyle>
          <a:p>
            <a:r>
              <a:rPr lang="de-DE" sz="1000" dirty="0"/>
              <a:t>Alle Informationen werden in einer einzelnen, schwer zu beantwortenden Frage abgefragt.</a:t>
            </a:r>
          </a:p>
        </p:txBody>
      </p:sp>
      <p:sp>
        <p:nvSpPr>
          <p:cNvPr id="54" name="TextBox 53">
            <a:extLst>
              <a:ext uri="{FF2B5EF4-FFF2-40B4-BE49-F238E27FC236}">
                <a16:creationId xmlns:a16="http://schemas.microsoft.com/office/drawing/2014/main" id="{5AF08958-169B-4023-8487-43D1DE44BE60}"/>
              </a:ext>
            </a:extLst>
          </p:cNvPr>
          <p:cNvSpPr txBox="1">
            <a:spLocks/>
          </p:cNvSpPr>
          <p:nvPr/>
        </p:nvSpPr>
        <p:spPr>
          <a:xfrm>
            <a:off x="8335354" y="2037050"/>
            <a:ext cx="3301911"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lvl="0" indent="0" defTabSz="671496" eaLnBrk="1" hangingPunct="1">
              <a:buClr>
                <a:schemeClr val="tx2"/>
              </a:buClr>
              <a:defRPr sz="1600" baseline="0">
                <a:latin typeface="+mn-lt"/>
              </a:defRPr>
            </a:lvl1pPr>
            <a:lvl2pPr marL="180000" lvl="1" indent="-180000" defTabSz="671496" eaLnBrk="1" hangingPunct="1">
              <a:buClr>
                <a:schemeClr val="tx2"/>
              </a:buClr>
              <a:buSzPct val="100000"/>
              <a:buFont typeface="Calibri" panose="020F0502020204030204" pitchFamily="34" charset="0"/>
              <a:buChar char="–"/>
              <a:defRPr sz="1600" baseline="0">
                <a:latin typeface="+mn-lt"/>
              </a:defRPr>
            </a:lvl2pPr>
            <a:lvl3pPr marL="360000" lvl="2" indent="-180000" defTabSz="671496" eaLnBrk="1" hangingPunct="1">
              <a:buClr>
                <a:schemeClr val="tx2"/>
              </a:buClr>
              <a:buSzPct val="100000"/>
              <a:buFont typeface="Arial" panose="020B0604020202020204" pitchFamily="34" charset="0"/>
              <a:buChar char="•"/>
              <a:defRPr sz="1600" baseline="0">
                <a:latin typeface="+mn-lt"/>
              </a:defRPr>
            </a:lvl3pPr>
            <a:lvl4pPr marL="540000" lvl="3" indent="-180000" defTabSz="671496" eaLnBrk="1" hangingPunct="1">
              <a:buClr>
                <a:schemeClr val="tx2"/>
              </a:buClr>
              <a:buSzPct val="100000"/>
              <a:buFont typeface="Calibri" panose="020F0502020204030204" pitchFamily="34" charset="0"/>
              <a:buChar char="–"/>
              <a:defRPr sz="1600" baseline="0">
                <a:latin typeface="+mn-lt"/>
              </a:defRPr>
            </a:lvl4pPr>
            <a:lvl5pPr marL="720000" lvl="4" indent="-180000" defTabSz="671496" eaLnBrk="1" hangingPunct="1">
              <a:buClr>
                <a:schemeClr val="tx2"/>
              </a:buClr>
              <a:buSzPct val="100000"/>
              <a:buFont typeface="Calibri" panose="020F0502020204030204" pitchFamily="34" charset="0"/>
              <a:buChar char="»"/>
              <a:defRPr sz="1600" baseline="0">
                <a:latin typeface="+mn-lt"/>
              </a:defRPr>
            </a:lvl5pPr>
            <a:lvl6pPr marL="562342" indent="-97628" defTabSz="671496" fontAlgn="base">
              <a:spcBef>
                <a:spcPct val="0"/>
              </a:spcBef>
              <a:spcAft>
                <a:spcPct val="0"/>
              </a:spcAft>
              <a:buClr>
                <a:schemeClr val="tx2"/>
              </a:buClr>
              <a:buSzPct val="89000"/>
              <a:buFont typeface="Arial" charset="0"/>
              <a:buChar char="-"/>
              <a:defRPr sz="1200" baseline="0">
                <a:latin typeface="+mn-lt"/>
              </a:defRPr>
            </a:lvl6pPr>
            <a:lvl7pPr marL="562342" indent="-97628" defTabSz="671496" fontAlgn="base">
              <a:spcBef>
                <a:spcPct val="0"/>
              </a:spcBef>
              <a:spcAft>
                <a:spcPct val="0"/>
              </a:spcAft>
              <a:buClr>
                <a:schemeClr val="tx2"/>
              </a:buClr>
              <a:buSzPct val="89000"/>
              <a:buFont typeface="Arial" charset="0"/>
              <a:buChar char="-"/>
              <a:defRPr sz="1200" baseline="0">
                <a:latin typeface="+mn-lt"/>
              </a:defRPr>
            </a:lvl7pPr>
            <a:lvl8pPr marL="562342" indent="-97628" defTabSz="671496" fontAlgn="base">
              <a:spcBef>
                <a:spcPct val="0"/>
              </a:spcBef>
              <a:spcAft>
                <a:spcPct val="0"/>
              </a:spcAft>
              <a:buClr>
                <a:schemeClr val="tx2"/>
              </a:buClr>
              <a:buSzPct val="89000"/>
              <a:buFont typeface="Arial" charset="0"/>
              <a:buChar char="-"/>
              <a:defRPr sz="1200" baseline="0">
                <a:latin typeface="+mn-lt"/>
              </a:defRPr>
            </a:lvl8pPr>
            <a:lvl9pPr marL="562342" indent="-97628" defTabSz="671496" fontAlgn="base">
              <a:spcBef>
                <a:spcPct val="0"/>
              </a:spcBef>
              <a:spcAft>
                <a:spcPct val="0"/>
              </a:spcAft>
              <a:buClr>
                <a:schemeClr val="tx2"/>
              </a:buClr>
              <a:buSzPct val="89000"/>
              <a:buFont typeface="Arial" charset="0"/>
              <a:buChar char="-"/>
              <a:defRPr sz="1200" baseline="0">
                <a:latin typeface="+mn-lt"/>
              </a:defRPr>
            </a:lvl9pPr>
          </a:lstStyle>
          <a:p>
            <a:r>
              <a:rPr lang="de-DE" sz="1200" dirty="0">
                <a:latin typeface="+mj-lt"/>
              </a:rPr>
              <a:t>Beispiel: </a:t>
            </a:r>
            <a:r>
              <a:rPr lang="de-DE" sz="1200" dirty="0">
                <a:solidFill>
                  <a:schemeClr val="accent3"/>
                </a:solidFill>
                <a:latin typeface="+mj-lt"/>
              </a:rPr>
              <a:t>Gute Praktik</a:t>
            </a:r>
          </a:p>
        </p:txBody>
      </p:sp>
      <p:sp>
        <p:nvSpPr>
          <p:cNvPr id="55" name="TextBox 54">
            <a:extLst>
              <a:ext uri="{FF2B5EF4-FFF2-40B4-BE49-F238E27FC236}">
                <a16:creationId xmlns:a16="http://schemas.microsoft.com/office/drawing/2014/main" id="{817F0E83-D59B-4FA2-BC52-9D68E7CFAB71}"/>
              </a:ext>
            </a:extLst>
          </p:cNvPr>
          <p:cNvSpPr txBox="1">
            <a:spLocks/>
          </p:cNvSpPr>
          <p:nvPr/>
        </p:nvSpPr>
        <p:spPr>
          <a:xfrm>
            <a:off x="8335354" y="5605336"/>
            <a:ext cx="3301911"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lvl="0" indent="0" defTabSz="671496" eaLnBrk="1" hangingPunct="1">
              <a:buClr>
                <a:schemeClr val="tx2"/>
              </a:buClr>
              <a:defRPr sz="1600" baseline="0">
                <a:latin typeface="+mn-lt"/>
              </a:defRPr>
            </a:lvl1pPr>
            <a:lvl2pPr marL="180000" lvl="1" indent="-180000" defTabSz="671496" eaLnBrk="1" hangingPunct="1">
              <a:buClr>
                <a:schemeClr val="tx2"/>
              </a:buClr>
              <a:buSzPct val="100000"/>
              <a:buFont typeface="Calibri" panose="020F0502020204030204" pitchFamily="34" charset="0"/>
              <a:buChar char="–"/>
              <a:defRPr sz="1600" baseline="0">
                <a:latin typeface="+mn-lt"/>
              </a:defRPr>
            </a:lvl2pPr>
            <a:lvl3pPr marL="360000" lvl="2" indent="-180000" defTabSz="671496" eaLnBrk="1" hangingPunct="1">
              <a:buClr>
                <a:schemeClr val="tx2"/>
              </a:buClr>
              <a:buSzPct val="100000"/>
              <a:buFont typeface="Arial" panose="020B0604020202020204" pitchFamily="34" charset="0"/>
              <a:buChar char="•"/>
              <a:defRPr sz="1600" baseline="0">
                <a:latin typeface="+mn-lt"/>
              </a:defRPr>
            </a:lvl3pPr>
            <a:lvl4pPr marL="540000" lvl="3" indent="-180000" defTabSz="671496" eaLnBrk="1" hangingPunct="1">
              <a:buClr>
                <a:schemeClr val="tx2"/>
              </a:buClr>
              <a:buSzPct val="100000"/>
              <a:buFont typeface="Calibri" panose="020F0502020204030204" pitchFamily="34" charset="0"/>
              <a:buChar char="–"/>
              <a:defRPr sz="1600" baseline="0">
                <a:latin typeface="+mn-lt"/>
              </a:defRPr>
            </a:lvl4pPr>
            <a:lvl5pPr marL="720000" lvl="4" indent="-180000" defTabSz="671496" eaLnBrk="1" hangingPunct="1">
              <a:buClr>
                <a:schemeClr val="tx2"/>
              </a:buClr>
              <a:buSzPct val="100000"/>
              <a:buFont typeface="Calibri" panose="020F0502020204030204" pitchFamily="34" charset="0"/>
              <a:buChar char="»"/>
              <a:defRPr sz="1600" baseline="0">
                <a:latin typeface="+mn-lt"/>
              </a:defRPr>
            </a:lvl5pPr>
            <a:lvl6pPr marL="562342" indent="-97628" defTabSz="671496" fontAlgn="base">
              <a:spcBef>
                <a:spcPct val="0"/>
              </a:spcBef>
              <a:spcAft>
                <a:spcPct val="0"/>
              </a:spcAft>
              <a:buClr>
                <a:schemeClr val="tx2"/>
              </a:buClr>
              <a:buSzPct val="89000"/>
              <a:buFont typeface="Arial" charset="0"/>
              <a:buChar char="-"/>
              <a:defRPr sz="1200" baseline="0">
                <a:latin typeface="+mn-lt"/>
              </a:defRPr>
            </a:lvl6pPr>
            <a:lvl7pPr marL="562342" indent="-97628" defTabSz="671496" fontAlgn="base">
              <a:spcBef>
                <a:spcPct val="0"/>
              </a:spcBef>
              <a:spcAft>
                <a:spcPct val="0"/>
              </a:spcAft>
              <a:buClr>
                <a:schemeClr val="tx2"/>
              </a:buClr>
              <a:buSzPct val="89000"/>
              <a:buFont typeface="Arial" charset="0"/>
              <a:buChar char="-"/>
              <a:defRPr sz="1200" baseline="0">
                <a:latin typeface="+mn-lt"/>
              </a:defRPr>
            </a:lvl7pPr>
            <a:lvl8pPr marL="562342" indent="-97628" defTabSz="671496" fontAlgn="base">
              <a:spcBef>
                <a:spcPct val="0"/>
              </a:spcBef>
              <a:spcAft>
                <a:spcPct val="0"/>
              </a:spcAft>
              <a:buClr>
                <a:schemeClr val="tx2"/>
              </a:buClr>
              <a:buSzPct val="89000"/>
              <a:buFont typeface="Arial" charset="0"/>
              <a:buChar char="-"/>
              <a:defRPr sz="1200" baseline="0">
                <a:latin typeface="+mn-lt"/>
              </a:defRPr>
            </a:lvl8pPr>
            <a:lvl9pPr marL="562342" indent="-97628" defTabSz="671496" fontAlgn="base">
              <a:spcBef>
                <a:spcPct val="0"/>
              </a:spcBef>
              <a:spcAft>
                <a:spcPct val="0"/>
              </a:spcAft>
              <a:buClr>
                <a:schemeClr val="tx2"/>
              </a:buClr>
              <a:buSzPct val="89000"/>
              <a:buFont typeface="Arial" charset="0"/>
              <a:buChar char="-"/>
              <a:defRPr sz="1200" baseline="0">
                <a:latin typeface="+mn-lt"/>
              </a:defRPr>
            </a:lvl9pPr>
          </a:lstStyle>
          <a:p>
            <a:r>
              <a:rPr lang="de-DE" sz="1000" dirty="0"/>
              <a:t>Die Informationen werden nacheinander in einfachen Fragen abgefragt.</a:t>
            </a:r>
          </a:p>
        </p:txBody>
      </p:sp>
      <p:pic>
        <p:nvPicPr>
          <p:cNvPr id="56" name="Picture 55">
            <a:extLst>
              <a:ext uri="{FF2B5EF4-FFF2-40B4-BE49-F238E27FC236}">
                <a16:creationId xmlns:a16="http://schemas.microsoft.com/office/drawing/2014/main" id="{9C234F97-294B-4A7A-868A-ABDC951ADFE4}"/>
              </a:ext>
            </a:extLst>
          </p:cNvPr>
          <p:cNvPicPr>
            <a:picLocks/>
          </p:cNvPicPr>
          <p:nvPr/>
        </p:nvPicPr>
        <p:blipFill rotWithShape="1">
          <a:blip r:embed="rId17"/>
          <a:srcRect l="18991" t="737" r="16331" b="1"/>
          <a:stretch/>
        </p:blipFill>
        <p:spPr>
          <a:xfrm>
            <a:off x="8335355" y="2298102"/>
            <a:ext cx="3301909" cy="2899350"/>
          </a:xfrm>
          <a:prstGeom prst="rect">
            <a:avLst/>
          </a:prstGeom>
          <a:ln w="6350">
            <a:solidFill>
              <a:srgbClr val="D0D0D0"/>
            </a:solidFill>
          </a:ln>
        </p:spPr>
      </p:pic>
    </p:spTree>
    <p:extLst>
      <p:ext uri="{BB962C8B-B14F-4D97-AF65-F5344CB8AC3E}">
        <p14:creationId xmlns:p14="http://schemas.microsoft.com/office/powerpoint/2010/main" val="3157433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FE5BC2E8-7CDD-404D-8D91-7FBC8442E318}"/>
              </a:ext>
            </a:extLst>
          </p:cNvPr>
          <p:cNvGraphicFramePr>
            <a:graphicFrameLocks noChangeAspect="1"/>
          </p:cNvGraphicFramePr>
          <p:nvPr>
            <p:custDataLst>
              <p:tags r:id="rId1"/>
            </p:custDataLst>
            <p:extLst>
              <p:ext uri="{D42A27DB-BD31-4B8C-83A1-F6EECF244321}">
                <p14:modId xmlns:p14="http://schemas.microsoft.com/office/powerpoint/2010/main" val="22742099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08" imgH="408" progId="TCLayout.ActiveDocument.1">
                  <p:embed/>
                </p:oleObj>
              </mc:Choice>
              <mc:Fallback>
                <p:oleObj name="think-cell Slide" r:id="rId12" imgW="408" imgH="408" progId="TCLayout.ActiveDocument.1">
                  <p:embed/>
                  <p:pic>
                    <p:nvPicPr>
                      <p:cNvPr id="0" name=""/>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4CC30A27-0217-4B58-B801-D6286881985E}"/>
              </a:ext>
            </a:extLst>
          </p:cNvPr>
          <p:cNvSpPr/>
          <p:nvPr>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de-DE" sz="2500" b="1" dirty="0">
              <a:solidFill>
                <a:schemeClr val="bg1"/>
              </a:solidFill>
              <a:latin typeface="BundesSans Bold" panose="020B0002030500000203" pitchFamily="34" charset="0"/>
              <a:ea typeface="+mj-ea"/>
              <a:cs typeface="+mj-cs"/>
              <a:sym typeface="BundesSans Bold" panose="020B0002030500000203" pitchFamily="34" charset="0"/>
            </a:endParaRPr>
          </a:p>
        </p:txBody>
      </p:sp>
      <p:sp>
        <p:nvSpPr>
          <p:cNvPr id="48" name="Rectangle 1" hidden="1">
            <a:extLst>
              <a:ext uri="{FF2B5EF4-FFF2-40B4-BE49-F238E27FC236}">
                <a16:creationId xmlns:a16="http://schemas.microsoft.com/office/drawing/2014/main" id="{77B7EC76-97F0-478B-ACAA-C0B6EE537C30}"/>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de-DE" sz="2500" b="1" dirty="0">
              <a:solidFill>
                <a:schemeClr val="bg1"/>
              </a:solidFill>
              <a:latin typeface="BundesSans Bold" panose="020B0002030500000203" pitchFamily="34" charset="0"/>
              <a:ea typeface="+mj-ea"/>
              <a:cs typeface="+mj-cs"/>
              <a:sym typeface="BundesSans Bold" panose="020B0002030500000203" pitchFamily="34" charset="0"/>
            </a:endParaRPr>
          </a:p>
        </p:txBody>
      </p:sp>
      <p:sp>
        <p:nvSpPr>
          <p:cNvPr id="2" name="2. Slide Title">
            <a:extLst>
              <a:ext uri="{FF2B5EF4-FFF2-40B4-BE49-F238E27FC236}">
                <a16:creationId xmlns:a16="http://schemas.microsoft.com/office/drawing/2014/main" id="{838F23D3-6B02-1242-93A1-7FBE169C1868}"/>
              </a:ext>
            </a:extLst>
          </p:cNvPr>
          <p:cNvSpPr>
            <a:spLocks noGrp="1"/>
          </p:cNvSpPr>
          <p:nvPr>
            <p:ph type="title"/>
            <p:custDataLst>
              <p:tags r:id="rId4"/>
            </p:custDataLst>
          </p:nvPr>
        </p:nvSpPr>
        <p:spPr>
          <a:xfrm>
            <a:off x="554736" y="519011"/>
            <a:ext cx="11082528" cy="384721"/>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de-DE" noProof="1"/>
              <a:t>Wie platziere ich Informationen konkret in der Umsetzung</a:t>
            </a:r>
            <a:r>
              <a:rPr lang="de-DE" dirty="0"/>
              <a:t>? (4/4)</a:t>
            </a:r>
          </a:p>
        </p:txBody>
      </p:sp>
      <p:sp>
        <p:nvSpPr>
          <p:cNvPr id="3" name="3. Subtitle">
            <a:extLst>
              <a:ext uri="{FF2B5EF4-FFF2-40B4-BE49-F238E27FC236}">
                <a16:creationId xmlns:a16="http://schemas.microsoft.com/office/drawing/2014/main" id="{38A051C8-396E-FE41-92C5-9F1004C61E4A}"/>
              </a:ext>
            </a:extLst>
          </p:cNvPr>
          <p:cNvSpPr>
            <a:spLocks noGrp="1"/>
          </p:cNvSpPr>
          <p:nvPr>
            <p:ph type="subTitle" idx="1"/>
            <p:custDataLst>
              <p:tags r:id="rId5"/>
            </p:custDataLst>
          </p:nvPr>
        </p:nvSpPr>
        <p:spPr/>
        <p:txBody>
          <a:bodyPr/>
          <a:lstStyle/>
          <a:p>
            <a:r>
              <a:rPr lang="de-DE" dirty="0"/>
              <a:t>Fokus: Transparenz durch Sprache</a:t>
            </a:r>
          </a:p>
        </p:txBody>
      </p:sp>
      <p:sp>
        <p:nvSpPr>
          <p:cNvPr id="4" name="1. On-page tracker">
            <a:extLst>
              <a:ext uri="{FF2B5EF4-FFF2-40B4-BE49-F238E27FC236}">
                <a16:creationId xmlns:a16="http://schemas.microsoft.com/office/drawing/2014/main" id="{CFCAFB45-8689-E94F-BD24-0C4D4253B179}"/>
              </a:ext>
            </a:extLst>
          </p:cNvPr>
          <p:cNvSpPr>
            <a:spLocks noGrp="1"/>
          </p:cNvSpPr>
          <p:nvPr>
            <p:ph type="body" sz="quarter" idx="10"/>
            <p:custDataLst>
              <p:tags r:id="rId6"/>
            </p:custDataLst>
          </p:nvPr>
        </p:nvSpPr>
        <p:spPr>
          <a:xfrm>
            <a:off x="554735" y="41597"/>
            <a:ext cx="3843338" cy="123111"/>
          </a:xfrm>
        </p:spPr>
        <p:txBody>
          <a:bodyPr/>
          <a:lstStyle/>
          <a:p>
            <a:r>
              <a:rPr lang="de-DE" dirty="0"/>
              <a:t>Vorgehen/Häufige Fehler bei der Umsetzung</a:t>
            </a:r>
          </a:p>
        </p:txBody>
      </p:sp>
      <p:sp>
        <p:nvSpPr>
          <p:cNvPr id="23" name="TextBox 22">
            <a:extLst>
              <a:ext uri="{FF2B5EF4-FFF2-40B4-BE49-F238E27FC236}">
                <a16:creationId xmlns:a16="http://schemas.microsoft.com/office/drawing/2014/main" id="{5C15A67E-C20F-C844-8B82-A0796A320032}"/>
              </a:ext>
            </a:extLst>
          </p:cNvPr>
          <p:cNvSpPr txBox="1">
            <a:spLocks/>
          </p:cNvSpPr>
          <p:nvPr/>
        </p:nvSpPr>
        <p:spPr>
          <a:xfrm>
            <a:off x="4683848" y="1721374"/>
            <a:ext cx="6953416" cy="215444"/>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dirty="0">
                <a:latin typeface="+mj-lt"/>
              </a:rPr>
              <a:t>Praxis-Beispiele</a:t>
            </a:r>
          </a:p>
        </p:txBody>
      </p:sp>
      <p:sp>
        <p:nvSpPr>
          <p:cNvPr id="27" name="TextBox 26">
            <a:extLst>
              <a:ext uri="{FF2B5EF4-FFF2-40B4-BE49-F238E27FC236}">
                <a16:creationId xmlns:a16="http://schemas.microsoft.com/office/drawing/2014/main" id="{52AEF92E-E6F9-284C-BD11-5E4197D11C8A}"/>
              </a:ext>
            </a:extLst>
          </p:cNvPr>
          <p:cNvSpPr txBox="1">
            <a:spLocks/>
          </p:cNvSpPr>
          <p:nvPr/>
        </p:nvSpPr>
        <p:spPr>
          <a:xfrm>
            <a:off x="554734" y="2798509"/>
            <a:ext cx="3464814" cy="64633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lvl="0" indent="0" defTabSz="671496" eaLnBrk="1" hangingPunct="1">
              <a:buClr>
                <a:schemeClr val="tx2"/>
              </a:buClr>
              <a:defRPr sz="1600" baseline="0">
                <a:latin typeface="+mn-lt"/>
              </a:defRPr>
            </a:lvl1pPr>
            <a:lvl2pPr marL="180000" lvl="1" indent="-180000" defTabSz="671496" eaLnBrk="1" hangingPunct="1">
              <a:buClr>
                <a:schemeClr val="tx2"/>
              </a:buClr>
              <a:buSzPct val="100000"/>
              <a:buFont typeface="Calibri" panose="020F0502020204030204" pitchFamily="34" charset="0"/>
              <a:buChar char="–"/>
              <a:defRPr sz="1600" baseline="0">
                <a:latin typeface="+mn-lt"/>
              </a:defRPr>
            </a:lvl2pPr>
            <a:lvl3pPr marL="360000" lvl="2" indent="-180000" defTabSz="671496" eaLnBrk="1" hangingPunct="1">
              <a:buClr>
                <a:schemeClr val="tx2"/>
              </a:buClr>
              <a:buSzPct val="100000"/>
              <a:buFont typeface="Arial" panose="020B0604020202020204" pitchFamily="34" charset="0"/>
              <a:buChar char="•"/>
              <a:defRPr sz="1600" baseline="0">
                <a:latin typeface="+mn-lt"/>
              </a:defRPr>
            </a:lvl3pPr>
            <a:lvl4pPr marL="540000" lvl="3" indent="-180000" defTabSz="671496" eaLnBrk="1" hangingPunct="1">
              <a:buClr>
                <a:schemeClr val="tx2"/>
              </a:buClr>
              <a:buSzPct val="100000"/>
              <a:buFont typeface="Calibri" panose="020F0502020204030204" pitchFamily="34" charset="0"/>
              <a:buChar char="–"/>
              <a:defRPr sz="1600" baseline="0">
                <a:latin typeface="+mn-lt"/>
              </a:defRPr>
            </a:lvl4pPr>
            <a:lvl5pPr marL="720000" lvl="4" indent="-180000" defTabSz="671496" eaLnBrk="1" hangingPunct="1">
              <a:buClr>
                <a:schemeClr val="tx2"/>
              </a:buClr>
              <a:buSzPct val="100000"/>
              <a:buFont typeface="Calibri" panose="020F0502020204030204" pitchFamily="34" charset="0"/>
              <a:buChar char="»"/>
              <a:defRPr sz="1600" baseline="0">
                <a:latin typeface="+mn-lt"/>
              </a:defRPr>
            </a:lvl5pPr>
            <a:lvl6pPr marL="562342" indent="-97628" defTabSz="671496" fontAlgn="base">
              <a:spcBef>
                <a:spcPct val="0"/>
              </a:spcBef>
              <a:spcAft>
                <a:spcPct val="0"/>
              </a:spcAft>
              <a:buClr>
                <a:schemeClr val="tx2"/>
              </a:buClr>
              <a:buSzPct val="89000"/>
              <a:buFont typeface="Arial" charset="0"/>
              <a:buChar char="-"/>
              <a:defRPr sz="1200" baseline="0">
                <a:latin typeface="+mn-lt"/>
              </a:defRPr>
            </a:lvl6pPr>
            <a:lvl7pPr marL="562342" indent="-97628" defTabSz="671496" fontAlgn="base">
              <a:spcBef>
                <a:spcPct val="0"/>
              </a:spcBef>
              <a:spcAft>
                <a:spcPct val="0"/>
              </a:spcAft>
              <a:buClr>
                <a:schemeClr val="tx2"/>
              </a:buClr>
              <a:buSzPct val="89000"/>
              <a:buFont typeface="Arial" charset="0"/>
              <a:buChar char="-"/>
              <a:defRPr sz="1200" baseline="0">
                <a:latin typeface="+mn-lt"/>
              </a:defRPr>
            </a:lvl7pPr>
            <a:lvl8pPr marL="562342" indent="-97628" defTabSz="671496" fontAlgn="base">
              <a:spcBef>
                <a:spcPct val="0"/>
              </a:spcBef>
              <a:spcAft>
                <a:spcPct val="0"/>
              </a:spcAft>
              <a:buClr>
                <a:schemeClr val="tx2"/>
              </a:buClr>
              <a:buSzPct val="89000"/>
              <a:buFont typeface="Arial" charset="0"/>
              <a:buChar char="-"/>
              <a:defRPr sz="1200" baseline="0">
                <a:latin typeface="+mn-lt"/>
              </a:defRPr>
            </a:lvl8pPr>
            <a:lvl9pPr marL="562342" indent="-97628" defTabSz="671496" fontAlgn="base">
              <a:spcBef>
                <a:spcPct val="0"/>
              </a:spcBef>
              <a:spcAft>
                <a:spcPct val="0"/>
              </a:spcAft>
              <a:buClr>
                <a:schemeClr val="tx2"/>
              </a:buClr>
              <a:buSzPct val="89000"/>
              <a:buFont typeface="Arial" charset="0"/>
              <a:buChar char="-"/>
              <a:defRPr sz="1200" baseline="0">
                <a:latin typeface="+mn-lt"/>
              </a:defRPr>
            </a:lvl9pPr>
          </a:lstStyle>
          <a:p>
            <a:r>
              <a:rPr lang="de-DE" sz="1400" dirty="0">
                <a:latin typeface="BundesSans Regular" panose="020B0002030500000203" pitchFamily="34" charset="0"/>
              </a:rPr>
              <a:t>Durch Sprache kann </a:t>
            </a:r>
            <a:r>
              <a:rPr lang="de-DE" sz="1400" noProof="1">
                <a:latin typeface="BundesSans Regular" panose="020B0002030500000203" pitchFamily="34" charset="0"/>
              </a:rPr>
              <a:t>Nutzer:innen</a:t>
            </a:r>
            <a:r>
              <a:rPr lang="de-DE" sz="1400" b="1" noProof="1">
                <a:latin typeface="BundesSans Regular" panose="020B0002030500000203" pitchFamily="34" charset="0"/>
              </a:rPr>
              <a:t> </a:t>
            </a:r>
            <a:r>
              <a:rPr lang="de-DE" sz="1400" b="1" dirty="0">
                <a:latin typeface="BundesSans Regular" panose="020B0002030500000203" pitchFamily="34" charset="0"/>
              </a:rPr>
              <a:t>mehr Transparenz</a:t>
            </a:r>
            <a:r>
              <a:rPr lang="de-DE" sz="1400" dirty="0">
                <a:latin typeface="BundesSans Regular" panose="020B0002030500000203" pitchFamily="34" charset="0"/>
              </a:rPr>
              <a:t> über einen Prozess gegeben werden.</a:t>
            </a:r>
          </a:p>
        </p:txBody>
      </p:sp>
      <p:sp>
        <p:nvSpPr>
          <p:cNvPr id="29" name="TextBox 28">
            <a:extLst>
              <a:ext uri="{FF2B5EF4-FFF2-40B4-BE49-F238E27FC236}">
                <a16:creationId xmlns:a16="http://schemas.microsoft.com/office/drawing/2014/main" id="{5D3BD886-196F-7949-A6A7-1F0195E2C908}"/>
              </a:ext>
            </a:extLst>
          </p:cNvPr>
          <p:cNvSpPr txBox="1">
            <a:spLocks/>
          </p:cNvSpPr>
          <p:nvPr/>
        </p:nvSpPr>
        <p:spPr>
          <a:xfrm>
            <a:off x="554734" y="5360085"/>
            <a:ext cx="3464814" cy="86177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671496" eaLnBrk="1" hangingPunct="1">
              <a:buClr>
                <a:schemeClr val="tx2"/>
              </a:buClr>
              <a:defRPr sz="1600" baseline="0">
                <a:latin typeface="+mn-lt"/>
              </a:defRPr>
            </a:lvl1pPr>
            <a:lvl2pPr marL="180000" lvl="1" indent="-180000" defTabSz="671496" eaLnBrk="1" hangingPunct="1">
              <a:buClr>
                <a:schemeClr val="tx2"/>
              </a:buClr>
              <a:buSzPct val="100000"/>
              <a:buFont typeface="Calibri" panose="020F0502020204030204" pitchFamily="34" charset="0"/>
              <a:buChar char="–"/>
              <a:defRPr sz="1600" baseline="0">
                <a:latin typeface="+mn-lt"/>
              </a:defRPr>
            </a:lvl2pPr>
            <a:lvl3pPr marL="360000" lvl="2" indent="-180000" defTabSz="671496" eaLnBrk="1" hangingPunct="1">
              <a:buClr>
                <a:schemeClr val="tx2"/>
              </a:buClr>
              <a:buSzPct val="100000"/>
              <a:buFont typeface="Arial" panose="020B0604020202020204" pitchFamily="34" charset="0"/>
              <a:buChar char="•"/>
              <a:defRPr sz="1600" baseline="0">
                <a:latin typeface="+mn-lt"/>
              </a:defRPr>
            </a:lvl3pPr>
            <a:lvl4pPr marL="540000" lvl="3" indent="-180000" defTabSz="671496" eaLnBrk="1" hangingPunct="1">
              <a:buClr>
                <a:schemeClr val="tx2"/>
              </a:buClr>
              <a:buSzPct val="100000"/>
              <a:buFont typeface="Calibri" panose="020F0502020204030204" pitchFamily="34" charset="0"/>
              <a:buChar char="–"/>
              <a:defRPr sz="1600" baseline="0">
                <a:latin typeface="+mn-lt"/>
              </a:defRPr>
            </a:lvl4pPr>
            <a:lvl5pPr marL="720000" lvl="4" indent="-180000" defTabSz="671496" eaLnBrk="1" hangingPunct="1">
              <a:buClr>
                <a:schemeClr val="tx2"/>
              </a:buClr>
              <a:buSzPct val="100000"/>
              <a:buFont typeface="Calibri" panose="020F0502020204030204" pitchFamily="34" charset="0"/>
              <a:buChar char="»"/>
              <a:defRPr sz="1600" baseline="0">
                <a:latin typeface="+mn-lt"/>
              </a:defRPr>
            </a:lvl5pPr>
            <a:lvl6pPr marL="562342" indent="-97628" defTabSz="671496" fontAlgn="base">
              <a:spcBef>
                <a:spcPct val="0"/>
              </a:spcBef>
              <a:spcAft>
                <a:spcPct val="0"/>
              </a:spcAft>
              <a:buClr>
                <a:schemeClr val="tx2"/>
              </a:buClr>
              <a:buSzPct val="89000"/>
              <a:buFont typeface="Arial" charset="0"/>
              <a:buChar char="-"/>
              <a:defRPr sz="1200" baseline="0">
                <a:latin typeface="+mn-lt"/>
              </a:defRPr>
            </a:lvl6pPr>
            <a:lvl7pPr marL="562342" indent="-97628" defTabSz="671496" fontAlgn="base">
              <a:spcBef>
                <a:spcPct val="0"/>
              </a:spcBef>
              <a:spcAft>
                <a:spcPct val="0"/>
              </a:spcAft>
              <a:buClr>
                <a:schemeClr val="tx2"/>
              </a:buClr>
              <a:buSzPct val="89000"/>
              <a:buFont typeface="Arial" charset="0"/>
              <a:buChar char="-"/>
              <a:defRPr sz="1200" baseline="0">
                <a:latin typeface="+mn-lt"/>
              </a:defRPr>
            </a:lvl7pPr>
            <a:lvl8pPr marL="562342" indent="-97628" defTabSz="671496" fontAlgn="base">
              <a:spcBef>
                <a:spcPct val="0"/>
              </a:spcBef>
              <a:spcAft>
                <a:spcPct val="0"/>
              </a:spcAft>
              <a:buClr>
                <a:schemeClr val="tx2"/>
              </a:buClr>
              <a:buSzPct val="89000"/>
              <a:buFont typeface="Arial" charset="0"/>
              <a:buChar char="-"/>
              <a:defRPr sz="1200" baseline="0">
                <a:latin typeface="+mn-lt"/>
              </a:defRPr>
            </a:lvl8pPr>
            <a:lvl9pPr marL="562342" indent="-97628" defTabSz="671496" fontAlgn="base">
              <a:spcBef>
                <a:spcPct val="0"/>
              </a:spcBef>
              <a:spcAft>
                <a:spcPct val="0"/>
              </a:spcAft>
              <a:buClr>
                <a:schemeClr val="tx2"/>
              </a:buClr>
              <a:buSzPct val="89000"/>
              <a:buFont typeface="Arial" charset="0"/>
              <a:buChar char="-"/>
              <a:defRPr sz="1200" baseline="0">
                <a:latin typeface="+mn-lt"/>
              </a:defRPr>
            </a:lvl9pPr>
          </a:lstStyle>
          <a:p>
            <a:r>
              <a:rPr lang="de-DE" sz="1400" dirty="0">
                <a:latin typeface="BundesSans Regular" panose="020B0002030500000203" pitchFamily="34" charset="0"/>
              </a:rPr>
              <a:t>Klare Aussagen geben </a:t>
            </a:r>
            <a:r>
              <a:rPr lang="de-DE" sz="1400" noProof="1">
                <a:latin typeface="BundesSans Regular" panose="020B0002030500000203" pitchFamily="34" charset="0"/>
              </a:rPr>
              <a:t>Nutzer:innen </a:t>
            </a:r>
            <a:r>
              <a:rPr lang="de-DE" sz="1400" dirty="0">
                <a:latin typeface="BundesSans Regular" panose="020B0002030500000203" pitchFamily="34" charset="0"/>
              </a:rPr>
              <a:t>nützliche Informationen, z.B. über die voraussichtliche Wartezeit oder den aktuellen Stand eines Prozesses.</a:t>
            </a:r>
          </a:p>
        </p:txBody>
      </p:sp>
      <p:sp>
        <p:nvSpPr>
          <p:cNvPr id="28" name="TextBox 27">
            <a:extLst>
              <a:ext uri="{FF2B5EF4-FFF2-40B4-BE49-F238E27FC236}">
                <a16:creationId xmlns:a16="http://schemas.microsoft.com/office/drawing/2014/main" id="{36B39914-06EA-314F-A0AC-DDB180BC5069}"/>
              </a:ext>
            </a:extLst>
          </p:cNvPr>
          <p:cNvSpPr txBox="1">
            <a:spLocks/>
          </p:cNvSpPr>
          <p:nvPr/>
        </p:nvSpPr>
        <p:spPr>
          <a:xfrm>
            <a:off x="554733" y="3976365"/>
            <a:ext cx="3464814" cy="43088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671496" eaLnBrk="1" hangingPunct="1">
              <a:buClr>
                <a:schemeClr val="tx2"/>
              </a:buClr>
              <a:defRPr sz="1600" baseline="0">
                <a:latin typeface="+mn-lt"/>
              </a:defRPr>
            </a:lvl1pPr>
            <a:lvl2pPr marL="180000" lvl="1" indent="-180000" defTabSz="671496" eaLnBrk="1" hangingPunct="1">
              <a:buClr>
                <a:schemeClr val="tx2"/>
              </a:buClr>
              <a:buSzPct val="100000"/>
              <a:buFont typeface="Calibri" panose="020F0502020204030204" pitchFamily="34" charset="0"/>
              <a:buChar char="–"/>
              <a:defRPr sz="1600" baseline="0">
                <a:latin typeface="+mn-lt"/>
              </a:defRPr>
            </a:lvl2pPr>
            <a:lvl3pPr marL="360000" lvl="2" indent="-180000" defTabSz="671496" eaLnBrk="1" hangingPunct="1">
              <a:buClr>
                <a:schemeClr val="tx2"/>
              </a:buClr>
              <a:buSzPct val="100000"/>
              <a:buFont typeface="Arial" panose="020B0604020202020204" pitchFamily="34" charset="0"/>
              <a:buChar char="•"/>
              <a:defRPr sz="1600" baseline="0">
                <a:latin typeface="+mn-lt"/>
              </a:defRPr>
            </a:lvl3pPr>
            <a:lvl4pPr marL="540000" lvl="3" indent="-180000" defTabSz="671496" eaLnBrk="1" hangingPunct="1">
              <a:buClr>
                <a:schemeClr val="tx2"/>
              </a:buClr>
              <a:buSzPct val="100000"/>
              <a:buFont typeface="Calibri" panose="020F0502020204030204" pitchFamily="34" charset="0"/>
              <a:buChar char="–"/>
              <a:defRPr sz="1600" baseline="0">
                <a:latin typeface="+mn-lt"/>
              </a:defRPr>
            </a:lvl4pPr>
            <a:lvl5pPr marL="720000" lvl="4" indent="-180000" defTabSz="671496" eaLnBrk="1" hangingPunct="1">
              <a:buClr>
                <a:schemeClr val="tx2"/>
              </a:buClr>
              <a:buSzPct val="100000"/>
              <a:buFont typeface="Calibri" panose="020F0502020204030204" pitchFamily="34" charset="0"/>
              <a:buChar char="»"/>
              <a:defRPr sz="1600" baseline="0">
                <a:latin typeface="+mn-lt"/>
              </a:defRPr>
            </a:lvl5pPr>
            <a:lvl6pPr marL="562342" indent="-97628" defTabSz="671496" fontAlgn="base">
              <a:spcBef>
                <a:spcPct val="0"/>
              </a:spcBef>
              <a:spcAft>
                <a:spcPct val="0"/>
              </a:spcAft>
              <a:buClr>
                <a:schemeClr val="tx2"/>
              </a:buClr>
              <a:buSzPct val="89000"/>
              <a:buFont typeface="Arial" charset="0"/>
              <a:buChar char="-"/>
              <a:defRPr sz="1200" baseline="0">
                <a:latin typeface="+mn-lt"/>
              </a:defRPr>
            </a:lvl6pPr>
            <a:lvl7pPr marL="562342" indent="-97628" defTabSz="671496" fontAlgn="base">
              <a:spcBef>
                <a:spcPct val="0"/>
              </a:spcBef>
              <a:spcAft>
                <a:spcPct val="0"/>
              </a:spcAft>
              <a:buClr>
                <a:schemeClr val="tx2"/>
              </a:buClr>
              <a:buSzPct val="89000"/>
              <a:buFont typeface="Arial" charset="0"/>
              <a:buChar char="-"/>
              <a:defRPr sz="1200" baseline="0">
                <a:latin typeface="+mn-lt"/>
              </a:defRPr>
            </a:lvl7pPr>
            <a:lvl8pPr marL="562342" indent="-97628" defTabSz="671496" fontAlgn="base">
              <a:spcBef>
                <a:spcPct val="0"/>
              </a:spcBef>
              <a:spcAft>
                <a:spcPct val="0"/>
              </a:spcAft>
              <a:buClr>
                <a:schemeClr val="tx2"/>
              </a:buClr>
              <a:buSzPct val="89000"/>
              <a:buFont typeface="Arial" charset="0"/>
              <a:buChar char="-"/>
              <a:defRPr sz="1200" baseline="0">
                <a:latin typeface="+mn-lt"/>
              </a:defRPr>
            </a:lvl8pPr>
            <a:lvl9pPr marL="562342" indent="-97628" defTabSz="671496" fontAlgn="base">
              <a:spcBef>
                <a:spcPct val="0"/>
              </a:spcBef>
              <a:spcAft>
                <a:spcPct val="0"/>
              </a:spcAft>
              <a:buClr>
                <a:schemeClr val="tx2"/>
              </a:buClr>
              <a:buSzPct val="89000"/>
              <a:buFont typeface="Arial" charset="0"/>
              <a:buChar char="-"/>
              <a:defRPr sz="1200" baseline="0">
                <a:latin typeface="+mn-lt"/>
              </a:defRPr>
            </a:lvl9pPr>
          </a:lstStyle>
          <a:p>
            <a:r>
              <a:rPr lang="de-DE" sz="1400" dirty="0">
                <a:latin typeface="BundesSans Regular" panose="020B0002030500000203" pitchFamily="34" charset="0"/>
              </a:rPr>
              <a:t>Ungenaue Aussagen geben </a:t>
            </a:r>
            <a:r>
              <a:rPr lang="de-DE" sz="1400" noProof="1">
                <a:latin typeface="BundesSans Regular" panose="020B0002030500000203" pitchFamily="34" charset="0"/>
              </a:rPr>
              <a:t>Nutzer:innen </a:t>
            </a:r>
            <a:r>
              <a:rPr lang="de-DE" sz="1400" dirty="0">
                <a:latin typeface="BundesSans Regular" panose="020B0002030500000203" pitchFamily="34" charset="0"/>
              </a:rPr>
              <a:t>keine Informationen und sollten vermieden werden.</a:t>
            </a:r>
          </a:p>
        </p:txBody>
      </p:sp>
      <p:sp>
        <p:nvSpPr>
          <p:cNvPr id="30" name="TextBox 29">
            <a:extLst>
              <a:ext uri="{FF2B5EF4-FFF2-40B4-BE49-F238E27FC236}">
                <a16:creationId xmlns:a16="http://schemas.microsoft.com/office/drawing/2014/main" id="{457CDDCF-B837-D646-B13F-04F1F73092AF}"/>
              </a:ext>
            </a:extLst>
          </p:cNvPr>
          <p:cNvSpPr txBox="1"/>
          <p:nvPr/>
        </p:nvSpPr>
        <p:spPr>
          <a:xfrm>
            <a:off x="860251" y="3677089"/>
            <a:ext cx="3159296" cy="24622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671496" eaLnBrk="1" hangingPunct="1">
              <a:buClr>
                <a:schemeClr val="tx2"/>
              </a:buClr>
              <a:defRPr sz="1600" baseline="0">
                <a:latin typeface="+mn-lt"/>
              </a:defRPr>
            </a:lvl1pPr>
            <a:lvl2pPr marL="180000" lvl="1" indent="-180000" defTabSz="671496" eaLnBrk="1" hangingPunct="1">
              <a:buClr>
                <a:schemeClr val="tx2"/>
              </a:buClr>
              <a:buSzPct val="100000"/>
              <a:buFont typeface="Calibri" panose="020F0502020204030204" pitchFamily="34" charset="0"/>
              <a:buChar char="–"/>
              <a:defRPr sz="1600" baseline="0">
                <a:latin typeface="+mn-lt"/>
              </a:defRPr>
            </a:lvl2pPr>
            <a:lvl3pPr marL="360000" lvl="2" indent="-180000" defTabSz="671496" eaLnBrk="1" hangingPunct="1">
              <a:buClr>
                <a:schemeClr val="tx2"/>
              </a:buClr>
              <a:buSzPct val="100000"/>
              <a:buFont typeface="Arial" panose="020B0604020202020204" pitchFamily="34" charset="0"/>
              <a:buChar char="•"/>
              <a:defRPr sz="1600" baseline="0">
                <a:latin typeface="+mn-lt"/>
              </a:defRPr>
            </a:lvl3pPr>
            <a:lvl4pPr marL="540000" lvl="3" indent="-180000" defTabSz="671496" eaLnBrk="1" hangingPunct="1">
              <a:buClr>
                <a:schemeClr val="tx2"/>
              </a:buClr>
              <a:buSzPct val="100000"/>
              <a:buFont typeface="Calibri" panose="020F0502020204030204" pitchFamily="34" charset="0"/>
              <a:buChar char="–"/>
              <a:defRPr sz="1600" baseline="0">
                <a:latin typeface="+mn-lt"/>
              </a:defRPr>
            </a:lvl4pPr>
            <a:lvl5pPr marL="720000" lvl="4" indent="-180000" defTabSz="671496" eaLnBrk="1" hangingPunct="1">
              <a:buClr>
                <a:schemeClr val="tx2"/>
              </a:buClr>
              <a:buSzPct val="100000"/>
              <a:buFont typeface="Calibri" panose="020F0502020204030204" pitchFamily="34" charset="0"/>
              <a:buChar char="»"/>
              <a:defRPr sz="1600" baseline="0">
                <a:latin typeface="+mn-lt"/>
              </a:defRPr>
            </a:lvl5pPr>
            <a:lvl6pPr marL="562342" indent="-97628" defTabSz="671496" fontAlgn="base">
              <a:spcBef>
                <a:spcPct val="0"/>
              </a:spcBef>
              <a:spcAft>
                <a:spcPct val="0"/>
              </a:spcAft>
              <a:buClr>
                <a:schemeClr val="tx2"/>
              </a:buClr>
              <a:buSzPct val="89000"/>
              <a:buFont typeface="Arial" charset="0"/>
              <a:buChar char="-"/>
              <a:defRPr sz="1200" baseline="0">
                <a:latin typeface="+mn-lt"/>
              </a:defRPr>
            </a:lvl6pPr>
            <a:lvl7pPr marL="562342" indent="-97628" defTabSz="671496" fontAlgn="base">
              <a:spcBef>
                <a:spcPct val="0"/>
              </a:spcBef>
              <a:spcAft>
                <a:spcPct val="0"/>
              </a:spcAft>
              <a:buClr>
                <a:schemeClr val="tx2"/>
              </a:buClr>
              <a:buSzPct val="89000"/>
              <a:buFont typeface="Arial" charset="0"/>
              <a:buChar char="-"/>
              <a:defRPr sz="1200" baseline="0">
                <a:latin typeface="+mn-lt"/>
              </a:defRPr>
            </a:lvl7pPr>
            <a:lvl8pPr marL="562342" indent="-97628" defTabSz="671496" fontAlgn="base">
              <a:spcBef>
                <a:spcPct val="0"/>
              </a:spcBef>
              <a:spcAft>
                <a:spcPct val="0"/>
              </a:spcAft>
              <a:buClr>
                <a:schemeClr val="tx2"/>
              </a:buClr>
              <a:buSzPct val="89000"/>
              <a:buFont typeface="Arial" charset="0"/>
              <a:buChar char="-"/>
              <a:defRPr sz="1200" baseline="0">
                <a:latin typeface="+mn-lt"/>
              </a:defRPr>
            </a:lvl8pPr>
            <a:lvl9pPr marL="562342" indent="-97628" defTabSz="671496" fontAlgn="base">
              <a:spcBef>
                <a:spcPct val="0"/>
              </a:spcBef>
              <a:spcAft>
                <a:spcPct val="0"/>
              </a:spcAft>
              <a:buClr>
                <a:schemeClr val="tx2"/>
              </a:buClr>
              <a:buSzPct val="89000"/>
              <a:buFont typeface="Arial" charset="0"/>
              <a:buChar char="-"/>
              <a:defRPr sz="1200" baseline="0">
                <a:latin typeface="+mn-lt"/>
              </a:defRPr>
            </a:lvl9pPr>
          </a:lstStyle>
          <a:p>
            <a:r>
              <a:rPr lang="de-DE" b="1" dirty="0">
                <a:solidFill>
                  <a:schemeClr val="accent4"/>
                </a:solidFill>
                <a:latin typeface="BundesSans Bold" panose="020B0002030500000203" pitchFamily="34" charset="0"/>
              </a:rPr>
              <a:t>Schlechte Praktik</a:t>
            </a:r>
          </a:p>
        </p:txBody>
      </p:sp>
      <p:grpSp>
        <p:nvGrpSpPr>
          <p:cNvPr id="31" name="MinusSignBlue 205">
            <a:extLst>
              <a:ext uri="{FF2B5EF4-FFF2-40B4-BE49-F238E27FC236}">
                <a16:creationId xmlns:a16="http://schemas.microsoft.com/office/drawing/2014/main" id="{FBE96F5E-7FD1-FF48-9191-8EF8524C4E47}"/>
              </a:ext>
            </a:extLst>
          </p:cNvPr>
          <p:cNvGrpSpPr/>
          <p:nvPr>
            <p:custDataLst>
              <p:tags r:id="rId7"/>
            </p:custDataLst>
          </p:nvPr>
        </p:nvGrpSpPr>
        <p:grpSpPr>
          <a:xfrm>
            <a:off x="554734" y="3680752"/>
            <a:ext cx="238896" cy="238896"/>
            <a:chOff x="1016000" y="1016000"/>
            <a:chExt cx="396228" cy="396228"/>
          </a:xfrm>
        </p:grpSpPr>
        <p:sp>
          <p:nvSpPr>
            <p:cNvPr id="32" name="Oval 31">
              <a:extLst>
                <a:ext uri="{FF2B5EF4-FFF2-40B4-BE49-F238E27FC236}">
                  <a16:creationId xmlns:a16="http://schemas.microsoft.com/office/drawing/2014/main" id="{D1DD47A3-FF7E-DD4F-8B5C-1BC8433B3F98}"/>
                </a:ext>
              </a:extLst>
            </p:cNvPr>
            <p:cNvSpPr/>
            <p:nvPr/>
          </p:nvSpPr>
          <p:spPr>
            <a:xfrm>
              <a:off x="1016000" y="1016000"/>
              <a:ext cx="396228" cy="396228"/>
            </a:xfrm>
            <a:prstGeom prst="ellipse">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
          <p:nvSpPr>
            <p:cNvPr id="33" name="Freeform: Shape 203">
              <a:extLst>
                <a:ext uri="{FF2B5EF4-FFF2-40B4-BE49-F238E27FC236}">
                  <a16:creationId xmlns:a16="http://schemas.microsoft.com/office/drawing/2014/main" id="{0107306B-57EF-CF4A-9593-5BD2F5949630}"/>
                </a:ext>
              </a:extLst>
            </p:cNvPr>
            <p:cNvSpPr>
              <a:spLocks noChangeAspect="1"/>
            </p:cNvSpPr>
            <p:nvPr/>
          </p:nvSpPr>
          <p:spPr>
            <a:xfrm>
              <a:off x="1087665" y="1208493"/>
              <a:ext cx="262225" cy="10069"/>
            </a:xfrm>
            <a:custGeom>
              <a:avLst/>
              <a:gdLst/>
              <a:ahLst/>
              <a:cxnLst/>
              <a:rect l="0" t="0" r="0" b="0"/>
              <a:pathLst>
                <a:path w="251311" h="9650">
                  <a:moveTo>
                    <a:pt x="246485" y="9649"/>
                  </a:moveTo>
                  <a:lnTo>
                    <a:pt x="4824" y="9649"/>
                  </a:lnTo>
                  <a:lnTo>
                    <a:pt x="2138" y="9649"/>
                  </a:lnTo>
                  <a:lnTo>
                    <a:pt x="0" y="7509"/>
                  </a:lnTo>
                  <a:lnTo>
                    <a:pt x="0" y="4825"/>
                  </a:lnTo>
                  <a:lnTo>
                    <a:pt x="0" y="2139"/>
                  </a:lnTo>
                  <a:lnTo>
                    <a:pt x="2138" y="0"/>
                  </a:lnTo>
                  <a:lnTo>
                    <a:pt x="4824" y="0"/>
                  </a:lnTo>
                  <a:lnTo>
                    <a:pt x="246485" y="0"/>
                  </a:lnTo>
                  <a:lnTo>
                    <a:pt x="249171" y="0"/>
                  </a:lnTo>
                  <a:lnTo>
                    <a:pt x="251310" y="2139"/>
                  </a:lnTo>
                  <a:lnTo>
                    <a:pt x="251310" y="4825"/>
                  </a:lnTo>
                  <a:lnTo>
                    <a:pt x="251310" y="7509"/>
                  </a:lnTo>
                  <a:lnTo>
                    <a:pt x="249171" y="9649"/>
                  </a:lnTo>
                  <a:close/>
                </a:path>
              </a:pathLst>
            </a:cu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grpSp>
      <p:sp>
        <p:nvSpPr>
          <p:cNvPr id="34" name="TextBox 33">
            <a:extLst>
              <a:ext uri="{FF2B5EF4-FFF2-40B4-BE49-F238E27FC236}">
                <a16:creationId xmlns:a16="http://schemas.microsoft.com/office/drawing/2014/main" id="{CE7AC28E-EB78-1342-8C8A-4A40E358094A}"/>
              </a:ext>
            </a:extLst>
          </p:cNvPr>
          <p:cNvSpPr txBox="1"/>
          <p:nvPr/>
        </p:nvSpPr>
        <p:spPr>
          <a:xfrm>
            <a:off x="860251" y="5066726"/>
            <a:ext cx="3159296" cy="24622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671496" eaLnBrk="1" hangingPunct="1">
              <a:buClr>
                <a:schemeClr val="tx2"/>
              </a:buClr>
              <a:defRPr sz="1600" baseline="0">
                <a:latin typeface="+mn-lt"/>
              </a:defRPr>
            </a:lvl1pPr>
            <a:lvl2pPr marL="180000" lvl="1" indent="-180000" defTabSz="671496" eaLnBrk="1" hangingPunct="1">
              <a:buClr>
                <a:schemeClr val="tx2"/>
              </a:buClr>
              <a:buSzPct val="100000"/>
              <a:buFont typeface="Calibri" panose="020F0502020204030204" pitchFamily="34" charset="0"/>
              <a:buChar char="–"/>
              <a:defRPr sz="1600" baseline="0">
                <a:latin typeface="+mn-lt"/>
              </a:defRPr>
            </a:lvl2pPr>
            <a:lvl3pPr marL="360000" lvl="2" indent="-180000" defTabSz="671496" eaLnBrk="1" hangingPunct="1">
              <a:buClr>
                <a:schemeClr val="tx2"/>
              </a:buClr>
              <a:buSzPct val="100000"/>
              <a:buFont typeface="Arial" panose="020B0604020202020204" pitchFamily="34" charset="0"/>
              <a:buChar char="•"/>
              <a:defRPr sz="1600" baseline="0">
                <a:latin typeface="+mn-lt"/>
              </a:defRPr>
            </a:lvl3pPr>
            <a:lvl4pPr marL="540000" lvl="3" indent="-180000" defTabSz="671496" eaLnBrk="1" hangingPunct="1">
              <a:buClr>
                <a:schemeClr val="tx2"/>
              </a:buClr>
              <a:buSzPct val="100000"/>
              <a:buFont typeface="Calibri" panose="020F0502020204030204" pitchFamily="34" charset="0"/>
              <a:buChar char="–"/>
              <a:defRPr sz="1600" baseline="0">
                <a:latin typeface="+mn-lt"/>
              </a:defRPr>
            </a:lvl4pPr>
            <a:lvl5pPr marL="720000" lvl="4" indent="-180000" defTabSz="671496" eaLnBrk="1" hangingPunct="1">
              <a:buClr>
                <a:schemeClr val="tx2"/>
              </a:buClr>
              <a:buSzPct val="100000"/>
              <a:buFont typeface="Calibri" panose="020F0502020204030204" pitchFamily="34" charset="0"/>
              <a:buChar char="»"/>
              <a:defRPr sz="1600" baseline="0">
                <a:latin typeface="+mn-lt"/>
              </a:defRPr>
            </a:lvl5pPr>
            <a:lvl6pPr marL="562342" indent="-97628" defTabSz="671496" fontAlgn="base">
              <a:spcBef>
                <a:spcPct val="0"/>
              </a:spcBef>
              <a:spcAft>
                <a:spcPct val="0"/>
              </a:spcAft>
              <a:buClr>
                <a:schemeClr val="tx2"/>
              </a:buClr>
              <a:buSzPct val="89000"/>
              <a:buFont typeface="Arial" charset="0"/>
              <a:buChar char="-"/>
              <a:defRPr sz="1200" baseline="0">
                <a:latin typeface="+mn-lt"/>
              </a:defRPr>
            </a:lvl6pPr>
            <a:lvl7pPr marL="562342" indent="-97628" defTabSz="671496" fontAlgn="base">
              <a:spcBef>
                <a:spcPct val="0"/>
              </a:spcBef>
              <a:spcAft>
                <a:spcPct val="0"/>
              </a:spcAft>
              <a:buClr>
                <a:schemeClr val="tx2"/>
              </a:buClr>
              <a:buSzPct val="89000"/>
              <a:buFont typeface="Arial" charset="0"/>
              <a:buChar char="-"/>
              <a:defRPr sz="1200" baseline="0">
                <a:latin typeface="+mn-lt"/>
              </a:defRPr>
            </a:lvl7pPr>
            <a:lvl8pPr marL="562342" indent="-97628" defTabSz="671496" fontAlgn="base">
              <a:spcBef>
                <a:spcPct val="0"/>
              </a:spcBef>
              <a:spcAft>
                <a:spcPct val="0"/>
              </a:spcAft>
              <a:buClr>
                <a:schemeClr val="tx2"/>
              </a:buClr>
              <a:buSzPct val="89000"/>
              <a:buFont typeface="Arial" charset="0"/>
              <a:buChar char="-"/>
              <a:defRPr sz="1200" baseline="0">
                <a:latin typeface="+mn-lt"/>
              </a:defRPr>
            </a:lvl8pPr>
            <a:lvl9pPr marL="562342" indent="-97628" defTabSz="671496" fontAlgn="base">
              <a:spcBef>
                <a:spcPct val="0"/>
              </a:spcBef>
              <a:spcAft>
                <a:spcPct val="0"/>
              </a:spcAft>
              <a:buClr>
                <a:schemeClr val="tx2"/>
              </a:buClr>
              <a:buSzPct val="89000"/>
              <a:buFont typeface="Arial" charset="0"/>
              <a:buChar char="-"/>
              <a:defRPr sz="1200" baseline="0">
                <a:latin typeface="+mn-lt"/>
              </a:defRPr>
            </a:lvl9pPr>
          </a:lstStyle>
          <a:p>
            <a:r>
              <a:rPr lang="de-DE" b="1" dirty="0">
                <a:solidFill>
                  <a:schemeClr val="accent3"/>
                </a:solidFill>
                <a:latin typeface="BundesSans Bold" panose="020B0002030500000203" pitchFamily="34" charset="0"/>
              </a:rPr>
              <a:t>Gute Praktik</a:t>
            </a:r>
          </a:p>
        </p:txBody>
      </p:sp>
      <p:grpSp>
        <p:nvGrpSpPr>
          <p:cNvPr id="35" name="PlusSignBlue 172">
            <a:extLst>
              <a:ext uri="{FF2B5EF4-FFF2-40B4-BE49-F238E27FC236}">
                <a16:creationId xmlns:a16="http://schemas.microsoft.com/office/drawing/2014/main" id="{F20C9C08-3846-2048-87AC-EDF780076792}"/>
              </a:ext>
            </a:extLst>
          </p:cNvPr>
          <p:cNvGrpSpPr/>
          <p:nvPr>
            <p:custDataLst>
              <p:tags r:id="rId8"/>
            </p:custDataLst>
          </p:nvPr>
        </p:nvGrpSpPr>
        <p:grpSpPr>
          <a:xfrm>
            <a:off x="554734" y="5070389"/>
            <a:ext cx="238896" cy="238896"/>
            <a:chOff x="1016000" y="1016000"/>
            <a:chExt cx="396228" cy="396228"/>
          </a:xfrm>
        </p:grpSpPr>
        <p:sp>
          <p:nvSpPr>
            <p:cNvPr id="36" name="Oval 35">
              <a:extLst>
                <a:ext uri="{FF2B5EF4-FFF2-40B4-BE49-F238E27FC236}">
                  <a16:creationId xmlns:a16="http://schemas.microsoft.com/office/drawing/2014/main" id="{10B30BFD-929C-7E4E-9060-138DB29DA397}"/>
                </a:ext>
              </a:extLst>
            </p:cNvPr>
            <p:cNvSpPr/>
            <p:nvPr/>
          </p:nvSpPr>
          <p:spPr>
            <a:xfrm>
              <a:off x="1016000" y="1016000"/>
              <a:ext cx="396228" cy="396228"/>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
          <p:nvSpPr>
            <p:cNvPr id="37" name="Freeform: Shape 170">
              <a:extLst>
                <a:ext uri="{FF2B5EF4-FFF2-40B4-BE49-F238E27FC236}">
                  <a16:creationId xmlns:a16="http://schemas.microsoft.com/office/drawing/2014/main" id="{52A2BEA3-1B54-6A46-8076-EAE8E59F8A93}"/>
                </a:ext>
              </a:extLst>
            </p:cNvPr>
            <p:cNvSpPr>
              <a:spLocks noChangeAspect="1"/>
            </p:cNvSpPr>
            <p:nvPr/>
          </p:nvSpPr>
          <p:spPr>
            <a:xfrm>
              <a:off x="1087707" y="1087707"/>
              <a:ext cx="251457" cy="251458"/>
            </a:xfrm>
            <a:custGeom>
              <a:avLst/>
              <a:gdLst/>
              <a:ahLst/>
              <a:cxnLst/>
              <a:rect l="0" t="0" r="0" b="0"/>
              <a:pathLst>
                <a:path w="251458" h="251459">
                  <a:moveTo>
                    <a:pt x="251457" y="125729"/>
                  </a:moveTo>
                  <a:lnTo>
                    <a:pt x="251457" y="128416"/>
                  </a:lnTo>
                  <a:lnTo>
                    <a:pt x="249317" y="130557"/>
                  </a:lnTo>
                  <a:lnTo>
                    <a:pt x="246630" y="130557"/>
                  </a:lnTo>
                  <a:lnTo>
                    <a:pt x="130557" y="130557"/>
                  </a:lnTo>
                  <a:lnTo>
                    <a:pt x="130557" y="246630"/>
                  </a:lnTo>
                  <a:lnTo>
                    <a:pt x="130557" y="249317"/>
                  </a:lnTo>
                  <a:lnTo>
                    <a:pt x="128416" y="251458"/>
                  </a:lnTo>
                  <a:lnTo>
                    <a:pt x="125729" y="251458"/>
                  </a:lnTo>
                  <a:lnTo>
                    <a:pt x="123043" y="251458"/>
                  </a:lnTo>
                  <a:lnTo>
                    <a:pt x="120901" y="249317"/>
                  </a:lnTo>
                  <a:lnTo>
                    <a:pt x="120901" y="246630"/>
                  </a:lnTo>
                  <a:lnTo>
                    <a:pt x="120901" y="130557"/>
                  </a:lnTo>
                  <a:lnTo>
                    <a:pt x="4828" y="130557"/>
                  </a:lnTo>
                  <a:lnTo>
                    <a:pt x="2141" y="130557"/>
                  </a:lnTo>
                  <a:lnTo>
                    <a:pt x="0" y="128416"/>
                  </a:lnTo>
                  <a:lnTo>
                    <a:pt x="0" y="125729"/>
                  </a:lnTo>
                  <a:lnTo>
                    <a:pt x="0" y="123042"/>
                  </a:lnTo>
                  <a:lnTo>
                    <a:pt x="2141" y="120901"/>
                  </a:lnTo>
                  <a:lnTo>
                    <a:pt x="4828" y="120901"/>
                  </a:lnTo>
                  <a:lnTo>
                    <a:pt x="120901" y="120901"/>
                  </a:lnTo>
                  <a:lnTo>
                    <a:pt x="120901" y="4828"/>
                  </a:lnTo>
                  <a:lnTo>
                    <a:pt x="120901" y="2141"/>
                  </a:lnTo>
                  <a:lnTo>
                    <a:pt x="123043" y="0"/>
                  </a:lnTo>
                  <a:lnTo>
                    <a:pt x="125729" y="0"/>
                  </a:lnTo>
                  <a:lnTo>
                    <a:pt x="128416" y="0"/>
                  </a:lnTo>
                  <a:lnTo>
                    <a:pt x="130557" y="2141"/>
                  </a:lnTo>
                  <a:lnTo>
                    <a:pt x="130557" y="4828"/>
                  </a:lnTo>
                  <a:lnTo>
                    <a:pt x="130557" y="120901"/>
                  </a:lnTo>
                  <a:lnTo>
                    <a:pt x="246630" y="120901"/>
                  </a:lnTo>
                  <a:lnTo>
                    <a:pt x="249317" y="120901"/>
                  </a:lnTo>
                  <a:lnTo>
                    <a:pt x="251457" y="123042"/>
                  </a:lnTo>
                  <a:close/>
                </a:path>
              </a:pathLst>
            </a:cu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grpSp>
      <p:sp>
        <p:nvSpPr>
          <p:cNvPr id="38" name="TextBox 37">
            <a:extLst>
              <a:ext uri="{FF2B5EF4-FFF2-40B4-BE49-F238E27FC236}">
                <a16:creationId xmlns:a16="http://schemas.microsoft.com/office/drawing/2014/main" id="{19EB8E64-984C-4163-9780-86AECC672729}"/>
              </a:ext>
            </a:extLst>
          </p:cNvPr>
          <p:cNvSpPr txBox="1">
            <a:spLocks/>
          </p:cNvSpPr>
          <p:nvPr/>
        </p:nvSpPr>
        <p:spPr>
          <a:xfrm>
            <a:off x="554735" y="2385586"/>
            <a:ext cx="3464814" cy="27699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lvl="0" indent="0" defTabSz="671496" eaLnBrk="1" hangingPunct="1">
              <a:buClr>
                <a:schemeClr val="tx2"/>
              </a:buClr>
              <a:defRPr sz="1600" baseline="0">
                <a:latin typeface="+mn-lt"/>
              </a:defRPr>
            </a:lvl1pPr>
            <a:lvl2pPr marL="180000" lvl="1" indent="-180000" defTabSz="671496" eaLnBrk="1" hangingPunct="1">
              <a:buClr>
                <a:schemeClr val="tx2"/>
              </a:buClr>
              <a:buSzPct val="100000"/>
              <a:buFont typeface="Calibri" panose="020F0502020204030204" pitchFamily="34" charset="0"/>
              <a:buChar char="–"/>
              <a:defRPr sz="1600" baseline="0">
                <a:latin typeface="+mn-lt"/>
              </a:defRPr>
            </a:lvl2pPr>
            <a:lvl3pPr marL="360000" lvl="2" indent="-180000" defTabSz="671496" eaLnBrk="1" hangingPunct="1">
              <a:buClr>
                <a:schemeClr val="tx2"/>
              </a:buClr>
              <a:buSzPct val="100000"/>
              <a:buFont typeface="Arial" panose="020B0604020202020204" pitchFamily="34" charset="0"/>
              <a:buChar char="•"/>
              <a:defRPr sz="1600" baseline="0">
                <a:latin typeface="+mn-lt"/>
              </a:defRPr>
            </a:lvl3pPr>
            <a:lvl4pPr marL="540000" lvl="3" indent="-180000" defTabSz="671496" eaLnBrk="1" hangingPunct="1">
              <a:buClr>
                <a:schemeClr val="tx2"/>
              </a:buClr>
              <a:buSzPct val="100000"/>
              <a:buFont typeface="Calibri" panose="020F0502020204030204" pitchFamily="34" charset="0"/>
              <a:buChar char="–"/>
              <a:defRPr sz="1600" baseline="0">
                <a:latin typeface="+mn-lt"/>
              </a:defRPr>
            </a:lvl4pPr>
            <a:lvl5pPr marL="720000" lvl="4" indent="-180000" defTabSz="671496" eaLnBrk="1" hangingPunct="1">
              <a:buClr>
                <a:schemeClr val="tx2"/>
              </a:buClr>
              <a:buSzPct val="100000"/>
              <a:buFont typeface="Calibri" panose="020F0502020204030204" pitchFamily="34" charset="0"/>
              <a:buChar char="»"/>
              <a:defRPr sz="1600" baseline="0">
                <a:latin typeface="+mn-lt"/>
              </a:defRPr>
            </a:lvl5pPr>
            <a:lvl6pPr marL="562342" indent="-97628" defTabSz="671496" fontAlgn="base">
              <a:spcBef>
                <a:spcPct val="0"/>
              </a:spcBef>
              <a:spcAft>
                <a:spcPct val="0"/>
              </a:spcAft>
              <a:buClr>
                <a:schemeClr val="tx2"/>
              </a:buClr>
              <a:buSzPct val="89000"/>
              <a:buFont typeface="Arial" charset="0"/>
              <a:buChar char="-"/>
              <a:defRPr sz="1200" baseline="0">
                <a:latin typeface="+mn-lt"/>
              </a:defRPr>
            </a:lvl6pPr>
            <a:lvl7pPr marL="562342" indent="-97628" defTabSz="671496" fontAlgn="base">
              <a:spcBef>
                <a:spcPct val="0"/>
              </a:spcBef>
              <a:spcAft>
                <a:spcPct val="0"/>
              </a:spcAft>
              <a:buClr>
                <a:schemeClr val="tx2"/>
              </a:buClr>
              <a:buSzPct val="89000"/>
              <a:buFont typeface="Arial" charset="0"/>
              <a:buChar char="-"/>
              <a:defRPr sz="1200" baseline="0">
                <a:latin typeface="+mn-lt"/>
              </a:defRPr>
            </a:lvl7pPr>
            <a:lvl8pPr marL="562342" indent="-97628" defTabSz="671496" fontAlgn="base">
              <a:spcBef>
                <a:spcPct val="0"/>
              </a:spcBef>
              <a:spcAft>
                <a:spcPct val="0"/>
              </a:spcAft>
              <a:buClr>
                <a:schemeClr val="tx2"/>
              </a:buClr>
              <a:buSzPct val="89000"/>
              <a:buFont typeface="Arial" charset="0"/>
              <a:buChar char="-"/>
              <a:defRPr sz="1200" baseline="0">
                <a:latin typeface="+mn-lt"/>
              </a:defRPr>
            </a:lvl8pPr>
            <a:lvl9pPr marL="562342" indent="-97628" defTabSz="671496" fontAlgn="base">
              <a:spcBef>
                <a:spcPct val="0"/>
              </a:spcBef>
              <a:spcAft>
                <a:spcPct val="0"/>
              </a:spcAft>
              <a:buClr>
                <a:schemeClr val="tx2"/>
              </a:buClr>
              <a:buSzPct val="89000"/>
              <a:buFont typeface="Arial" charset="0"/>
              <a:buChar char="-"/>
              <a:defRPr sz="1200" baseline="0">
                <a:latin typeface="+mn-lt"/>
              </a:defRPr>
            </a:lvl9pPr>
          </a:lstStyle>
          <a:p>
            <a:pPr algn="ctr"/>
            <a:r>
              <a:rPr lang="de-DE" sz="1800" b="1" dirty="0"/>
              <a:t>Transparenz durch Sprache</a:t>
            </a:r>
          </a:p>
        </p:txBody>
      </p:sp>
      <p:cxnSp>
        <p:nvCxnSpPr>
          <p:cNvPr id="39" name="Straight Connector 38">
            <a:extLst>
              <a:ext uri="{FF2B5EF4-FFF2-40B4-BE49-F238E27FC236}">
                <a16:creationId xmlns:a16="http://schemas.microsoft.com/office/drawing/2014/main" id="{3D6FAB16-A332-430B-A3EA-85C10C8E99BB}"/>
              </a:ext>
            </a:extLst>
          </p:cNvPr>
          <p:cNvCxnSpPr>
            <a:cxnSpLocks/>
          </p:cNvCxnSpPr>
          <p:nvPr/>
        </p:nvCxnSpPr>
        <p:spPr>
          <a:xfrm>
            <a:off x="554735" y="2721193"/>
            <a:ext cx="3464814" cy="0"/>
          </a:xfrm>
          <a:prstGeom prst="line">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3F220D89-1F8C-4E00-98EA-4E3DE24DF4AA}"/>
              </a:ext>
            </a:extLst>
          </p:cNvPr>
          <p:cNvCxnSpPr>
            <a:cxnSpLocks/>
          </p:cNvCxnSpPr>
          <p:nvPr/>
        </p:nvCxnSpPr>
        <p:spPr>
          <a:xfrm>
            <a:off x="4348377" y="1711435"/>
            <a:ext cx="0" cy="4490582"/>
          </a:xfrm>
          <a:prstGeom prst="line">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43" name="Group 42">
            <a:extLst>
              <a:ext uri="{FF2B5EF4-FFF2-40B4-BE49-F238E27FC236}">
                <a16:creationId xmlns:a16="http://schemas.microsoft.com/office/drawing/2014/main" id="{465859A7-F605-4AE3-9E02-6A6C7E07669C}"/>
              </a:ext>
            </a:extLst>
          </p:cNvPr>
          <p:cNvGrpSpPr>
            <a:grpSpLocks/>
          </p:cNvGrpSpPr>
          <p:nvPr/>
        </p:nvGrpSpPr>
        <p:grpSpPr>
          <a:xfrm>
            <a:off x="1973987" y="1711435"/>
            <a:ext cx="626310" cy="626310"/>
            <a:chOff x="9504917" y="2567478"/>
            <a:chExt cx="799881" cy="799881"/>
          </a:xfrm>
        </p:grpSpPr>
        <p:sp>
          <p:nvSpPr>
            <p:cNvPr id="44" name="Oval 43">
              <a:extLst>
                <a:ext uri="{FF2B5EF4-FFF2-40B4-BE49-F238E27FC236}">
                  <a16:creationId xmlns:a16="http://schemas.microsoft.com/office/drawing/2014/main" id="{E79894E6-3D0C-49DE-946C-5513720A2058}"/>
                </a:ext>
              </a:extLst>
            </p:cNvPr>
            <p:cNvSpPr/>
            <p:nvPr/>
          </p:nvSpPr>
          <p:spPr>
            <a:xfrm>
              <a:off x="9504917" y="2567478"/>
              <a:ext cx="799881" cy="799881"/>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pic>
          <p:nvPicPr>
            <p:cNvPr id="46" name="CustomIcon">
              <a:extLst>
                <a:ext uri="{FF2B5EF4-FFF2-40B4-BE49-F238E27FC236}">
                  <a16:creationId xmlns:a16="http://schemas.microsoft.com/office/drawing/2014/main" id="{98E693E9-CE4B-4442-A677-9FB688B407FE}"/>
                </a:ext>
              </a:extLst>
            </p:cNvPr>
            <p:cNvPicPr>
              <a:picLocks/>
            </p:cNvPicPr>
            <p:nvPr>
              <p:custDataLst>
                <p:tags r:id="rId9"/>
              </p:custDataLst>
            </p:nvPr>
          </p:nvPicPr>
          <p:blipFill>
            <a:blip r:embed="rId14">
              <a:extLst>
                <a:ext uri="{96DAC541-7B7A-43D3-8B79-37D633B846F1}">
                  <asvg:svgBlip xmlns:asvg="http://schemas.microsoft.com/office/drawing/2016/SVG/main" r:embed="rId15"/>
                </a:ext>
              </a:extLst>
            </a:blip>
            <a:stretch>
              <a:fillRect/>
            </a:stretch>
          </p:blipFill>
          <p:spPr>
            <a:xfrm>
              <a:off x="9678488" y="2741049"/>
              <a:ext cx="452739" cy="452739"/>
            </a:xfrm>
            <a:prstGeom prst="rect">
              <a:avLst/>
            </a:prstGeom>
          </p:spPr>
        </p:pic>
      </p:grpSp>
      <p:sp>
        <p:nvSpPr>
          <p:cNvPr id="47" name="TextBox 46">
            <a:extLst>
              <a:ext uri="{FF2B5EF4-FFF2-40B4-BE49-F238E27FC236}">
                <a16:creationId xmlns:a16="http://schemas.microsoft.com/office/drawing/2014/main" id="{273960A3-366E-4D2D-A708-2680DCCC04D7}"/>
              </a:ext>
            </a:extLst>
          </p:cNvPr>
          <p:cNvSpPr txBox="1">
            <a:spLocks/>
          </p:cNvSpPr>
          <p:nvPr/>
        </p:nvSpPr>
        <p:spPr>
          <a:xfrm>
            <a:off x="4683847" y="2037050"/>
            <a:ext cx="3301910"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671496" eaLnBrk="1" hangingPunct="1">
              <a:buClr>
                <a:schemeClr val="tx2"/>
              </a:buClr>
              <a:defRPr sz="1600" baseline="0">
                <a:latin typeface="+mn-lt"/>
              </a:defRPr>
            </a:lvl1pPr>
            <a:lvl2pPr marL="180000" lvl="1" indent="-180000" defTabSz="671496" eaLnBrk="1" hangingPunct="1">
              <a:buClr>
                <a:schemeClr val="tx2"/>
              </a:buClr>
              <a:buSzPct val="100000"/>
              <a:buFont typeface="Calibri" panose="020F0502020204030204" pitchFamily="34" charset="0"/>
              <a:buChar char="–"/>
              <a:defRPr sz="1600" baseline="0">
                <a:latin typeface="+mn-lt"/>
              </a:defRPr>
            </a:lvl2pPr>
            <a:lvl3pPr marL="360000" lvl="2" indent="-180000" defTabSz="671496" eaLnBrk="1" hangingPunct="1">
              <a:buClr>
                <a:schemeClr val="tx2"/>
              </a:buClr>
              <a:buSzPct val="100000"/>
              <a:buFont typeface="Arial" panose="020B0604020202020204" pitchFamily="34" charset="0"/>
              <a:buChar char="•"/>
              <a:defRPr sz="1600" baseline="0">
                <a:latin typeface="+mn-lt"/>
              </a:defRPr>
            </a:lvl3pPr>
            <a:lvl4pPr marL="540000" lvl="3" indent="-180000" defTabSz="671496" eaLnBrk="1" hangingPunct="1">
              <a:buClr>
                <a:schemeClr val="tx2"/>
              </a:buClr>
              <a:buSzPct val="100000"/>
              <a:buFont typeface="Calibri" panose="020F0502020204030204" pitchFamily="34" charset="0"/>
              <a:buChar char="–"/>
              <a:defRPr sz="1600" baseline="0">
                <a:latin typeface="+mn-lt"/>
              </a:defRPr>
            </a:lvl4pPr>
            <a:lvl5pPr marL="720000" lvl="4" indent="-180000" defTabSz="671496" eaLnBrk="1" hangingPunct="1">
              <a:buClr>
                <a:schemeClr val="tx2"/>
              </a:buClr>
              <a:buSzPct val="100000"/>
              <a:buFont typeface="Calibri" panose="020F0502020204030204" pitchFamily="34" charset="0"/>
              <a:buChar char="»"/>
              <a:defRPr sz="1600" baseline="0">
                <a:latin typeface="+mn-lt"/>
              </a:defRPr>
            </a:lvl5pPr>
            <a:lvl6pPr marL="562342" indent="-97628" defTabSz="671496" fontAlgn="base">
              <a:spcBef>
                <a:spcPct val="0"/>
              </a:spcBef>
              <a:spcAft>
                <a:spcPct val="0"/>
              </a:spcAft>
              <a:buClr>
                <a:schemeClr val="tx2"/>
              </a:buClr>
              <a:buSzPct val="89000"/>
              <a:buFont typeface="Arial" charset="0"/>
              <a:buChar char="-"/>
              <a:defRPr sz="1200" baseline="0">
                <a:latin typeface="+mn-lt"/>
              </a:defRPr>
            </a:lvl6pPr>
            <a:lvl7pPr marL="562342" indent="-97628" defTabSz="671496" fontAlgn="base">
              <a:spcBef>
                <a:spcPct val="0"/>
              </a:spcBef>
              <a:spcAft>
                <a:spcPct val="0"/>
              </a:spcAft>
              <a:buClr>
                <a:schemeClr val="tx2"/>
              </a:buClr>
              <a:buSzPct val="89000"/>
              <a:buFont typeface="Arial" charset="0"/>
              <a:buChar char="-"/>
              <a:defRPr sz="1200" baseline="0">
                <a:latin typeface="+mn-lt"/>
              </a:defRPr>
            </a:lvl7pPr>
            <a:lvl8pPr marL="562342" indent="-97628" defTabSz="671496" fontAlgn="base">
              <a:spcBef>
                <a:spcPct val="0"/>
              </a:spcBef>
              <a:spcAft>
                <a:spcPct val="0"/>
              </a:spcAft>
              <a:buClr>
                <a:schemeClr val="tx2"/>
              </a:buClr>
              <a:buSzPct val="89000"/>
              <a:buFont typeface="Arial" charset="0"/>
              <a:buChar char="-"/>
              <a:defRPr sz="1200" baseline="0">
                <a:latin typeface="+mn-lt"/>
              </a:defRPr>
            </a:lvl8pPr>
            <a:lvl9pPr marL="562342" indent="-97628" defTabSz="671496" fontAlgn="base">
              <a:spcBef>
                <a:spcPct val="0"/>
              </a:spcBef>
              <a:spcAft>
                <a:spcPct val="0"/>
              </a:spcAft>
              <a:buClr>
                <a:schemeClr val="tx2"/>
              </a:buClr>
              <a:buSzPct val="89000"/>
              <a:buFont typeface="Arial" charset="0"/>
              <a:buChar char="-"/>
              <a:defRPr sz="1200" baseline="0">
                <a:latin typeface="+mn-lt"/>
              </a:defRPr>
            </a:lvl9pPr>
          </a:lstStyle>
          <a:p>
            <a:r>
              <a:rPr lang="de-DE" sz="1200" dirty="0">
                <a:latin typeface="+mj-lt"/>
              </a:rPr>
              <a:t>Beispiel: </a:t>
            </a:r>
            <a:r>
              <a:rPr lang="de-DE" sz="1200" dirty="0">
                <a:solidFill>
                  <a:schemeClr val="accent4"/>
                </a:solidFill>
                <a:latin typeface="+mj-lt"/>
              </a:rPr>
              <a:t>Schlechte Praktik</a:t>
            </a:r>
          </a:p>
        </p:txBody>
      </p:sp>
      <p:sp>
        <p:nvSpPr>
          <p:cNvPr id="49" name="TextBox 48">
            <a:extLst>
              <a:ext uri="{FF2B5EF4-FFF2-40B4-BE49-F238E27FC236}">
                <a16:creationId xmlns:a16="http://schemas.microsoft.com/office/drawing/2014/main" id="{5A3B1212-C4BE-4A2D-B872-AF45201DD51D}"/>
              </a:ext>
            </a:extLst>
          </p:cNvPr>
          <p:cNvSpPr txBox="1">
            <a:spLocks/>
          </p:cNvSpPr>
          <p:nvPr/>
        </p:nvSpPr>
        <p:spPr>
          <a:xfrm>
            <a:off x="4683847" y="5605336"/>
            <a:ext cx="3301910"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671496" eaLnBrk="1" hangingPunct="1">
              <a:buClr>
                <a:schemeClr val="tx2"/>
              </a:buClr>
              <a:defRPr sz="1600" baseline="0">
                <a:latin typeface="+mn-lt"/>
              </a:defRPr>
            </a:lvl1pPr>
            <a:lvl2pPr marL="180000" lvl="1" indent="-180000" defTabSz="671496" eaLnBrk="1" hangingPunct="1">
              <a:buClr>
                <a:schemeClr val="tx2"/>
              </a:buClr>
              <a:buSzPct val="100000"/>
              <a:buFont typeface="Calibri" panose="020F0502020204030204" pitchFamily="34" charset="0"/>
              <a:buChar char="–"/>
              <a:defRPr sz="1600" baseline="0">
                <a:latin typeface="+mn-lt"/>
              </a:defRPr>
            </a:lvl2pPr>
            <a:lvl3pPr marL="360000" lvl="2" indent="-180000" defTabSz="671496" eaLnBrk="1" hangingPunct="1">
              <a:buClr>
                <a:schemeClr val="tx2"/>
              </a:buClr>
              <a:buSzPct val="100000"/>
              <a:buFont typeface="Arial" panose="020B0604020202020204" pitchFamily="34" charset="0"/>
              <a:buChar char="•"/>
              <a:defRPr sz="1600" baseline="0">
                <a:latin typeface="+mn-lt"/>
              </a:defRPr>
            </a:lvl3pPr>
            <a:lvl4pPr marL="540000" lvl="3" indent="-180000" defTabSz="671496" eaLnBrk="1" hangingPunct="1">
              <a:buClr>
                <a:schemeClr val="tx2"/>
              </a:buClr>
              <a:buSzPct val="100000"/>
              <a:buFont typeface="Calibri" panose="020F0502020204030204" pitchFamily="34" charset="0"/>
              <a:buChar char="–"/>
              <a:defRPr sz="1600" baseline="0">
                <a:latin typeface="+mn-lt"/>
              </a:defRPr>
            </a:lvl4pPr>
            <a:lvl5pPr marL="720000" lvl="4" indent="-180000" defTabSz="671496" eaLnBrk="1" hangingPunct="1">
              <a:buClr>
                <a:schemeClr val="tx2"/>
              </a:buClr>
              <a:buSzPct val="100000"/>
              <a:buFont typeface="Calibri" panose="020F0502020204030204" pitchFamily="34" charset="0"/>
              <a:buChar char="»"/>
              <a:defRPr sz="1600" baseline="0">
                <a:latin typeface="+mn-lt"/>
              </a:defRPr>
            </a:lvl5pPr>
            <a:lvl6pPr marL="562342" indent="-97628" defTabSz="671496" fontAlgn="base">
              <a:spcBef>
                <a:spcPct val="0"/>
              </a:spcBef>
              <a:spcAft>
                <a:spcPct val="0"/>
              </a:spcAft>
              <a:buClr>
                <a:schemeClr val="tx2"/>
              </a:buClr>
              <a:buSzPct val="89000"/>
              <a:buFont typeface="Arial" charset="0"/>
              <a:buChar char="-"/>
              <a:defRPr sz="1200" baseline="0">
                <a:latin typeface="+mn-lt"/>
              </a:defRPr>
            </a:lvl6pPr>
            <a:lvl7pPr marL="562342" indent="-97628" defTabSz="671496" fontAlgn="base">
              <a:spcBef>
                <a:spcPct val="0"/>
              </a:spcBef>
              <a:spcAft>
                <a:spcPct val="0"/>
              </a:spcAft>
              <a:buClr>
                <a:schemeClr val="tx2"/>
              </a:buClr>
              <a:buSzPct val="89000"/>
              <a:buFont typeface="Arial" charset="0"/>
              <a:buChar char="-"/>
              <a:defRPr sz="1200" baseline="0">
                <a:latin typeface="+mn-lt"/>
              </a:defRPr>
            </a:lvl7pPr>
            <a:lvl8pPr marL="562342" indent="-97628" defTabSz="671496" fontAlgn="base">
              <a:spcBef>
                <a:spcPct val="0"/>
              </a:spcBef>
              <a:spcAft>
                <a:spcPct val="0"/>
              </a:spcAft>
              <a:buClr>
                <a:schemeClr val="tx2"/>
              </a:buClr>
              <a:buSzPct val="89000"/>
              <a:buFont typeface="Arial" charset="0"/>
              <a:buChar char="-"/>
              <a:defRPr sz="1200" baseline="0">
                <a:latin typeface="+mn-lt"/>
              </a:defRPr>
            </a:lvl8pPr>
            <a:lvl9pPr marL="562342" indent="-97628" defTabSz="671496" fontAlgn="base">
              <a:spcBef>
                <a:spcPct val="0"/>
              </a:spcBef>
              <a:spcAft>
                <a:spcPct val="0"/>
              </a:spcAft>
              <a:buClr>
                <a:schemeClr val="tx2"/>
              </a:buClr>
              <a:buSzPct val="89000"/>
              <a:buFont typeface="Arial" charset="0"/>
              <a:buChar char="-"/>
              <a:defRPr sz="1200" baseline="0">
                <a:latin typeface="+mn-lt"/>
              </a:defRPr>
            </a:lvl9pPr>
          </a:lstStyle>
          <a:p>
            <a:r>
              <a:rPr lang="de-DE" sz="1000" noProof="1"/>
              <a:t>Nutzer:innen </a:t>
            </a:r>
            <a:r>
              <a:rPr lang="de-DE" sz="1000" dirty="0"/>
              <a:t>erhalten nur eine Bestätigung und wissen nicht, wie es weitergeht.</a:t>
            </a:r>
          </a:p>
        </p:txBody>
      </p:sp>
      <p:sp>
        <p:nvSpPr>
          <p:cNvPr id="50" name="TextBox 49">
            <a:extLst>
              <a:ext uri="{FF2B5EF4-FFF2-40B4-BE49-F238E27FC236}">
                <a16:creationId xmlns:a16="http://schemas.microsoft.com/office/drawing/2014/main" id="{BCA9C65F-7571-4C8D-A11F-D213AB0B0B7B}"/>
              </a:ext>
            </a:extLst>
          </p:cNvPr>
          <p:cNvSpPr txBox="1">
            <a:spLocks/>
          </p:cNvSpPr>
          <p:nvPr/>
        </p:nvSpPr>
        <p:spPr>
          <a:xfrm>
            <a:off x="8335354" y="2037050"/>
            <a:ext cx="3301911"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lvl="0" indent="0" defTabSz="671496" eaLnBrk="1" hangingPunct="1">
              <a:buClr>
                <a:schemeClr val="tx2"/>
              </a:buClr>
              <a:defRPr sz="1600" baseline="0">
                <a:latin typeface="+mn-lt"/>
              </a:defRPr>
            </a:lvl1pPr>
            <a:lvl2pPr marL="180000" lvl="1" indent="-180000" defTabSz="671496" eaLnBrk="1" hangingPunct="1">
              <a:buClr>
                <a:schemeClr val="tx2"/>
              </a:buClr>
              <a:buSzPct val="100000"/>
              <a:buFont typeface="Calibri" panose="020F0502020204030204" pitchFamily="34" charset="0"/>
              <a:buChar char="–"/>
              <a:defRPr sz="1600" baseline="0">
                <a:latin typeface="+mn-lt"/>
              </a:defRPr>
            </a:lvl2pPr>
            <a:lvl3pPr marL="360000" lvl="2" indent="-180000" defTabSz="671496" eaLnBrk="1" hangingPunct="1">
              <a:buClr>
                <a:schemeClr val="tx2"/>
              </a:buClr>
              <a:buSzPct val="100000"/>
              <a:buFont typeface="Arial" panose="020B0604020202020204" pitchFamily="34" charset="0"/>
              <a:buChar char="•"/>
              <a:defRPr sz="1600" baseline="0">
                <a:latin typeface="+mn-lt"/>
              </a:defRPr>
            </a:lvl3pPr>
            <a:lvl4pPr marL="540000" lvl="3" indent="-180000" defTabSz="671496" eaLnBrk="1" hangingPunct="1">
              <a:buClr>
                <a:schemeClr val="tx2"/>
              </a:buClr>
              <a:buSzPct val="100000"/>
              <a:buFont typeface="Calibri" panose="020F0502020204030204" pitchFamily="34" charset="0"/>
              <a:buChar char="–"/>
              <a:defRPr sz="1600" baseline="0">
                <a:latin typeface="+mn-lt"/>
              </a:defRPr>
            </a:lvl4pPr>
            <a:lvl5pPr marL="720000" lvl="4" indent="-180000" defTabSz="671496" eaLnBrk="1" hangingPunct="1">
              <a:buClr>
                <a:schemeClr val="tx2"/>
              </a:buClr>
              <a:buSzPct val="100000"/>
              <a:buFont typeface="Calibri" panose="020F0502020204030204" pitchFamily="34" charset="0"/>
              <a:buChar char="»"/>
              <a:defRPr sz="1600" baseline="0">
                <a:latin typeface="+mn-lt"/>
              </a:defRPr>
            </a:lvl5pPr>
            <a:lvl6pPr marL="562342" indent="-97628" defTabSz="671496" fontAlgn="base">
              <a:spcBef>
                <a:spcPct val="0"/>
              </a:spcBef>
              <a:spcAft>
                <a:spcPct val="0"/>
              </a:spcAft>
              <a:buClr>
                <a:schemeClr val="tx2"/>
              </a:buClr>
              <a:buSzPct val="89000"/>
              <a:buFont typeface="Arial" charset="0"/>
              <a:buChar char="-"/>
              <a:defRPr sz="1200" baseline="0">
                <a:latin typeface="+mn-lt"/>
              </a:defRPr>
            </a:lvl6pPr>
            <a:lvl7pPr marL="562342" indent="-97628" defTabSz="671496" fontAlgn="base">
              <a:spcBef>
                <a:spcPct val="0"/>
              </a:spcBef>
              <a:spcAft>
                <a:spcPct val="0"/>
              </a:spcAft>
              <a:buClr>
                <a:schemeClr val="tx2"/>
              </a:buClr>
              <a:buSzPct val="89000"/>
              <a:buFont typeface="Arial" charset="0"/>
              <a:buChar char="-"/>
              <a:defRPr sz="1200" baseline="0">
                <a:latin typeface="+mn-lt"/>
              </a:defRPr>
            </a:lvl7pPr>
            <a:lvl8pPr marL="562342" indent="-97628" defTabSz="671496" fontAlgn="base">
              <a:spcBef>
                <a:spcPct val="0"/>
              </a:spcBef>
              <a:spcAft>
                <a:spcPct val="0"/>
              </a:spcAft>
              <a:buClr>
                <a:schemeClr val="tx2"/>
              </a:buClr>
              <a:buSzPct val="89000"/>
              <a:buFont typeface="Arial" charset="0"/>
              <a:buChar char="-"/>
              <a:defRPr sz="1200" baseline="0">
                <a:latin typeface="+mn-lt"/>
              </a:defRPr>
            </a:lvl8pPr>
            <a:lvl9pPr marL="562342" indent="-97628" defTabSz="671496" fontAlgn="base">
              <a:spcBef>
                <a:spcPct val="0"/>
              </a:spcBef>
              <a:spcAft>
                <a:spcPct val="0"/>
              </a:spcAft>
              <a:buClr>
                <a:schemeClr val="tx2"/>
              </a:buClr>
              <a:buSzPct val="89000"/>
              <a:buFont typeface="Arial" charset="0"/>
              <a:buChar char="-"/>
              <a:defRPr sz="1200" baseline="0">
                <a:latin typeface="+mn-lt"/>
              </a:defRPr>
            </a:lvl9pPr>
          </a:lstStyle>
          <a:p>
            <a:r>
              <a:rPr lang="de-DE" sz="1200" dirty="0">
                <a:latin typeface="+mj-lt"/>
              </a:rPr>
              <a:t>Beispiel: </a:t>
            </a:r>
            <a:r>
              <a:rPr lang="de-DE" sz="1200" dirty="0">
                <a:solidFill>
                  <a:schemeClr val="accent3"/>
                </a:solidFill>
                <a:latin typeface="+mj-lt"/>
              </a:rPr>
              <a:t>Gute Praktik</a:t>
            </a:r>
          </a:p>
        </p:txBody>
      </p:sp>
      <p:sp>
        <p:nvSpPr>
          <p:cNvPr id="51" name="TextBox 50">
            <a:extLst>
              <a:ext uri="{FF2B5EF4-FFF2-40B4-BE49-F238E27FC236}">
                <a16:creationId xmlns:a16="http://schemas.microsoft.com/office/drawing/2014/main" id="{BF6471D2-52A4-4B03-978E-24A1EF570852}"/>
              </a:ext>
            </a:extLst>
          </p:cNvPr>
          <p:cNvSpPr txBox="1">
            <a:spLocks/>
          </p:cNvSpPr>
          <p:nvPr/>
        </p:nvSpPr>
        <p:spPr>
          <a:xfrm>
            <a:off x="8335354" y="5605336"/>
            <a:ext cx="3301911" cy="3077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Autofit/>
          </a:bodyPr>
          <a:lstStyle>
            <a:lvl1pPr marL="0" lvl="0" indent="0" defTabSz="671496" eaLnBrk="1" hangingPunct="1">
              <a:buClr>
                <a:schemeClr val="tx2"/>
              </a:buClr>
              <a:defRPr sz="1600" baseline="0">
                <a:latin typeface="+mn-lt"/>
              </a:defRPr>
            </a:lvl1pPr>
            <a:lvl2pPr marL="180000" lvl="1" indent="-180000" defTabSz="671496" eaLnBrk="1" hangingPunct="1">
              <a:buClr>
                <a:schemeClr val="tx2"/>
              </a:buClr>
              <a:buSzPct val="100000"/>
              <a:buFont typeface="Calibri" panose="020F0502020204030204" pitchFamily="34" charset="0"/>
              <a:buChar char="–"/>
              <a:defRPr sz="1600" baseline="0">
                <a:latin typeface="+mn-lt"/>
              </a:defRPr>
            </a:lvl2pPr>
            <a:lvl3pPr marL="360000" lvl="2" indent="-180000" defTabSz="671496" eaLnBrk="1" hangingPunct="1">
              <a:buClr>
                <a:schemeClr val="tx2"/>
              </a:buClr>
              <a:buSzPct val="100000"/>
              <a:buFont typeface="Arial" panose="020B0604020202020204" pitchFamily="34" charset="0"/>
              <a:buChar char="•"/>
              <a:defRPr sz="1600" baseline="0">
                <a:latin typeface="+mn-lt"/>
              </a:defRPr>
            </a:lvl3pPr>
            <a:lvl4pPr marL="540000" lvl="3" indent="-180000" defTabSz="671496" eaLnBrk="1" hangingPunct="1">
              <a:buClr>
                <a:schemeClr val="tx2"/>
              </a:buClr>
              <a:buSzPct val="100000"/>
              <a:buFont typeface="Calibri" panose="020F0502020204030204" pitchFamily="34" charset="0"/>
              <a:buChar char="–"/>
              <a:defRPr sz="1600" baseline="0">
                <a:latin typeface="+mn-lt"/>
              </a:defRPr>
            </a:lvl4pPr>
            <a:lvl5pPr marL="720000" lvl="4" indent="-180000" defTabSz="671496" eaLnBrk="1" hangingPunct="1">
              <a:buClr>
                <a:schemeClr val="tx2"/>
              </a:buClr>
              <a:buSzPct val="100000"/>
              <a:buFont typeface="Calibri" panose="020F0502020204030204" pitchFamily="34" charset="0"/>
              <a:buChar char="»"/>
              <a:defRPr sz="1600" baseline="0">
                <a:latin typeface="+mn-lt"/>
              </a:defRPr>
            </a:lvl5pPr>
            <a:lvl6pPr marL="562342" indent="-97628" defTabSz="671496" fontAlgn="base">
              <a:spcBef>
                <a:spcPct val="0"/>
              </a:spcBef>
              <a:spcAft>
                <a:spcPct val="0"/>
              </a:spcAft>
              <a:buClr>
                <a:schemeClr val="tx2"/>
              </a:buClr>
              <a:buSzPct val="89000"/>
              <a:buFont typeface="Arial" charset="0"/>
              <a:buChar char="-"/>
              <a:defRPr sz="1200" baseline="0">
                <a:latin typeface="+mn-lt"/>
              </a:defRPr>
            </a:lvl6pPr>
            <a:lvl7pPr marL="562342" indent="-97628" defTabSz="671496" fontAlgn="base">
              <a:spcBef>
                <a:spcPct val="0"/>
              </a:spcBef>
              <a:spcAft>
                <a:spcPct val="0"/>
              </a:spcAft>
              <a:buClr>
                <a:schemeClr val="tx2"/>
              </a:buClr>
              <a:buSzPct val="89000"/>
              <a:buFont typeface="Arial" charset="0"/>
              <a:buChar char="-"/>
              <a:defRPr sz="1200" baseline="0">
                <a:latin typeface="+mn-lt"/>
              </a:defRPr>
            </a:lvl7pPr>
            <a:lvl8pPr marL="562342" indent="-97628" defTabSz="671496" fontAlgn="base">
              <a:spcBef>
                <a:spcPct val="0"/>
              </a:spcBef>
              <a:spcAft>
                <a:spcPct val="0"/>
              </a:spcAft>
              <a:buClr>
                <a:schemeClr val="tx2"/>
              </a:buClr>
              <a:buSzPct val="89000"/>
              <a:buFont typeface="Arial" charset="0"/>
              <a:buChar char="-"/>
              <a:defRPr sz="1200" baseline="0">
                <a:latin typeface="+mn-lt"/>
              </a:defRPr>
            </a:lvl8pPr>
            <a:lvl9pPr marL="562342" indent="-97628" defTabSz="671496" fontAlgn="base">
              <a:spcBef>
                <a:spcPct val="0"/>
              </a:spcBef>
              <a:spcAft>
                <a:spcPct val="0"/>
              </a:spcAft>
              <a:buClr>
                <a:schemeClr val="tx2"/>
              </a:buClr>
              <a:buSzPct val="89000"/>
              <a:buFont typeface="Arial" charset="0"/>
              <a:buChar char="-"/>
              <a:defRPr sz="1200" baseline="0">
                <a:latin typeface="+mn-lt"/>
              </a:defRPr>
            </a:lvl9pPr>
          </a:lstStyle>
          <a:p>
            <a:r>
              <a:rPr lang="de-DE" sz="1000" noProof="1"/>
              <a:t>Nutzer:innen </a:t>
            </a:r>
            <a:r>
              <a:rPr lang="de-DE" sz="1000" dirty="0"/>
              <a:t>wird mitgeteilt, welche Schritte als nächstes folgen und wie lange diese ungefähr dauern werden.</a:t>
            </a:r>
          </a:p>
        </p:txBody>
      </p:sp>
      <p:pic>
        <p:nvPicPr>
          <p:cNvPr id="52" name="Picture 51">
            <a:extLst>
              <a:ext uri="{FF2B5EF4-FFF2-40B4-BE49-F238E27FC236}">
                <a16:creationId xmlns:a16="http://schemas.microsoft.com/office/drawing/2014/main" id="{C54791B3-7C38-4719-A316-1157ACDEE950}"/>
              </a:ext>
            </a:extLst>
          </p:cNvPr>
          <p:cNvPicPr>
            <a:picLocks noChangeAspect="1"/>
          </p:cNvPicPr>
          <p:nvPr/>
        </p:nvPicPr>
        <p:blipFill>
          <a:blip r:embed="rId16"/>
          <a:srcRect/>
          <a:stretch/>
        </p:blipFill>
        <p:spPr>
          <a:xfrm>
            <a:off x="4683846" y="2298102"/>
            <a:ext cx="3204917" cy="3204917"/>
          </a:xfrm>
          <a:prstGeom prst="rect">
            <a:avLst/>
          </a:prstGeom>
          <a:ln w="6350">
            <a:solidFill>
              <a:srgbClr val="D0D0D0"/>
            </a:solidFill>
          </a:ln>
        </p:spPr>
      </p:pic>
      <p:pic>
        <p:nvPicPr>
          <p:cNvPr id="53" name="Picture 52">
            <a:extLst>
              <a:ext uri="{FF2B5EF4-FFF2-40B4-BE49-F238E27FC236}">
                <a16:creationId xmlns:a16="http://schemas.microsoft.com/office/drawing/2014/main" id="{964EBD7B-8D26-4C97-AACE-1D1BFAFDA38B}"/>
              </a:ext>
            </a:extLst>
          </p:cNvPr>
          <p:cNvPicPr>
            <a:picLocks noChangeAspect="1"/>
          </p:cNvPicPr>
          <p:nvPr/>
        </p:nvPicPr>
        <p:blipFill>
          <a:blip r:embed="rId17"/>
          <a:srcRect/>
          <a:stretch/>
        </p:blipFill>
        <p:spPr>
          <a:xfrm>
            <a:off x="8335354" y="2298102"/>
            <a:ext cx="3204917" cy="3204917"/>
          </a:xfrm>
          <a:prstGeom prst="rect">
            <a:avLst/>
          </a:prstGeom>
          <a:ln w="6350">
            <a:solidFill>
              <a:srgbClr val="D0D0D0"/>
            </a:solidFill>
          </a:ln>
        </p:spPr>
      </p:pic>
    </p:spTree>
    <p:extLst>
      <p:ext uri="{BB962C8B-B14F-4D97-AF65-F5344CB8AC3E}">
        <p14:creationId xmlns:p14="http://schemas.microsoft.com/office/powerpoint/2010/main" val="3069422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1631F3D-3318-4883-8FEF-49B3DF359A82}"/>
              </a:ext>
            </a:extLst>
          </p:cNvPr>
          <p:cNvGraphicFramePr>
            <a:graphicFrameLocks noChangeAspect="1"/>
          </p:cNvGraphicFramePr>
          <p:nvPr>
            <p:custDataLst>
              <p:tags r:id="rId1"/>
            </p:custDataLst>
            <p:extLst>
              <p:ext uri="{D42A27DB-BD31-4B8C-83A1-F6EECF244321}">
                <p14:modId xmlns:p14="http://schemas.microsoft.com/office/powerpoint/2010/main" val="38855590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395" imgH="396" progId="TCLayout.ActiveDocument.1">
                  <p:embed/>
                </p:oleObj>
              </mc:Choice>
              <mc:Fallback>
                <p:oleObj name="think-cell Slide" r:id="rId9" imgW="395" imgH="396" progId="TCLayout.ActiveDocument.1">
                  <p:embed/>
                  <p:pic>
                    <p:nvPicPr>
                      <p:cNvPr id="0" name=""/>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21A2FF0-115B-4D4C-A622-956CF4C2AED1}"/>
              </a:ext>
            </a:extLst>
          </p:cNvPr>
          <p:cNvSpPr/>
          <p:nvPr>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de-DE" sz="2500" b="1" dirty="0" err="1">
              <a:solidFill>
                <a:schemeClr val="bg1"/>
              </a:solidFill>
              <a:latin typeface="BundesSans Bold" panose="020B0002030500000203" pitchFamily="34" charset="0"/>
              <a:ea typeface="+mj-ea"/>
              <a:cs typeface="+mj-cs"/>
              <a:sym typeface="BundesSans Bold" panose="020B0002030500000203" pitchFamily="34" charset="0"/>
            </a:endParaRPr>
          </a:p>
        </p:txBody>
      </p:sp>
      <p:sp>
        <p:nvSpPr>
          <p:cNvPr id="8" name="Rectangle 1" hidden="1">
            <a:extLst>
              <a:ext uri="{FF2B5EF4-FFF2-40B4-BE49-F238E27FC236}">
                <a16:creationId xmlns:a16="http://schemas.microsoft.com/office/drawing/2014/main" id="{E72BDF11-A535-49D2-A107-02F254F14A4F}"/>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de-DE" sz="2500" b="1" dirty="0">
              <a:solidFill>
                <a:schemeClr val="bg1"/>
              </a:solidFill>
              <a:latin typeface="BundesSans Bold" panose="020B0002030500000203" pitchFamily="34" charset="0"/>
              <a:ea typeface="+mj-ea"/>
              <a:cs typeface="+mj-cs"/>
              <a:sym typeface="BundesSans Bold" panose="020B0002030500000203" pitchFamily="34" charset="0"/>
            </a:endParaRPr>
          </a:p>
        </p:txBody>
      </p:sp>
      <p:sp>
        <p:nvSpPr>
          <p:cNvPr id="2" name="2. Slide Title">
            <a:extLst>
              <a:ext uri="{FF2B5EF4-FFF2-40B4-BE49-F238E27FC236}">
                <a16:creationId xmlns:a16="http://schemas.microsoft.com/office/drawing/2014/main" id="{27DDB36D-B23C-454F-804D-860D3B48010D}"/>
              </a:ext>
            </a:extLst>
          </p:cNvPr>
          <p:cNvSpPr>
            <a:spLocks noGrp="1"/>
          </p:cNvSpPr>
          <p:nvPr>
            <p:ph type="title"/>
            <p:custDataLst>
              <p:tags r:id="rId4"/>
            </p:custDataLst>
          </p:nvPr>
        </p:nvSpPr>
        <p:spPr>
          <a:xfrm>
            <a:off x="554736" y="519011"/>
            <a:ext cx="11082528" cy="384721"/>
          </a:xfrm>
        </p:spPr>
        <p:txBody>
          <a:bodyPr vert="horz">
            <a:spAutoFit/>
          </a:bodyPr>
          <a:lstStyle/>
          <a:p>
            <a:r>
              <a:rPr lang="de-DE" dirty="0"/>
              <a:t>Umfang des Dokuments</a:t>
            </a:r>
          </a:p>
        </p:txBody>
      </p:sp>
      <p:sp>
        <p:nvSpPr>
          <p:cNvPr id="15" name="TextBox 14">
            <a:extLst>
              <a:ext uri="{FF2B5EF4-FFF2-40B4-BE49-F238E27FC236}">
                <a16:creationId xmlns:a16="http://schemas.microsoft.com/office/drawing/2014/main" id="{8CF65D87-8E6E-D34D-9461-0741B3F20AF8}"/>
              </a:ext>
            </a:extLst>
          </p:cNvPr>
          <p:cNvSpPr txBox="1">
            <a:spLocks/>
          </p:cNvSpPr>
          <p:nvPr/>
        </p:nvSpPr>
        <p:spPr>
          <a:xfrm>
            <a:off x="1127012" y="2181155"/>
            <a:ext cx="4480685" cy="43088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671496" eaLnBrk="1" hangingPunct="1">
              <a:buClr>
                <a:schemeClr val="tx2"/>
              </a:buClr>
              <a:defRPr sz="1600" baseline="0">
                <a:latin typeface="+mn-lt"/>
              </a:defRPr>
            </a:lvl1pPr>
            <a:lvl2pPr marL="180000" lvl="1" indent="-180000" defTabSz="671496" eaLnBrk="1" hangingPunct="1">
              <a:buClr>
                <a:schemeClr val="tx2"/>
              </a:buClr>
              <a:buSzPct val="100000"/>
              <a:buFont typeface="Calibri" panose="020F0502020204030204" pitchFamily="34" charset="0"/>
              <a:buChar char="–"/>
              <a:defRPr sz="1600" baseline="0">
                <a:latin typeface="+mn-lt"/>
              </a:defRPr>
            </a:lvl2pPr>
            <a:lvl3pPr marL="360000" lvl="2" indent="-180000" defTabSz="671496" eaLnBrk="1" hangingPunct="1">
              <a:buClr>
                <a:schemeClr val="tx2"/>
              </a:buClr>
              <a:buSzPct val="100000"/>
              <a:buFont typeface="Arial" panose="020B0604020202020204" pitchFamily="34" charset="0"/>
              <a:buChar char="•"/>
              <a:defRPr sz="1600" baseline="0">
                <a:latin typeface="+mn-lt"/>
              </a:defRPr>
            </a:lvl3pPr>
            <a:lvl4pPr marL="540000" lvl="3" indent="-180000" defTabSz="671496" eaLnBrk="1" hangingPunct="1">
              <a:buClr>
                <a:schemeClr val="tx2"/>
              </a:buClr>
              <a:buSzPct val="100000"/>
              <a:buFont typeface="Calibri" panose="020F0502020204030204" pitchFamily="34" charset="0"/>
              <a:buChar char="–"/>
              <a:defRPr sz="1600" baseline="0">
                <a:latin typeface="+mn-lt"/>
              </a:defRPr>
            </a:lvl4pPr>
            <a:lvl5pPr marL="720000" lvl="4" indent="-180000" defTabSz="671496" eaLnBrk="1" hangingPunct="1">
              <a:buClr>
                <a:schemeClr val="tx2"/>
              </a:buClr>
              <a:buSzPct val="100000"/>
              <a:buFont typeface="Calibri" panose="020F0502020204030204" pitchFamily="34" charset="0"/>
              <a:buChar char="»"/>
              <a:defRPr sz="1600" baseline="0">
                <a:latin typeface="+mn-lt"/>
              </a:defRPr>
            </a:lvl5pPr>
            <a:lvl6pPr marL="562342" indent="-97628" defTabSz="671496" fontAlgn="base">
              <a:spcBef>
                <a:spcPct val="0"/>
              </a:spcBef>
              <a:spcAft>
                <a:spcPct val="0"/>
              </a:spcAft>
              <a:buClr>
                <a:schemeClr val="tx2"/>
              </a:buClr>
              <a:buSzPct val="89000"/>
              <a:buFont typeface="Arial" charset="0"/>
              <a:buChar char="-"/>
              <a:defRPr sz="1200" baseline="0">
                <a:latin typeface="+mn-lt"/>
              </a:defRPr>
            </a:lvl6pPr>
            <a:lvl7pPr marL="562342" indent="-97628" defTabSz="671496" fontAlgn="base">
              <a:spcBef>
                <a:spcPct val="0"/>
              </a:spcBef>
              <a:spcAft>
                <a:spcPct val="0"/>
              </a:spcAft>
              <a:buClr>
                <a:schemeClr val="tx2"/>
              </a:buClr>
              <a:buSzPct val="89000"/>
              <a:buFont typeface="Arial" charset="0"/>
              <a:buChar char="-"/>
              <a:defRPr sz="1200" baseline="0">
                <a:latin typeface="+mn-lt"/>
              </a:defRPr>
            </a:lvl7pPr>
            <a:lvl8pPr marL="562342" indent="-97628" defTabSz="671496" fontAlgn="base">
              <a:spcBef>
                <a:spcPct val="0"/>
              </a:spcBef>
              <a:spcAft>
                <a:spcPct val="0"/>
              </a:spcAft>
              <a:buClr>
                <a:schemeClr val="tx2"/>
              </a:buClr>
              <a:buSzPct val="89000"/>
              <a:buFont typeface="Arial" charset="0"/>
              <a:buChar char="-"/>
              <a:defRPr sz="1200" baseline="0">
                <a:latin typeface="+mn-lt"/>
              </a:defRPr>
            </a:lvl8pPr>
            <a:lvl9pPr marL="562342" indent="-97628" defTabSz="671496" fontAlgn="base">
              <a:spcBef>
                <a:spcPct val="0"/>
              </a:spcBef>
              <a:spcAft>
                <a:spcPct val="0"/>
              </a:spcAft>
              <a:buClr>
                <a:schemeClr val="tx2"/>
              </a:buClr>
              <a:buSzPct val="89000"/>
              <a:buFont typeface="Arial" charset="0"/>
              <a:buChar char="-"/>
              <a:defRPr sz="1200" baseline="0">
                <a:latin typeface="+mn-lt"/>
              </a:defRPr>
            </a:lvl9pPr>
          </a:lstStyle>
          <a:p>
            <a:r>
              <a:rPr lang="de-DE" sz="2800" dirty="0">
                <a:solidFill>
                  <a:schemeClr val="accent3"/>
                </a:solidFill>
                <a:latin typeface="+mj-lt"/>
              </a:rPr>
              <a:t>Dieses Dokument ist…</a:t>
            </a:r>
          </a:p>
        </p:txBody>
      </p:sp>
      <p:grpSp>
        <p:nvGrpSpPr>
          <p:cNvPr id="22" name="CheckmarkBlue 35">
            <a:extLst>
              <a:ext uri="{FF2B5EF4-FFF2-40B4-BE49-F238E27FC236}">
                <a16:creationId xmlns:a16="http://schemas.microsoft.com/office/drawing/2014/main" id="{C871690A-8887-D747-BFBC-303FB18F7394}"/>
              </a:ext>
            </a:extLst>
          </p:cNvPr>
          <p:cNvGrpSpPr/>
          <p:nvPr>
            <p:custDataLst>
              <p:tags r:id="rId5"/>
            </p:custDataLst>
          </p:nvPr>
        </p:nvGrpSpPr>
        <p:grpSpPr>
          <a:xfrm>
            <a:off x="554736" y="2184202"/>
            <a:ext cx="424793" cy="424793"/>
            <a:chOff x="1016000" y="1016000"/>
            <a:chExt cx="396228" cy="396228"/>
          </a:xfrm>
        </p:grpSpPr>
        <p:sp>
          <p:nvSpPr>
            <p:cNvPr id="23" name="Oval 22">
              <a:extLst>
                <a:ext uri="{FF2B5EF4-FFF2-40B4-BE49-F238E27FC236}">
                  <a16:creationId xmlns:a16="http://schemas.microsoft.com/office/drawing/2014/main" id="{0902BFE8-B99A-1045-AA28-DF1D8692A05C}"/>
                </a:ext>
              </a:extLst>
            </p:cNvPr>
            <p:cNvSpPr/>
            <p:nvPr/>
          </p:nvSpPr>
          <p:spPr>
            <a:xfrm>
              <a:off x="1016000" y="1016000"/>
              <a:ext cx="396228" cy="396228"/>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
          <p:nvSpPr>
            <p:cNvPr id="24" name="Freeform: Shape 33">
              <a:extLst>
                <a:ext uri="{FF2B5EF4-FFF2-40B4-BE49-F238E27FC236}">
                  <a16:creationId xmlns:a16="http://schemas.microsoft.com/office/drawing/2014/main" id="{7CAC9CA6-C061-E244-AE5D-12D6ABB67197}"/>
                </a:ext>
              </a:extLst>
            </p:cNvPr>
            <p:cNvSpPr>
              <a:spLocks noChangeAspect="1"/>
            </p:cNvSpPr>
            <p:nvPr/>
          </p:nvSpPr>
          <p:spPr>
            <a:xfrm>
              <a:off x="1132776" y="1123650"/>
              <a:ext cx="175990" cy="182743"/>
            </a:xfrm>
            <a:custGeom>
              <a:avLst/>
              <a:gdLst/>
              <a:ahLst/>
              <a:cxnLst/>
              <a:rect l="0" t="0" r="0" b="0"/>
              <a:pathLst>
                <a:path w="176263" h="183026">
                  <a:moveTo>
                    <a:pt x="66335" y="183025"/>
                  </a:moveTo>
                  <a:lnTo>
                    <a:pt x="65208" y="183025"/>
                  </a:lnTo>
                  <a:lnTo>
                    <a:pt x="64121" y="182624"/>
                  </a:lnTo>
                  <a:lnTo>
                    <a:pt x="63276" y="181858"/>
                  </a:lnTo>
                  <a:lnTo>
                    <a:pt x="2093" y="127518"/>
                  </a:lnTo>
                  <a:lnTo>
                    <a:pt x="201" y="125827"/>
                  </a:lnTo>
                  <a:lnTo>
                    <a:pt x="0" y="122889"/>
                  </a:lnTo>
                  <a:lnTo>
                    <a:pt x="1691" y="120997"/>
                  </a:lnTo>
                  <a:lnTo>
                    <a:pt x="3381" y="119065"/>
                  </a:lnTo>
                  <a:lnTo>
                    <a:pt x="6319" y="118904"/>
                  </a:lnTo>
                  <a:lnTo>
                    <a:pt x="8211" y="120596"/>
                  </a:lnTo>
                  <a:lnTo>
                    <a:pt x="65248" y="171230"/>
                  </a:lnTo>
                  <a:lnTo>
                    <a:pt x="167004" y="2898"/>
                  </a:lnTo>
                  <a:lnTo>
                    <a:pt x="168332" y="725"/>
                  </a:lnTo>
                  <a:lnTo>
                    <a:pt x="171190" y="0"/>
                  </a:lnTo>
                  <a:lnTo>
                    <a:pt x="173364" y="1329"/>
                  </a:lnTo>
                  <a:lnTo>
                    <a:pt x="175537" y="2657"/>
                  </a:lnTo>
                  <a:lnTo>
                    <a:pt x="176262" y="5514"/>
                  </a:lnTo>
                  <a:lnTo>
                    <a:pt x="174933" y="7687"/>
                  </a:lnTo>
                  <a:lnTo>
                    <a:pt x="70279" y="180811"/>
                  </a:lnTo>
                  <a:lnTo>
                    <a:pt x="69555" y="181978"/>
                  </a:lnTo>
                  <a:lnTo>
                    <a:pt x="68387" y="182784"/>
                  </a:lnTo>
                  <a:lnTo>
                    <a:pt x="67020" y="182986"/>
                  </a:lnTo>
                  <a:lnTo>
                    <a:pt x="66777" y="183025"/>
                  </a:lnTo>
                  <a:lnTo>
                    <a:pt x="66576" y="183025"/>
                  </a:lnTo>
                  <a:close/>
                </a:path>
              </a:pathLst>
            </a:cu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grpSp>
      <p:sp>
        <p:nvSpPr>
          <p:cNvPr id="11" name="TextBox 10">
            <a:extLst>
              <a:ext uri="{FF2B5EF4-FFF2-40B4-BE49-F238E27FC236}">
                <a16:creationId xmlns:a16="http://schemas.microsoft.com/office/drawing/2014/main" id="{C369794E-DBF9-634E-ABEC-F6FE2F0F2BF6}"/>
              </a:ext>
            </a:extLst>
          </p:cNvPr>
          <p:cNvSpPr txBox="1">
            <a:spLocks/>
          </p:cNvSpPr>
          <p:nvPr/>
        </p:nvSpPr>
        <p:spPr>
          <a:xfrm>
            <a:off x="7156579" y="2173958"/>
            <a:ext cx="4480685" cy="43088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671496" eaLnBrk="1" hangingPunct="1">
              <a:buClr>
                <a:schemeClr val="tx2"/>
              </a:buClr>
              <a:defRPr sz="1600" baseline="0">
                <a:latin typeface="+mn-lt"/>
              </a:defRPr>
            </a:lvl1pPr>
            <a:lvl2pPr marL="180000" lvl="1" indent="-180000" defTabSz="671496" eaLnBrk="1" hangingPunct="1">
              <a:buClr>
                <a:schemeClr val="tx2"/>
              </a:buClr>
              <a:buSzPct val="100000"/>
              <a:buFont typeface="Calibri" panose="020F0502020204030204" pitchFamily="34" charset="0"/>
              <a:buChar char="–"/>
              <a:defRPr sz="1600" baseline="0">
                <a:latin typeface="+mn-lt"/>
              </a:defRPr>
            </a:lvl2pPr>
            <a:lvl3pPr marL="360000" lvl="2" indent="-180000" defTabSz="671496" eaLnBrk="1" hangingPunct="1">
              <a:buClr>
                <a:schemeClr val="tx2"/>
              </a:buClr>
              <a:buSzPct val="100000"/>
              <a:buFont typeface="Arial" panose="020B0604020202020204" pitchFamily="34" charset="0"/>
              <a:buChar char="•"/>
              <a:defRPr sz="1600" baseline="0">
                <a:latin typeface="+mn-lt"/>
              </a:defRPr>
            </a:lvl3pPr>
            <a:lvl4pPr marL="540000" lvl="3" indent="-180000" defTabSz="671496" eaLnBrk="1" hangingPunct="1">
              <a:buClr>
                <a:schemeClr val="tx2"/>
              </a:buClr>
              <a:buSzPct val="100000"/>
              <a:buFont typeface="Calibri" panose="020F0502020204030204" pitchFamily="34" charset="0"/>
              <a:buChar char="–"/>
              <a:defRPr sz="1600" baseline="0">
                <a:latin typeface="+mn-lt"/>
              </a:defRPr>
            </a:lvl4pPr>
            <a:lvl5pPr marL="720000" lvl="4" indent="-180000" defTabSz="671496" eaLnBrk="1" hangingPunct="1">
              <a:buClr>
                <a:schemeClr val="tx2"/>
              </a:buClr>
              <a:buSzPct val="100000"/>
              <a:buFont typeface="Calibri" panose="020F0502020204030204" pitchFamily="34" charset="0"/>
              <a:buChar char="»"/>
              <a:defRPr sz="1600" baseline="0">
                <a:latin typeface="+mn-lt"/>
              </a:defRPr>
            </a:lvl5pPr>
            <a:lvl6pPr marL="562342" indent="-97628" defTabSz="671496" fontAlgn="base">
              <a:spcBef>
                <a:spcPct val="0"/>
              </a:spcBef>
              <a:spcAft>
                <a:spcPct val="0"/>
              </a:spcAft>
              <a:buClr>
                <a:schemeClr val="tx2"/>
              </a:buClr>
              <a:buSzPct val="89000"/>
              <a:buFont typeface="Arial" charset="0"/>
              <a:buChar char="-"/>
              <a:defRPr sz="1200" baseline="0">
                <a:latin typeface="+mn-lt"/>
              </a:defRPr>
            </a:lvl6pPr>
            <a:lvl7pPr marL="562342" indent="-97628" defTabSz="671496" fontAlgn="base">
              <a:spcBef>
                <a:spcPct val="0"/>
              </a:spcBef>
              <a:spcAft>
                <a:spcPct val="0"/>
              </a:spcAft>
              <a:buClr>
                <a:schemeClr val="tx2"/>
              </a:buClr>
              <a:buSzPct val="89000"/>
              <a:buFont typeface="Arial" charset="0"/>
              <a:buChar char="-"/>
              <a:defRPr sz="1200" baseline="0">
                <a:latin typeface="+mn-lt"/>
              </a:defRPr>
            </a:lvl7pPr>
            <a:lvl8pPr marL="562342" indent="-97628" defTabSz="671496" fontAlgn="base">
              <a:spcBef>
                <a:spcPct val="0"/>
              </a:spcBef>
              <a:spcAft>
                <a:spcPct val="0"/>
              </a:spcAft>
              <a:buClr>
                <a:schemeClr val="tx2"/>
              </a:buClr>
              <a:buSzPct val="89000"/>
              <a:buFont typeface="Arial" charset="0"/>
              <a:buChar char="-"/>
              <a:defRPr sz="1200" baseline="0">
                <a:latin typeface="+mn-lt"/>
              </a:defRPr>
            </a:lvl8pPr>
            <a:lvl9pPr marL="562342" indent="-97628" defTabSz="671496" fontAlgn="base">
              <a:spcBef>
                <a:spcPct val="0"/>
              </a:spcBef>
              <a:spcAft>
                <a:spcPct val="0"/>
              </a:spcAft>
              <a:buClr>
                <a:schemeClr val="tx2"/>
              </a:buClr>
              <a:buSzPct val="89000"/>
              <a:buFont typeface="Arial" charset="0"/>
              <a:buChar char="-"/>
              <a:defRPr sz="1200" baseline="0">
                <a:latin typeface="+mn-lt"/>
              </a:defRPr>
            </a:lvl9pPr>
          </a:lstStyle>
          <a:p>
            <a:r>
              <a:rPr lang="de-DE" sz="2800" dirty="0">
                <a:solidFill>
                  <a:schemeClr val="accent4"/>
                </a:solidFill>
                <a:latin typeface="+mj-lt"/>
              </a:rPr>
              <a:t>Dieses Dokument ist nicht…</a:t>
            </a:r>
          </a:p>
        </p:txBody>
      </p:sp>
      <p:grpSp>
        <p:nvGrpSpPr>
          <p:cNvPr id="25" name="XBlue 46">
            <a:extLst>
              <a:ext uri="{FF2B5EF4-FFF2-40B4-BE49-F238E27FC236}">
                <a16:creationId xmlns:a16="http://schemas.microsoft.com/office/drawing/2014/main" id="{A1565978-225F-7D44-B7BB-FAC4109107D3}"/>
              </a:ext>
            </a:extLst>
          </p:cNvPr>
          <p:cNvGrpSpPr/>
          <p:nvPr>
            <p:custDataLst>
              <p:tags r:id="rId6"/>
            </p:custDataLst>
          </p:nvPr>
        </p:nvGrpSpPr>
        <p:grpSpPr>
          <a:xfrm>
            <a:off x="6584303" y="2177005"/>
            <a:ext cx="424793" cy="424793"/>
            <a:chOff x="1016000" y="1016000"/>
            <a:chExt cx="396228" cy="396228"/>
          </a:xfrm>
        </p:grpSpPr>
        <p:sp>
          <p:nvSpPr>
            <p:cNvPr id="26" name="Oval 25">
              <a:extLst>
                <a:ext uri="{FF2B5EF4-FFF2-40B4-BE49-F238E27FC236}">
                  <a16:creationId xmlns:a16="http://schemas.microsoft.com/office/drawing/2014/main" id="{B0D102C0-D15B-3142-899E-9C7097C70AB8}"/>
                </a:ext>
              </a:extLst>
            </p:cNvPr>
            <p:cNvSpPr/>
            <p:nvPr/>
          </p:nvSpPr>
          <p:spPr>
            <a:xfrm>
              <a:off x="1016000" y="1016000"/>
              <a:ext cx="396228" cy="396228"/>
            </a:xfrm>
            <a:prstGeom prst="ellipse">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
          <p:nvSpPr>
            <p:cNvPr id="27" name="Freeform: Shape 44">
              <a:extLst>
                <a:ext uri="{FF2B5EF4-FFF2-40B4-BE49-F238E27FC236}">
                  <a16:creationId xmlns:a16="http://schemas.microsoft.com/office/drawing/2014/main" id="{A5F5C826-ECC0-7F45-A5FD-063A89CA7DBC}"/>
                </a:ext>
              </a:extLst>
            </p:cNvPr>
            <p:cNvSpPr>
              <a:spLocks noChangeAspect="1"/>
            </p:cNvSpPr>
            <p:nvPr/>
          </p:nvSpPr>
          <p:spPr>
            <a:xfrm>
              <a:off x="1122638" y="1122553"/>
              <a:ext cx="183803" cy="183548"/>
            </a:xfrm>
            <a:custGeom>
              <a:avLst/>
              <a:gdLst/>
              <a:ahLst/>
              <a:cxnLst/>
              <a:rect l="0" t="0" r="0" b="0"/>
              <a:pathLst>
                <a:path w="183805" h="183550">
                  <a:moveTo>
                    <a:pt x="182094" y="175600"/>
                  </a:moveTo>
                  <a:lnTo>
                    <a:pt x="182094" y="175600"/>
                  </a:lnTo>
                  <a:lnTo>
                    <a:pt x="183804" y="177411"/>
                  </a:lnTo>
                  <a:lnTo>
                    <a:pt x="183804" y="180429"/>
                  </a:lnTo>
                  <a:lnTo>
                    <a:pt x="182094" y="182240"/>
                  </a:lnTo>
                  <a:lnTo>
                    <a:pt x="181189" y="183146"/>
                  </a:lnTo>
                  <a:lnTo>
                    <a:pt x="179982" y="183549"/>
                  </a:lnTo>
                  <a:lnTo>
                    <a:pt x="178776" y="183549"/>
                  </a:lnTo>
                  <a:lnTo>
                    <a:pt x="177569" y="183549"/>
                  </a:lnTo>
                  <a:lnTo>
                    <a:pt x="176362" y="183146"/>
                  </a:lnTo>
                  <a:lnTo>
                    <a:pt x="175457" y="182240"/>
                  </a:lnTo>
                  <a:lnTo>
                    <a:pt x="91903" y="98517"/>
                  </a:lnTo>
                  <a:lnTo>
                    <a:pt x="91903" y="98517"/>
                  </a:lnTo>
                  <a:lnTo>
                    <a:pt x="91903" y="98517"/>
                  </a:lnTo>
                  <a:lnTo>
                    <a:pt x="8345" y="182240"/>
                  </a:lnTo>
                  <a:lnTo>
                    <a:pt x="8345" y="182240"/>
                  </a:lnTo>
                  <a:lnTo>
                    <a:pt x="8345" y="182240"/>
                  </a:lnTo>
                  <a:lnTo>
                    <a:pt x="7441" y="183146"/>
                  </a:lnTo>
                  <a:lnTo>
                    <a:pt x="6235" y="183549"/>
                  </a:lnTo>
                  <a:lnTo>
                    <a:pt x="5027" y="183549"/>
                  </a:lnTo>
                  <a:lnTo>
                    <a:pt x="3822" y="183549"/>
                  </a:lnTo>
                  <a:lnTo>
                    <a:pt x="2614" y="183146"/>
                  </a:lnTo>
                  <a:lnTo>
                    <a:pt x="1708" y="182240"/>
                  </a:lnTo>
                  <a:lnTo>
                    <a:pt x="0" y="180429"/>
                  </a:lnTo>
                  <a:lnTo>
                    <a:pt x="0" y="177411"/>
                  </a:lnTo>
                  <a:lnTo>
                    <a:pt x="1708" y="175600"/>
                  </a:lnTo>
                  <a:lnTo>
                    <a:pt x="85366" y="91976"/>
                  </a:lnTo>
                  <a:lnTo>
                    <a:pt x="85366" y="91976"/>
                  </a:lnTo>
                  <a:lnTo>
                    <a:pt x="85366" y="91976"/>
                  </a:lnTo>
                  <a:lnTo>
                    <a:pt x="1708" y="8353"/>
                  </a:lnTo>
                  <a:lnTo>
                    <a:pt x="1708" y="8353"/>
                  </a:lnTo>
                  <a:lnTo>
                    <a:pt x="1708" y="8353"/>
                  </a:lnTo>
                  <a:lnTo>
                    <a:pt x="0" y="6542"/>
                  </a:lnTo>
                  <a:lnTo>
                    <a:pt x="0" y="3523"/>
                  </a:lnTo>
                  <a:lnTo>
                    <a:pt x="1708" y="1713"/>
                  </a:lnTo>
                  <a:lnTo>
                    <a:pt x="3520" y="0"/>
                  </a:lnTo>
                  <a:lnTo>
                    <a:pt x="6536" y="0"/>
                  </a:lnTo>
                  <a:lnTo>
                    <a:pt x="8345" y="1713"/>
                  </a:lnTo>
                  <a:lnTo>
                    <a:pt x="91903" y="85435"/>
                  </a:lnTo>
                  <a:lnTo>
                    <a:pt x="91903" y="85435"/>
                  </a:lnTo>
                  <a:lnTo>
                    <a:pt x="91903" y="85435"/>
                  </a:lnTo>
                  <a:lnTo>
                    <a:pt x="175457" y="1713"/>
                  </a:lnTo>
                  <a:lnTo>
                    <a:pt x="175457" y="1713"/>
                  </a:lnTo>
                  <a:lnTo>
                    <a:pt x="175457" y="1713"/>
                  </a:lnTo>
                  <a:lnTo>
                    <a:pt x="177267" y="0"/>
                  </a:lnTo>
                  <a:lnTo>
                    <a:pt x="180284" y="0"/>
                  </a:lnTo>
                  <a:lnTo>
                    <a:pt x="182094" y="1713"/>
                  </a:lnTo>
                  <a:lnTo>
                    <a:pt x="183804" y="3523"/>
                  </a:lnTo>
                  <a:lnTo>
                    <a:pt x="183804" y="6542"/>
                  </a:lnTo>
                  <a:lnTo>
                    <a:pt x="182094" y="8353"/>
                  </a:lnTo>
                  <a:lnTo>
                    <a:pt x="98437" y="91976"/>
                  </a:lnTo>
                  <a:lnTo>
                    <a:pt x="98437" y="91976"/>
                  </a:lnTo>
                  <a:lnTo>
                    <a:pt x="98437" y="91976"/>
                  </a:lnTo>
                  <a:close/>
                </a:path>
              </a:pathLst>
            </a:cu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grpSp>
      <p:sp>
        <p:nvSpPr>
          <p:cNvPr id="3" name="TextBox 2">
            <a:extLst>
              <a:ext uri="{FF2B5EF4-FFF2-40B4-BE49-F238E27FC236}">
                <a16:creationId xmlns:a16="http://schemas.microsoft.com/office/drawing/2014/main" id="{1C54D905-6606-4E3C-956F-ED0D45C5803B}"/>
              </a:ext>
            </a:extLst>
          </p:cNvPr>
          <p:cNvSpPr txBox="1"/>
          <p:nvPr/>
        </p:nvSpPr>
        <p:spPr>
          <a:xfrm>
            <a:off x="554736" y="2762129"/>
            <a:ext cx="5052962" cy="157735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de-DE" sz="2000" dirty="0"/>
              <a:t>Ein Leitfaden zur Erkennung und Priorisierung von Texten, deren Nutzungsfreundlichkeit verbessert werden sollte</a:t>
            </a:r>
          </a:p>
          <a:p>
            <a:pPr lvl="1"/>
            <a:r>
              <a:rPr lang="de-DE" sz="2000" dirty="0"/>
              <a:t>Eine praxisnahe Anleitung zur Erstellung nutzungsfreundlicher Texte</a:t>
            </a:r>
          </a:p>
        </p:txBody>
      </p:sp>
      <p:sp>
        <p:nvSpPr>
          <p:cNvPr id="7" name="TextBox 6">
            <a:extLst>
              <a:ext uri="{FF2B5EF4-FFF2-40B4-BE49-F238E27FC236}">
                <a16:creationId xmlns:a16="http://schemas.microsoft.com/office/drawing/2014/main" id="{53311DE1-441C-467F-BF1E-905FF38DDA27}"/>
              </a:ext>
            </a:extLst>
          </p:cNvPr>
          <p:cNvSpPr txBox="1"/>
          <p:nvPr/>
        </p:nvSpPr>
        <p:spPr>
          <a:xfrm>
            <a:off x="6584302" y="2762129"/>
            <a:ext cx="5120018" cy="961802"/>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de-DE" sz="2000" dirty="0"/>
              <a:t>Eine vollumfängliche/abschließende Schablone zum Produzieren barrierefreier Texte</a:t>
            </a:r>
          </a:p>
          <a:p>
            <a:pPr lvl="1"/>
            <a:r>
              <a:rPr lang="de-DE" sz="2000" dirty="0"/>
              <a:t>Ein Ersatz für Barrierefreiheit</a:t>
            </a:r>
          </a:p>
        </p:txBody>
      </p:sp>
    </p:spTree>
    <p:extLst>
      <p:ext uri="{BB962C8B-B14F-4D97-AF65-F5344CB8AC3E}">
        <p14:creationId xmlns:p14="http://schemas.microsoft.com/office/powerpoint/2010/main" val="2006850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A4FD2E09-9F6D-4505-95A9-D433ABA87185}"/>
              </a:ext>
            </a:extLst>
          </p:cNvPr>
          <p:cNvGraphicFramePr>
            <a:graphicFrameLocks noChangeAspect="1"/>
          </p:cNvGraphicFramePr>
          <p:nvPr>
            <p:custDataLst>
              <p:tags r:id="rId1"/>
            </p:custDataLst>
            <p:extLst>
              <p:ext uri="{D42A27DB-BD31-4B8C-83A1-F6EECF244321}">
                <p14:modId xmlns:p14="http://schemas.microsoft.com/office/powerpoint/2010/main" val="23582325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395" imgH="396" progId="TCLayout.ActiveDocument.1">
                  <p:embed/>
                </p:oleObj>
              </mc:Choice>
              <mc:Fallback>
                <p:oleObj name="think-cell Slide" r:id="rId11" imgW="395" imgH="396"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C70E7E56-D0E1-480C-BCC0-ACFD3EAB9E87}"/>
              </a:ext>
            </a:extLst>
          </p:cNvPr>
          <p:cNvSpPr/>
          <p:nvPr>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de-DE" sz="2500" dirty="0" err="1">
              <a:solidFill>
                <a:schemeClr val="bg1"/>
              </a:solidFill>
              <a:latin typeface="BundesSans Bold" panose="020B0002030500000203" pitchFamily="34" charset="0"/>
              <a:ea typeface="+mj-ea"/>
              <a:cs typeface="+mj-cs"/>
              <a:sym typeface="BundesSans Bold" panose="020B0002030500000203" pitchFamily="34" charset="0"/>
            </a:endParaRPr>
          </a:p>
        </p:txBody>
      </p:sp>
      <p:sp>
        <p:nvSpPr>
          <p:cNvPr id="22" name="Rectangle 21" hidden="1">
            <a:extLst>
              <a:ext uri="{FF2B5EF4-FFF2-40B4-BE49-F238E27FC236}">
                <a16:creationId xmlns:a16="http://schemas.microsoft.com/office/drawing/2014/main" id="{35601E17-C7E0-4925-871C-AD59E0A1D9FF}"/>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de-DE" sz="2500" dirty="0">
              <a:solidFill>
                <a:schemeClr val="bg1"/>
              </a:solidFill>
              <a:latin typeface="BundesSans Bold" panose="020B0002030500000203" pitchFamily="34" charset="0"/>
              <a:ea typeface="+mj-ea"/>
              <a:cs typeface="+mj-cs"/>
              <a:sym typeface="BundesSans Bold" panose="020B0002030500000203" pitchFamily="34" charset="0"/>
            </a:endParaRPr>
          </a:p>
        </p:txBody>
      </p:sp>
      <p:sp>
        <p:nvSpPr>
          <p:cNvPr id="2" name="2. Slide Title">
            <a:extLst>
              <a:ext uri="{FF2B5EF4-FFF2-40B4-BE49-F238E27FC236}">
                <a16:creationId xmlns:a16="http://schemas.microsoft.com/office/drawing/2014/main" id="{9FC2284F-DAF1-8640-BBFA-AF472047F913}"/>
              </a:ext>
            </a:extLst>
          </p:cNvPr>
          <p:cNvSpPr>
            <a:spLocks noGrp="1"/>
          </p:cNvSpPr>
          <p:nvPr>
            <p:ph type="title"/>
            <p:custDataLst>
              <p:tags r:id="rId4"/>
            </p:custDataLst>
          </p:nvPr>
        </p:nvSpPr>
        <p:spPr/>
        <p:txBody>
          <a:bodyPr vert="horz"/>
          <a:lstStyle/>
          <a:p>
            <a:r>
              <a:rPr lang="de-DE" b="0"/>
              <a:t>Wie kann ich messen, wie erfolgreich die Maßnahmen waren?</a:t>
            </a:r>
            <a:endParaRPr lang="de-DE" dirty="0"/>
          </a:p>
        </p:txBody>
      </p:sp>
      <p:sp>
        <p:nvSpPr>
          <p:cNvPr id="4" name="1. On-page tracker">
            <a:extLst>
              <a:ext uri="{FF2B5EF4-FFF2-40B4-BE49-F238E27FC236}">
                <a16:creationId xmlns:a16="http://schemas.microsoft.com/office/drawing/2014/main" id="{0F5F2268-41B4-0A4D-838A-83127C53FE5A}"/>
              </a:ext>
            </a:extLst>
          </p:cNvPr>
          <p:cNvSpPr>
            <a:spLocks noGrp="1"/>
          </p:cNvSpPr>
          <p:nvPr>
            <p:ph type="body" sz="quarter" idx="10"/>
            <p:custDataLst>
              <p:tags r:id="rId5"/>
            </p:custDataLst>
          </p:nvPr>
        </p:nvSpPr>
        <p:spPr/>
        <p:txBody>
          <a:bodyPr/>
          <a:lstStyle/>
          <a:p>
            <a:r>
              <a:rPr lang="de-DE" dirty="0"/>
              <a:t>Messung</a:t>
            </a:r>
          </a:p>
        </p:txBody>
      </p:sp>
      <p:sp>
        <p:nvSpPr>
          <p:cNvPr id="30" name="TextBox 29">
            <a:extLst>
              <a:ext uri="{FF2B5EF4-FFF2-40B4-BE49-F238E27FC236}">
                <a16:creationId xmlns:a16="http://schemas.microsoft.com/office/drawing/2014/main" id="{3430FE48-AE7E-4527-9741-E94C16969FF4}"/>
              </a:ext>
            </a:extLst>
          </p:cNvPr>
          <p:cNvSpPr txBox="1">
            <a:spLocks/>
          </p:cNvSpPr>
          <p:nvPr/>
        </p:nvSpPr>
        <p:spPr>
          <a:xfrm>
            <a:off x="6261978" y="3763804"/>
            <a:ext cx="5375286"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dirty="0">
                <a:latin typeface="+mj-lt"/>
              </a:rPr>
              <a:t>Quantitative Messungen</a:t>
            </a:r>
          </a:p>
        </p:txBody>
      </p:sp>
      <p:sp>
        <p:nvSpPr>
          <p:cNvPr id="31" name="TextBox 30">
            <a:extLst>
              <a:ext uri="{FF2B5EF4-FFF2-40B4-BE49-F238E27FC236}">
                <a16:creationId xmlns:a16="http://schemas.microsoft.com/office/drawing/2014/main" id="{C024C963-6CB8-4BC8-846A-4D8C53080FD5}"/>
              </a:ext>
            </a:extLst>
          </p:cNvPr>
          <p:cNvSpPr txBox="1">
            <a:spLocks/>
          </p:cNvSpPr>
          <p:nvPr/>
        </p:nvSpPr>
        <p:spPr>
          <a:xfrm>
            <a:off x="554736" y="1720170"/>
            <a:ext cx="11082528"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200" dirty="0"/>
              <a:t>Eine </a:t>
            </a:r>
            <a:r>
              <a:rPr lang="de-DE" sz="1100" b="1" dirty="0"/>
              <a:t>kontinuierliche Messung </a:t>
            </a:r>
            <a:r>
              <a:rPr lang="de-DE" sz="1200" dirty="0"/>
              <a:t>der Nutzungsfreundlichkeit von Sprache ist essentiell, um sicherzustellen, dass die richtigen Maßnahmen getroffen wurden. </a:t>
            </a:r>
            <a:br>
              <a:rPr lang="de-DE" sz="1200" dirty="0"/>
            </a:br>
            <a:r>
              <a:rPr lang="de-DE" sz="1200" dirty="0"/>
              <a:t>Hierbei gibt es mehrere Möglichkeiten:</a:t>
            </a:r>
          </a:p>
        </p:txBody>
      </p:sp>
      <p:cxnSp>
        <p:nvCxnSpPr>
          <p:cNvPr id="41" name="Straight Connector 40">
            <a:extLst>
              <a:ext uri="{FF2B5EF4-FFF2-40B4-BE49-F238E27FC236}">
                <a16:creationId xmlns:a16="http://schemas.microsoft.com/office/drawing/2014/main" id="{E1A53E24-4DCF-4DB3-AEFA-840876A2CCAA}"/>
              </a:ext>
            </a:extLst>
          </p:cNvPr>
          <p:cNvCxnSpPr>
            <a:cxnSpLocks/>
          </p:cNvCxnSpPr>
          <p:nvPr/>
        </p:nvCxnSpPr>
        <p:spPr>
          <a:xfrm>
            <a:off x="6261978" y="4095348"/>
            <a:ext cx="5375286" cy="0"/>
          </a:xfrm>
          <a:prstGeom prst="line">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58" name="Group 57">
            <a:extLst>
              <a:ext uri="{FF2B5EF4-FFF2-40B4-BE49-F238E27FC236}">
                <a16:creationId xmlns:a16="http://schemas.microsoft.com/office/drawing/2014/main" id="{C4E0C905-F724-4C51-B10B-7463E2B23C7C}"/>
              </a:ext>
            </a:extLst>
          </p:cNvPr>
          <p:cNvGrpSpPr/>
          <p:nvPr/>
        </p:nvGrpSpPr>
        <p:grpSpPr>
          <a:xfrm>
            <a:off x="2842440" y="2904828"/>
            <a:ext cx="799881" cy="799881"/>
            <a:chOff x="2681277" y="2904828"/>
            <a:chExt cx="799881" cy="799881"/>
          </a:xfrm>
        </p:grpSpPr>
        <p:sp>
          <p:nvSpPr>
            <p:cNvPr id="49" name="Oval 48">
              <a:extLst>
                <a:ext uri="{FF2B5EF4-FFF2-40B4-BE49-F238E27FC236}">
                  <a16:creationId xmlns:a16="http://schemas.microsoft.com/office/drawing/2014/main" id="{AF5EBA44-7FBC-48BA-930A-E12093134DFB}"/>
                </a:ext>
              </a:extLst>
            </p:cNvPr>
            <p:cNvSpPr/>
            <p:nvPr/>
          </p:nvSpPr>
          <p:spPr>
            <a:xfrm>
              <a:off x="2681277" y="2904828"/>
              <a:ext cx="799881" cy="799881"/>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pic>
          <p:nvPicPr>
            <p:cNvPr id="11" name="CustomIcon">
              <a:extLst>
                <a:ext uri="{FF2B5EF4-FFF2-40B4-BE49-F238E27FC236}">
                  <a16:creationId xmlns:a16="http://schemas.microsoft.com/office/drawing/2014/main" id="{47379DA5-DE7A-49E2-9275-037A45BB6756}"/>
                </a:ext>
              </a:extLst>
            </p:cNvPr>
            <p:cNvPicPr>
              <a:picLocks/>
            </p:cNvPicPr>
            <p:nvPr>
              <p:custDataLst>
                <p:tags r:id="rId8"/>
              </p:custDataLst>
            </p:nvPr>
          </p:nvPicPr>
          <p:blipFill>
            <a:blip r:embed="rId13">
              <a:extLst>
                <a:ext uri="{96DAC541-7B7A-43D3-8B79-37D633B846F1}">
                  <asvg:svgBlip xmlns:asvg="http://schemas.microsoft.com/office/drawing/2016/SVG/main" r:embed="rId14"/>
                </a:ext>
              </a:extLst>
            </a:blip>
            <a:stretch>
              <a:fillRect/>
            </a:stretch>
          </p:blipFill>
          <p:spPr>
            <a:xfrm>
              <a:off x="2854848" y="3078399"/>
              <a:ext cx="452739" cy="452739"/>
            </a:xfrm>
            <a:prstGeom prst="rect">
              <a:avLst/>
            </a:prstGeom>
          </p:spPr>
        </p:pic>
        <p:sp>
          <p:nvSpPr>
            <p:cNvPr id="55" name="Oval 54">
              <a:extLst>
                <a:ext uri="{FF2B5EF4-FFF2-40B4-BE49-F238E27FC236}">
                  <a16:creationId xmlns:a16="http://schemas.microsoft.com/office/drawing/2014/main" id="{4A3FFC78-38A9-448C-AF89-7066795BCFDE}"/>
                </a:ext>
              </a:extLst>
            </p:cNvPr>
            <p:cNvSpPr/>
            <p:nvPr/>
          </p:nvSpPr>
          <p:spPr>
            <a:xfrm>
              <a:off x="3066854" y="3321377"/>
              <a:ext cx="329938" cy="329938"/>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pic>
          <p:nvPicPr>
            <p:cNvPr id="50" name="Graphic 49">
              <a:extLst>
                <a:ext uri="{FF2B5EF4-FFF2-40B4-BE49-F238E27FC236}">
                  <a16:creationId xmlns:a16="http://schemas.microsoft.com/office/drawing/2014/main" id="{3B69F21D-FCC9-46F6-901D-F065C4EC0618}"/>
                </a:ext>
              </a:extLst>
            </p:cNvPr>
            <p:cNvPicPr>
              <a:picLocks/>
            </p:cNvPicPr>
            <p:nvPr/>
          </p:nvPicPr>
          <p:blipFill>
            <a:blip r:embed="rId15">
              <a:extLst>
                <a:ext uri="{96DAC541-7B7A-43D3-8B79-37D633B846F1}">
                  <asvg:svgBlip xmlns:asvg="http://schemas.microsoft.com/office/drawing/2016/SVG/main" r:embed="rId16"/>
                </a:ext>
              </a:extLst>
            </a:blip>
            <a:stretch>
              <a:fillRect/>
            </a:stretch>
          </p:blipFill>
          <p:spPr>
            <a:xfrm>
              <a:off x="3131454" y="3385977"/>
              <a:ext cx="200738" cy="200738"/>
            </a:xfrm>
            <a:prstGeom prst="rect">
              <a:avLst/>
            </a:prstGeom>
          </p:spPr>
        </p:pic>
      </p:grpSp>
      <p:grpSp>
        <p:nvGrpSpPr>
          <p:cNvPr id="59" name="Group 58">
            <a:extLst>
              <a:ext uri="{FF2B5EF4-FFF2-40B4-BE49-F238E27FC236}">
                <a16:creationId xmlns:a16="http://schemas.microsoft.com/office/drawing/2014/main" id="{9B923C67-B9C5-48A1-9D1F-C89EC108DFDA}"/>
              </a:ext>
            </a:extLst>
          </p:cNvPr>
          <p:cNvGrpSpPr/>
          <p:nvPr/>
        </p:nvGrpSpPr>
        <p:grpSpPr>
          <a:xfrm>
            <a:off x="8549680" y="2904828"/>
            <a:ext cx="799881" cy="799881"/>
            <a:chOff x="8710843" y="2904828"/>
            <a:chExt cx="799881" cy="799881"/>
          </a:xfrm>
        </p:grpSpPr>
        <p:sp>
          <p:nvSpPr>
            <p:cNvPr id="52" name="Oval 51">
              <a:extLst>
                <a:ext uri="{FF2B5EF4-FFF2-40B4-BE49-F238E27FC236}">
                  <a16:creationId xmlns:a16="http://schemas.microsoft.com/office/drawing/2014/main" id="{D2E518AD-67FB-4D9A-B0F6-A358EBFB01E2}"/>
                </a:ext>
              </a:extLst>
            </p:cNvPr>
            <p:cNvSpPr/>
            <p:nvPr/>
          </p:nvSpPr>
          <p:spPr>
            <a:xfrm>
              <a:off x="8710843" y="2904828"/>
              <a:ext cx="799881" cy="799881"/>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pic>
          <p:nvPicPr>
            <p:cNvPr id="15" name="CustomIcon">
              <a:extLst>
                <a:ext uri="{FF2B5EF4-FFF2-40B4-BE49-F238E27FC236}">
                  <a16:creationId xmlns:a16="http://schemas.microsoft.com/office/drawing/2014/main" id="{E7E823D5-8601-4619-94EC-C8AF560D2FB6}"/>
                </a:ext>
              </a:extLst>
            </p:cNvPr>
            <p:cNvPicPr>
              <a:picLocks/>
            </p:cNvPicPr>
            <p:nvPr>
              <p:custDataLst>
                <p:tags r:id="rId7"/>
              </p:custDataLst>
            </p:nvPr>
          </p:nvPicPr>
          <p:blipFill>
            <a:blip r:embed="rId17">
              <a:extLst>
                <a:ext uri="{96DAC541-7B7A-43D3-8B79-37D633B846F1}">
                  <asvg:svgBlip xmlns:asvg="http://schemas.microsoft.com/office/drawing/2016/SVG/main" r:embed="rId18"/>
                </a:ext>
              </a:extLst>
            </a:blip>
            <a:stretch>
              <a:fillRect/>
            </a:stretch>
          </p:blipFill>
          <p:spPr>
            <a:xfrm>
              <a:off x="8884414" y="3078399"/>
              <a:ext cx="452739" cy="452739"/>
            </a:xfrm>
            <a:prstGeom prst="rect">
              <a:avLst/>
            </a:prstGeom>
          </p:spPr>
        </p:pic>
        <p:sp>
          <p:nvSpPr>
            <p:cNvPr id="56" name="Oval 55">
              <a:extLst>
                <a:ext uri="{FF2B5EF4-FFF2-40B4-BE49-F238E27FC236}">
                  <a16:creationId xmlns:a16="http://schemas.microsoft.com/office/drawing/2014/main" id="{C9928129-2403-46DE-83CD-607154D2A058}"/>
                </a:ext>
              </a:extLst>
            </p:cNvPr>
            <p:cNvSpPr/>
            <p:nvPr/>
          </p:nvSpPr>
          <p:spPr>
            <a:xfrm>
              <a:off x="9088516" y="3285826"/>
              <a:ext cx="329938" cy="329938"/>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pic>
          <p:nvPicPr>
            <p:cNvPr id="53" name="Graphic 52">
              <a:extLst>
                <a:ext uri="{FF2B5EF4-FFF2-40B4-BE49-F238E27FC236}">
                  <a16:creationId xmlns:a16="http://schemas.microsoft.com/office/drawing/2014/main" id="{6D1ED59C-66AA-409C-AE71-C6633A6C44E3}"/>
                </a:ext>
              </a:extLst>
            </p:cNvPr>
            <p:cNvPicPr>
              <a:picLocks/>
            </p:cNvPicPr>
            <p:nvPr/>
          </p:nvPicPr>
          <p:blipFill>
            <a:blip r:embed="rId19">
              <a:extLst>
                <a:ext uri="{96DAC541-7B7A-43D3-8B79-37D633B846F1}">
                  <asvg:svgBlip xmlns:asvg="http://schemas.microsoft.com/office/drawing/2016/SVG/main" r:embed="rId20"/>
                </a:ext>
              </a:extLst>
            </a:blip>
            <a:stretch>
              <a:fillRect/>
            </a:stretch>
          </p:blipFill>
          <p:spPr>
            <a:xfrm>
              <a:off x="9142478" y="3321377"/>
              <a:ext cx="239213" cy="239213"/>
            </a:xfrm>
            <a:prstGeom prst="rect">
              <a:avLst/>
            </a:prstGeom>
          </p:spPr>
        </p:pic>
      </p:grpSp>
      <p:sp>
        <p:nvSpPr>
          <p:cNvPr id="29" name="TextBox 28">
            <a:extLst>
              <a:ext uri="{FF2B5EF4-FFF2-40B4-BE49-F238E27FC236}">
                <a16:creationId xmlns:a16="http://schemas.microsoft.com/office/drawing/2014/main" id="{7F02659C-1095-40FB-B77D-3841DDDCE8BB}"/>
              </a:ext>
            </a:extLst>
          </p:cNvPr>
          <p:cNvSpPr txBox="1">
            <a:spLocks/>
          </p:cNvSpPr>
          <p:nvPr/>
        </p:nvSpPr>
        <p:spPr>
          <a:xfrm>
            <a:off x="554738" y="3763804"/>
            <a:ext cx="5375286"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dirty="0">
                <a:latin typeface="+mj-lt"/>
              </a:rPr>
              <a:t>Qualitative Nutzertests</a:t>
            </a:r>
          </a:p>
        </p:txBody>
      </p:sp>
      <p:cxnSp>
        <p:nvCxnSpPr>
          <p:cNvPr id="40" name="Straight Connector 39">
            <a:extLst>
              <a:ext uri="{FF2B5EF4-FFF2-40B4-BE49-F238E27FC236}">
                <a16:creationId xmlns:a16="http://schemas.microsoft.com/office/drawing/2014/main" id="{19D14705-D92F-46C1-9288-5AB66DC37126}"/>
              </a:ext>
            </a:extLst>
          </p:cNvPr>
          <p:cNvCxnSpPr>
            <a:cxnSpLocks/>
          </p:cNvCxnSpPr>
          <p:nvPr/>
        </p:nvCxnSpPr>
        <p:spPr>
          <a:xfrm>
            <a:off x="554737" y="4095348"/>
            <a:ext cx="5375286" cy="0"/>
          </a:xfrm>
          <a:prstGeom prst="line">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45A2CD0F-91C8-4D66-87F9-5B5CD8FC41B5}"/>
              </a:ext>
            </a:extLst>
          </p:cNvPr>
          <p:cNvSpPr txBox="1">
            <a:spLocks/>
          </p:cNvSpPr>
          <p:nvPr/>
        </p:nvSpPr>
        <p:spPr>
          <a:xfrm>
            <a:off x="554736" y="4205160"/>
            <a:ext cx="5375286" cy="1184940"/>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de-DE" sz="1200" dirty="0"/>
              <a:t>Nutzertests können eingesetzt werden um das </a:t>
            </a:r>
            <a:r>
              <a:rPr lang="de-DE" sz="1200" dirty="0">
                <a:latin typeface="+mj-lt"/>
              </a:rPr>
              <a:t>Sprachverständnis</a:t>
            </a:r>
            <a:r>
              <a:rPr lang="de-DE" sz="1200" dirty="0"/>
              <a:t> von </a:t>
            </a:r>
            <a:r>
              <a:rPr lang="de-DE" sz="1200" noProof="1"/>
              <a:t>Nutzer:innen </a:t>
            </a:r>
            <a:r>
              <a:rPr lang="de-DE" sz="1200" dirty="0"/>
              <a:t>zu überprüfen</a:t>
            </a:r>
          </a:p>
          <a:p>
            <a:pPr lvl="1"/>
            <a:r>
              <a:rPr lang="de-DE" sz="1200" dirty="0"/>
              <a:t>Probanden der Nutzertests sollten möglichst die </a:t>
            </a:r>
            <a:r>
              <a:rPr lang="de-DE" sz="1200" dirty="0">
                <a:latin typeface="+mj-lt"/>
              </a:rPr>
              <a:t>typischen Eigenschaften </a:t>
            </a:r>
            <a:r>
              <a:rPr lang="de-DE" sz="1200" dirty="0"/>
              <a:t>der Zielgruppe mitbringen (z.B. Sprachverständnis oder Bildungsniveau)</a:t>
            </a:r>
          </a:p>
          <a:p>
            <a:pPr lvl="1"/>
            <a:r>
              <a:rPr lang="de-DE" sz="1200" dirty="0"/>
              <a:t>In diesen Nutzertests sollte </a:t>
            </a:r>
            <a:r>
              <a:rPr lang="de-DE" sz="1200" dirty="0">
                <a:latin typeface="+mj-lt"/>
              </a:rPr>
              <a:t>aktiv abgefragt </a:t>
            </a:r>
            <a:r>
              <a:rPr lang="de-DE" sz="1200" dirty="0"/>
              <a:t>werden, wie </a:t>
            </a:r>
            <a:r>
              <a:rPr lang="de-DE" sz="1200" noProof="1"/>
              <a:t>Nutzer:innen </a:t>
            </a:r>
            <a:r>
              <a:rPr lang="de-DE" sz="1200" dirty="0"/>
              <a:t>die Texte verstehen</a:t>
            </a:r>
          </a:p>
        </p:txBody>
      </p:sp>
      <p:sp>
        <p:nvSpPr>
          <p:cNvPr id="62" name="TextBox 61">
            <a:extLst>
              <a:ext uri="{FF2B5EF4-FFF2-40B4-BE49-F238E27FC236}">
                <a16:creationId xmlns:a16="http://schemas.microsoft.com/office/drawing/2014/main" id="{9A9A4E98-5322-4994-BE58-5D8BAAB63D14}"/>
              </a:ext>
            </a:extLst>
          </p:cNvPr>
          <p:cNvSpPr txBox="1">
            <a:spLocks/>
          </p:cNvSpPr>
          <p:nvPr/>
        </p:nvSpPr>
        <p:spPr>
          <a:xfrm>
            <a:off x="6261978" y="4205160"/>
            <a:ext cx="5375286" cy="77713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de-DE" sz="1200" dirty="0">
                <a:latin typeface="+mj-lt"/>
              </a:rPr>
              <a:t>A/B Tests, </a:t>
            </a:r>
            <a:r>
              <a:rPr lang="de-DE" sz="1200" dirty="0"/>
              <a:t>bei denen einem Teil der </a:t>
            </a:r>
            <a:r>
              <a:rPr lang="de-DE" sz="1200" noProof="1"/>
              <a:t>Nutzer:innen </a:t>
            </a:r>
            <a:r>
              <a:rPr lang="de-DE" sz="1200" dirty="0"/>
              <a:t>die aktuelle Lösung präsentiert wird, einem anderen Teil die überarbeitete Lösung</a:t>
            </a:r>
          </a:p>
          <a:p>
            <a:pPr lvl="1"/>
            <a:r>
              <a:rPr lang="de-DE" sz="1200" dirty="0">
                <a:latin typeface="+mj-lt"/>
              </a:rPr>
              <a:t>Abbruchsrate</a:t>
            </a:r>
            <a:r>
              <a:rPr lang="de-DE" sz="1200" dirty="0"/>
              <a:t> der </a:t>
            </a:r>
            <a:r>
              <a:rPr lang="de-DE" sz="1200" noProof="1"/>
              <a:t>Nutzer:innen </a:t>
            </a:r>
            <a:r>
              <a:rPr lang="de-DE" sz="1200" dirty="0"/>
              <a:t>an entsprechenden Stellen vor und nach der Verbesserung messen</a:t>
            </a:r>
          </a:p>
        </p:txBody>
      </p:sp>
      <p:sp>
        <p:nvSpPr>
          <p:cNvPr id="34" name="Rectangle 33">
            <a:extLst>
              <a:ext uri="{FF2B5EF4-FFF2-40B4-BE49-F238E27FC236}">
                <a16:creationId xmlns:a16="http://schemas.microsoft.com/office/drawing/2014/main" id="{0D83AE20-6AED-49A3-951F-2C124AAA0EF3}"/>
              </a:ext>
            </a:extLst>
          </p:cNvPr>
          <p:cNvSpPr>
            <a:spLocks/>
          </p:cNvSpPr>
          <p:nvPr/>
        </p:nvSpPr>
        <p:spPr>
          <a:xfrm>
            <a:off x="554736" y="2182542"/>
            <a:ext cx="11082528" cy="552114"/>
          </a:xfrm>
          <a:prstGeom prst="rect">
            <a:avLst/>
          </a:prstGeom>
          <a:solidFill>
            <a:schemeClr val="accent6">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
        <p:nvSpPr>
          <p:cNvPr id="35" name="TextBox 34">
            <a:extLst>
              <a:ext uri="{FF2B5EF4-FFF2-40B4-BE49-F238E27FC236}">
                <a16:creationId xmlns:a16="http://schemas.microsoft.com/office/drawing/2014/main" id="{ED760FD5-A35F-4D21-ABC4-8DF0CE70A72E}"/>
              </a:ext>
            </a:extLst>
          </p:cNvPr>
          <p:cNvSpPr txBox="1"/>
          <p:nvPr/>
        </p:nvSpPr>
        <p:spPr>
          <a:xfrm>
            <a:off x="1129005" y="2273933"/>
            <a:ext cx="10235592"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pPr>
            <a:r>
              <a:rPr lang="de-DE" sz="1200" dirty="0">
                <a:solidFill>
                  <a:srgbClr val="000000"/>
                </a:solidFill>
                <a:latin typeface="+mj-lt"/>
              </a:rPr>
              <a:t>Hinweis: </a:t>
            </a:r>
            <a:r>
              <a:rPr lang="de-DE" sz="1200" dirty="0">
                <a:solidFill>
                  <a:srgbClr val="000000"/>
                </a:solidFill>
              </a:rPr>
              <a:t>Wenn ein bestehender Text verbessert wird, sollte immer vor und nach der Änderung gemessen werden, damit die Wirkung der Verbesserung genauer bestimmt werden kann.</a:t>
            </a:r>
          </a:p>
        </p:txBody>
      </p:sp>
      <p:pic>
        <p:nvPicPr>
          <p:cNvPr id="42" name="CustomIcon">
            <a:extLst>
              <a:ext uri="{FF2B5EF4-FFF2-40B4-BE49-F238E27FC236}">
                <a16:creationId xmlns:a16="http://schemas.microsoft.com/office/drawing/2014/main" id="{C2E01813-1A49-4FDA-9F72-1E7B92FEDCB3}"/>
              </a:ext>
            </a:extLst>
          </p:cNvPr>
          <p:cNvPicPr>
            <a:picLocks/>
          </p:cNvPicPr>
          <p:nvPr>
            <p:custDataLst>
              <p:tags r:id="rId6"/>
            </p:custDataLst>
          </p:nvPr>
        </p:nvPicPr>
        <p:blipFill>
          <a:blip r:embed="rId21">
            <a:extLst>
              <a:ext uri="{96DAC541-7B7A-43D3-8B79-37D633B846F1}">
                <asvg:svgBlip xmlns:asvg="http://schemas.microsoft.com/office/drawing/2016/SVG/main" r:embed="rId22"/>
              </a:ext>
            </a:extLst>
          </a:blip>
          <a:stretch>
            <a:fillRect/>
          </a:stretch>
        </p:blipFill>
        <p:spPr>
          <a:xfrm>
            <a:off x="629380" y="2264479"/>
            <a:ext cx="388239" cy="388239"/>
          </a:xfrm>
          <a:prstGeom prst="rect">
            <a:avLst/>
          </a:prstGeom>
        </p:spPr>
      </p:pic>
      <p:sp>
        <p:nvSpPr>
          <p:cNvPr id="43" name="Rectangle 42">
            <a:extLst>
              <a:ext uri="{FF2B5EF4-FFF2-40B4-BE49-F238E27FC236}">
                <a16:creationId xmlns:a16="http://schemas.microsoft.com/office/drawing/2014/main" id="{823BBBC8-4BF0-44CF-B666-7B24A582ED94}"/>
              </a:ext>
            </a:extLst>
          </p:cNvPr>
          <p:cNvSpPr>
            <a:spLocks/>
          </p:cNvSpPr>
          <p:nvPr/>
        </p:nvSpPr>
        <p:spPr>
          <a:xfrm>
            <a:off x="6261978" y="5500874"/>
            <a:ext cx="5375286" cy="723333"/>
          </a:xfrm>
          <a:prstGeom prst="rect">
            <a:avLst/>
          </a:prstGeom>
          <a:solidFill>
            <a:schemeClr val="accent4">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
        <p:nvSpPr>
          <p:cNvPr id="44" name="TextBox 43">
            <a:extLst>
              <a:ext uri="{FF2B5EF4-FFF2-40B4-BE49-F238E27FC236}">
                <a16:creationId xmlns:a16="http://schemas.microsoft.com/office/drawing/2014/main" id="{10EE319E-2B86-47B1-844B-949C5A63CCCA}"/>
              </a:ext>
            </a:extLst>
          </p:cNvPr>
          <p:cNvSpPr txBox="1"/>
          <p:nvPr/>
        </p:nvSpPr>
        <p:spPr>
          <a:xfrm>
            <a:off x="6782365" y="5585541"/>
            <a:ext cx="4737244"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pPr>
            <a:r>
              <a:rPr lang="de-DE" sz="1200" dirty="0">
                <a:solidFill>
                  <a:srgbClr val="000000"/>
                </a:solidFill>
                <a:latin typeface="+mj-lt"/>
              </a:rPr>
              <a:t>Hinweis: </a:t>
            </a:r>
            <a:r>
              <a:rPr lang="de-DE" sz="1200" dirty="0">
                <a:solidFill>
                  <a:srgbClr val="000000"/>
                </a:solidFill>
              </a:rPr>
              <a:t>Technische Lösungen zur Analyse, z.B. auf Webseiten, müssen bezüglich des Datenschutzes immer vor ihrer Verwendung überprüft werden!</a:t>
            </a:r>
          </a:p>
        </p:txBody>
      </p:sp>
      <p:pic>
        <p:nvPicPr>
          <p:cNvPr id="45" name="Graphic 44">
            <a:extLst>
              <a:ext uri="{FF2B5EF4-FFF2-40B4-BE49-F238E27FC236}">
                <a16:creationId xmlns:a16="http://schemas.microsoft.com/office/drawing/2014/main" id="{719DC69F-6872-4F41-943C-22E73E035964}"/>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6261978" y="5619556"/>
            <a:ext cx="502298" cy="502298"/>
          </a:xfrm>
          <a:prstGeom prst="rect">
            <a:avLst/>
          </a:prstGeom>
        </p:spPr>
      </p:pic>
    </p:spTree>
    <p:extLst>
      <p:ext uri="{BB962C8B-B14F-4D97-AF65-F5344CB8AC3E}">
        <p14:creationId xmlns:p14="http://schemas.microsoft.com/office/powerpoint/2010/main" val="2539069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801AA3C-1AF6-4322-A5D0-5E28B35EB1B0}"/>
              </a:ext>
            </a:extLst>
          </p:cNvPr>
          <p:cNvGraphicFramePr>
            <a:graphicFrameLocks noChangeAspect="1"/>
          </p:cNvGraphicFramePr>
          <p:nvPr>
            <p:custDataLst>
              <p:tags r:id="rId1"/>
            </p:custDataLst>
            <p:extLst>
              <p:ext uri="{D42A27DB-BD31-4B8C-83A1-F6EECF244321}">
                <p14:modId xmlns:p14="http://schemas.microsoft.com/office/powerpoint/2010/main" val="21898624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01768711-E5F7-1243-9430-14AEBF17C8CF}"/>
              </a:ext>
            </a:extLst>
          </p:cNvPr>
          <p:cNvSpPr>
            <a:spLocks noGrp="1"/>
          </p:cNvSpPr>
          <p:nvPr>
            <p:ph type="title"/>
          </p:nvPr>
        </p:nvSpPr>
        <p:spPr/>
        <p:txBody>
          <a:bodyPr vert="horz"/>
          <a:lstStyle/>
          <a:p>
            <a:r>
              <a:rPr lang="de-DE" dirty="0"/>
              <a:t>Anhang</a:t>
            </a:r>
          </a:p>
        </p:txBody>
      </p:sp>
    </p:spTree>
    <p:extLst>
      <p:ext uri="{BB962C8B-B14F-4D97-AF65-F5344CB8AC3E}">
        <p14:creationId xmlns:p14="http://schemas.microsoft.com/office/powerpoint/2010/main" val="1897339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0681037-BF12-4429-AB32-996D21381C65}"/>
              </a:ext>
            </a:extLst>
          </p:cNvPr>
          <p:cNvGraphicFramePr>
            <a:graphicFrameLocks noChangeAspect="1"/>
          </p:cNvGraphicFramePr>
          <p:nvPr>
            <p:custDataLst>
              <p:tags r:id="rId1"/>
            </p:custDataLst>
            <p:extLst>
              <p:ext uri="{D42A27DB-BD31-4B8C-83A1-F6EECF244321}">
                <p14:modId xmlns:p14="http://schemas.microsoft.com/office/powerpoint/2010/main" val="41078241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95" imgH="396" progId="TCLayout.ActiveDocument.1">
                  <p:embed/>
                </p:oleObj>
              </mc:Choice>
              <mc:Fallback>
                <p:oleObj name="think-cell Slide" r:id="rId7" imgW="395" imgH="396" progId="TCLayout.ActiveDocument.1">
                  <p:embed/>
                  <p:pic>
                    <p:nvPicPr>
                      <p:cNvPr id="0" name=""/>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1" name="Text Placeholder 10">
            <a:extLst>
              <a:ext uri="{FF2B5EF4-FFF2-40B4-BE49-F238E27FC236}">
                <a16:creationId xmlns:a16="http://schemas.microsoft.com/office/drawing/2014/main" id="{D8FD13F2-B3BA-4454-9FF8-321A1DF9DD5B}"/>
              </a:ext>
            </a:extLst>
          </p:cNvPr>
          <p:cNvSpPr>
            <a:spLocks noGrp="1"/>
          </p:cNvSpPr>
          <p:nvPr>
            <p:ph type="body" sz="quarter" idx="10"/>
          </p:nvPr>
        </p:nvSpPr>
        <p:spPr/>
        <p:txBody>
          <a:bodyPr/>
          <a:lstStyle/>
          <a:p>
            <a:r>
              <a:rPr lang="de-DE" dirty="0"/>
              <a:t>Beispiel aus dem Themenfeld Arbeit &amp; Ruhestand</a:t>
            </a:r>
          </a:p>
        </p:txBody>
      </p:sp>
      <p:pic>
        <p:nvPicPr>
          <p:cNvPr id="12" name="Picture 71">
            <a:extLst>
              <a:ext uri="{FF2B5EF4-FFF2-40B4-BE49-F238E27FC236}">
                <a16:creationId xmlns:a16="http://schemas.microsoft.com/office/drawing/2014/main" id="{0F50B83A-8F98-449C-A3F4-46EC93F0C468}"/>
              </a:ext>
            </a:extLst>
          </p:cNvPr>
          <p:cNvPicPr>
            <a:picLocks/>
          </p:cNvPicPr>
          <p:nvPr/>
        </p:nvPicPr>
        <p:blipFill rotWithShape="1">
          <a:blip r:embed="rId9" cstate="email">
            <a:lum bright="10000"/>
            <a:extLst>
              <a:ext uri="{BEBA8EAE-BF5A-486C-A8C5-ECC9F3942E4B}">
                <a14:imgProps xmlns:a14="http://schemas.microsoft.com/office/drawing/2010/main">
                  <a14:imgLayer r:embed="rId10">
                    <a14:imgEffect>
                      <a14:saturation sat="65000"/>
                    </a14:imgEffect>
                    <a14:imgEffect>
                      <a14:colorTemperature colorTemp="6250"/>
                    </a14:imgEffect>
                  </a14:imgLayer>
                </a14:imgProps>
              </a:ext>
              <a:ext uri="{28A0092B-C50C-407E-A947-70E740481C1C}">
                <a14:useLocalDpi xmlns:a14="http://schemas.microsoft.com/office/drawing/2010/main"/>
              </a:ext>
            </a:extLst>
          </a:blip>
          <a:srcRect l="21653" r="4755"/>
          <a:stretch/>
        </p:blipFill>
        <p:spPr>
          <a:xfrm>
            <a:off x="922562" y="1725933"/>
            <a:ext cx="1773984" cy="1773984"/>
          </a:xfrm>
          <a:prstGeom prst="ellipse">
            <a:avLst/>
          </a:prstGeom>
          <a:ln w="6350">
            <a:solidFill>
              <a:srgbClr val="D0D0D0"/>
            </a:solidFill>
          </a:ln>
        </p:spPr>
      </p:pic>
      <p:sp>
        <p:nvSpPr>
          <p:cNvPr id="13" name="TextBox 7">
            <a:extLst>
              <a:ext uri="{FF2B5EF4-FFF2-40B4-BE49-F238E27FC236}">
                <a16:creationId xmlns:a16="http://schemas.microsoft.com/office/drawing/2014/main" id="{1F873AA5-1250-46DC-A5E7-B7C2BCF75F13}"/>
              </a:ext>
            </a:extLst>
          </p:cNvPr>
          <p:cNvSpPr txBox="1">
            <a:spLocks/>
          </p:cNvSpPr>
          <p:nvPr/>
        </p:nvSpPr>
        <p:spPr>
          <a:xfrm>
            <a:off x="554735" y="3954742"/>
            <a:ext cx="2514601" cy="430887"/>
          </a:xfrm>
          <a:prstGeom prst="rect">
            <a:avLst/>
          </a:prstGeom>
        </p:spPr>
        <p:txBody>
          <a:bodyPr vert="horz" wrap="square" lIns="0" tIns="0" rIns="0" bIns="0" rtlCol="0">
            <a:noAutofit/>
          </a:bodyPr>
          <a:lstStyle>
            <a:lvl1pPr marL="0" lvl="0" indent="0" defTabSz="895350" eaLnBrk="1" latinLnBrk="0" hangingPunct="1">
              <a:buClr>
                <a:schemeClr val="tx2"/>
              </a:buClr>
              <a:buSzPct val="100000"/>
              <a:defRPr lang="en-US" baseline="0" dirty="0">
                <a:latin typeface="+mn-lt"/>
              </a:defRPr>
            </a:lvl1pPr>
            <a:lvl2pPr marL="194400" lvl="1" indent="-190800" defTabSz="895350" eaLnBrk="1" latinLnBrk="0" hangingPunct="1">
              <a:buClr>
                <a:schemeClr val="tx2"/>
              </a:buClr>
              <a:buSzPct val="125000"/>
              <a:buFont typeface="Arial" charset="0"/>
              <a:buChar char="▪"/>
              <a:defRPr lang="en-US" baseline="0" dirty="0">
                <a:latin typeface="+mn-lt"/>
              </a:defRPr>
            </a:lvl2pPr>
            <a:lvl3pPr marL="446400" lvl="2" indent="-248400" defTabSz="895350" eaLnBrk="1" latinLnBrk="0" hangingPunct="1">
              <a:buClr>
                <a:schemeClr val="tx2"/>
              </a:buClr>
              <a:buSzPct val="120000"/>
              <a:buFont typeface="Arial" charset="0"/>
              <a:buChar char="–"/>
              <a:defRPr lang="en-US" baseline="0" dirty="0">
                <a:latin typeface="+mn-lt"/>
              </a:defRPr>
            </a:lvl3pPr>
            <a:lvl4pPr marL="615600" lvl="3" indent="-154800" defTabSz="895350" eaLnBrk="1" latinLnBrk="0" hangingPunct="1">
              <a:buClr>
                <a:schemeClr val="tx2"/>
              </a:buClr>
              <a:buSzPct val="120000"/>
              <a:buFont typeface="Arial" charset="0"/>
              <a:buChar char="▫"/>
              <a:defRPr lang="en-US" baseline="0" dirty="0">
                <a:latin typeface="+mn-lt"/>
              </a:defRPr>
            </a:lvl4pPr>
            <a:lvl5pPr marL="748800" lvl="4" indent="-129600" defTabSz="895350" eaLnBrk="1" latinLnBrk="0" hangingPunct="1">
              <a:buClr>
                <a:schemeClr val="tx2"/>
              </a:buClr>
              <a:buSzPct val="89000"/>
              <a:buFont typeface="Arial" charset="0"/>
              <a:buChar char="-"/>
              <a:defRPr lang="en-US" baseline="0" dirty="0">
                <a:latin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pPr algn="ctr"/>
            <a:r>
              <a:rPr lang="de-DE" sz="1400" dirty="0">
                <a:cs typeface="Arial" panose="020B0604020202020204" pitchFamily="34" charset="0"/>
              </a:rPr>
              <a:t>63, erwerbsunfähig seit </a:t>
            </a:r>
            <a:br>
              <a:rPr lang="de-DE" sz="1400" dirty="0">
                <a:cs typeface="Arial" panose="020B0604020202020204" pitchFamily="34" charset="0"/>
              </a:rPr>
            </a:br>
            <a:r>
              <a:rPr lang="de-DE" sz="1400" dirty="0">
                <a:cs typeface="Arial" panose="020B0604020202020204" pitchFamily="34" charset="0"/>
              </a:rPr>
              <a:t>10 Monaten</a:t>
            </a:r>
          </a:p>
        </p:txBody>
      </p:sp>
      <p:sp>
        <p:nvSpPr>
          <p:cNvPr id="14" name="TextBox 7">
            <a:extLst>
              <a:ext uri="{FF2B5EF4-FFF2-40B4-BE49-F238E27FC236}">
                <a16:creationId xmlns:a16="http://schemas.microsoft.com/office/drawing/2014/main" id="{5A1C4F01-0AEF-42CF-A93E-803F26053866}"/>
              </a:ext>
            </a:extLst>
          </p:cNvPr>
          <p:cNvSpPr txBox="1"/>
          <p:nvPr/>
        </p:nvSpPr>
        <p:spPr>
          <a:xfrm>
            <a:off x="554735" y="3628488"/>
            <a:ext cx="2514601" cy="276999"/>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lang="en-US" baseline="0" dirty="0">
                <a:latin typeface="+mn-lt"/>
              </a:defRPr>
            </a:lvl1pPr>
            <a:lvl2pPr marL="194400" lvl="1" indent="-190800" defTabSz="895350" eaLnBrk="1" latinLnBrk="0" hangingPunct="1">
              <a:buClr>
                <a:schemeClr val="tx2"/>
              </a:buClr>
              <a:buSzPct val="125000"/>
              <a:buFont typeface="Arial" charset="0"/>
              <a:buChar char="▪"/>
              <a:defRPr lang="en-US" baseline="0" dirty="0">
                <a:latin typeface="+mn-lt"/>
              </a:defRPr>
            </a:lvl2pPr>
            <a:lvl3pPr marL="446400" lvl="2" indent="-248400" defTabSz="895350" eaLnBrk="1" latinLnBrk="0" hangingPunct="1">
              <a:buClr>
                <a:schemeClr val="tx2"/>
              </a:buClr>
              <a:buSzPct val="120000"/>
              <a:buFont typeface="Arial" charset="0"/>
              <a:buChar char="–"/>
              <a:defRPr lang="en-US" baseline="0" dirty="0">
                <a:latin typeface="+mn-lt"/>
              </a:defRPr>
            </a:lvl3pPr>
            <a:lvl4pPr marL="615600" lvl="3" indent="-154800" defTabSz="895350" eaLnBrk="1" latinLnBrk="0" hangingPunct="1">
              <a:buClr>
                <a:schemeClr val="tx2"/>
              </a:buClr>
              <a:buSzPct val="120000"/>
              <a:buFont typeface="Arial" charset="0"/>
              <a:buChar char="▫"/>
              <a:defRPr lang="en-US" baseline="0" dirty="0">
                <a:latin typeface="+mn-lt"/>
              </a:defRPr>
            </a:lvl4pPr>
            <a:lvl5pPr marL="748800" lvl="4" indent="-129600" defTabSz="895350" eaLnBrk="1" latinLnBrk="0" hangingPunct="1">
              <a:buClr>
                <a:schemeClr val="tx2"/>
              </a:buClr>
              <a:buSzPct val="89000"/>
              <a:buFont typeface="Arial" charset="0"/>
              <a:buChar char="-"/>
              <a:defRPr lang="en-US" baseline="0" dirty="0">
                <a:latin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pPr algn="ctr"/>
            <a:r>
              <a:rPr lang="de-DE" dirty="0">
                <a:solidFill>
                  <a:schemeClr val="accent1"/>
                </a:solidFill>
                <a:latin typeface="+mj-lt"/>
                <a:cs typeface="Arial" panose="020B0604020202020204" pitchFamily="34" charset="0"/>
              </a:rPr>
              <a:t>Name: Uwe </a:t>
            </a:r>
          </a:p>
        </p:txBody>
      </p:sp>
      <p:cxnSp>
        <p:nvCxnSpPr>
          <p:cNvPr id="15" name="Straight Connector 14">
            <a:extLst>
              <a:ext uri="{FF2B5EF4-FFF2-40B4-BE49-F238E27FC236}">
                <a16:creationId xmlns:a16="http://schemas.microsoft.com/office/drawing/2014/main" id="{B137499C-0DE5-460F-96C4-1BD5F2F6F074}"/>
              </a:ext>
            </a:extLst>
          </p:cNvPr>
          <p:cNvCxnSpPr>
            <a:cxnSpLocks/>
          </p:cNvCxnSpPr>
          <p:nvPr/>
        </p:nvCxnSpPr>
        <p:spPr>
          <a:xfrm>
            <a:off x="554735" y="4506282"/>
            <a:ext cx="2514601" cy="0"/>
          </a:xfrm>
          <a:prstGeom prst="line">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BB29CC4-B464-42B9-A6D6-660D13E46746}"/>
              </a:ext>
            </a:extLst>
          </p:cNvPr>
          <p:cNvSpPr txBox="1"/>
          <p:nvPr/>
        </p:nvSpPr>
        <p:spPr>
          <a:xfrm>
            <a:off x="964642" y="4638952"/>
            <a:ext cx="2104694" cy="86177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dirty="0"/>
              <a:t>Ich habe Angst, dass mir das Geld ausgeht, weil ich die komplizierten Prozesse nicht verstehe.</a:t>
            </a:r>
          </a:p>
        </p:txBody>
      </p:sp>
      <p:grpSp>
        <p:nvGrpSpPr>
          <p:cNvPr id="27" name="QuotationMarksBlue 27">
            <a:extLst>
              <a:ext uri="{FF2B5EF4-FFF2-40B4-BE49-F238E27FC236}">
                <a16:creationId xmlns:a16="http://schemas.microsoft.com/office/drawing/2014/main" id="{8C8479A5-39CD-43DC-813F-5E81D12D8EC8}"/>
              </a:ext>
            </a:extLst>
          </p:cNvPr>
          <p:cNvGrpSpPr>
            <a:grpSpLocks noChangeAspect="1"/>
          </p:cNvGrpSpPr>
          <p:nvPr>
            <p:custDataLst>
              <p:tags r:id="rId2"/>
            </p:custDataLst>
          </p:nvPr>
        </p:nvGrpSpPr>
        <p:grpSpPr>
          <a:xfrm>
            <a:off x="554735" y="4638952"/>
            <a:ext cx="315718" cy="315718"/>
            <a:chOff x="1016000" y="1016000"/>
            <a:chExt cx="396228" cy="396228"/>
          </a:xfrm>
        </p:grpSpPr>
        <p:sp>
          <p:nvSpPr>
            <p:cNvPr id="19" name="Oval 18">
              <a:extLst>
                <a:ext uri="{FF2B5EF4-FFF2-40B4-BE49-F238E27FC236}">
                  <a16:creationId xmlns:a16="http://schemas.microsoft.com/office/drawing/2014/main" id="{FD1F9E29-7B0E-4662-8179-B92010310A1E}"/>
                </a:ext>
              </a:extLst>
            </p:cNvPr>
            <p:cNvSpPr/>
            <p:nvPr/>
          </p:nvSpPr>
          <p:spPr>
            <a:xfrm>
              <a:off x="1016000" y="1016000"/>
              <a:ext cx="396228" cy="396228"/>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grpSp>
          <p:nvGrpSpPr>
            <p:cNvPr id="26" name="Group 25">
              <a:extLst>
                <a:ext uri="{FF2B5EF4-FFF2-40B4-BE49-F238E27FC236}">
                  <a16:creationId xmlns:a16="http://schemas.microsoft.com/office/drawing/2014/main" id="{105A2A10-4477-40B9-AC11-AEA4DF29F358}"/>
                </a:ext>
              </a:extLst>
            </p:cNvPr>
            <p:cNvGrpSpPr>
              <a:grpSpLocks noChangeAspect="1"/>
            </p:cNvGrpSpPr>
            <p:nvPr/>
          </p:nvGrpSpPr>
          <p:grpSpPr>
            <a:xfrm>
              <a:off x="1108293" y="1151401"/>
              <a:ext cx="223425" cy="126396"/>
              <a:chOff x="1018198" y="1915826"/>
              <a:chExt cx="5902920" cy="3339389"/>
            </a:xfrm>
          </p:grpSpPr>
          <p:grpSp>
            <p:nvGrpSpPr>
              <p:cNvPr id="22" name="Group 21">
                <a:extLst>
                  <a:ext uri="{FF2B5EF4-FFF2-40B4-BE49-F238E27FC236}">
                    <a16:creationId xmlns:a16="http://schemas.microsoft.com/office/drawing/2014/main" id="{5B9F0E85-2042-4C12-85F9-BD1CCA1907FC}"/>
                  </a:ext>
                </a:extLst>
              </p:cNvPr>
              <p:cNvGrpSpPr/>
              <p:nvPr/>
            </p:nvGrpSpPr>
            <p:grpSpPr>
              <a:xfrm>
                <a:off x="4446462" y="3060258"/>
                <a:ext cx="2474656" cy="2194957"/>
                <a:chOff x="8918818" y="4018207"/>
                <a:chExt cx="2474656" cy="2194957"/>
              </a:xfrm>
            </p:grpSpPr>
            <p:sp>
              <p:nvSpPr>
                <p:cNvPr id="20" name="Freeform: Shape 19">
                  <a:extLst>
                    <a:ext uri="{FF2B5EF4-FFF2-40B4-BE49-F238E27FC236}">
                      <a16:creationId xmlns:a16="http://schemas.microsoft.com/office/drawing/2014/main" id="{0A390E59-A836-4EF8-9AD4-801D23F1FE20}"/>
                    </a:ext>
                  </a:extLst>
                </p:cNvPr>
                <p:cNvSpPr>
                  <a:spLocks noChangeAspect="1"/>
                </p:cNvSpPr>
                <p:nvPr/>
              </p:nvSpPr>
              <p:spPr>
                <a:xfrm>
                  <a:off x="8918818" y="4018207"/>
                  <a:ext cx="1110328" cy="2194957"/>
                </a:xfrm>
                <a:custGeom>
                  <a:avLst/>
                  <a:gdLst>
                    <a:gd name="connsiteX0" fmla="*/ 214156 w 1087143"/>
                    <a:gd name="connsiteY0" fmla="*/ 0 h 2180598"/>
                    <a:gd name="connsiteX1" fmla="*/ 927552 w 1087143"/>
                    <a:gd name="connsiteY1" fmla="*/ 0 h 2180598"/>
                    <a:gd name="connsiteX2" fmla="*/ 1015319 w 1087143"/>
                    <a:gd name="connsiteY2" fmla="*/ 0 h 2180598"/>
                    <a:gd name="connsiteX3" fmla="*/ 1087143 w 1087143"/>
                    <a:gd name="connsiteY3" fmla="*/ 71430 h 2180598"/>
                    <a:gd name="connsiteX4" fmla="*/ 1087143 w 1087143"/>
                    <a:gd name="connsiteY4" fmla="*/ 159275 h 2180598"/>
                    <a:gd name="connsiteX5" fmla="*/ 1087143 w 1087143"/>
                    <a:gd name="connsiteY5" fmla="*/ 675274 h 2180598"/>
                    <a:gd name="connsiteX6" fmla="*/ 1087143 w 1087143"/>
                    <a:gd name="connsiteY6" fmla="*/ 697005 h 2180598"/>
                    <a:gd name="connsiteX7" fmla="*/ 1087143 w 1087143"/>
                    <a:gd name="connsiteY7" fmla="*/ 955202 h 2180598"/>
                    <a:gd name="connsiteX8" fmla="*/ 1087143 w 1087143"/>
                    <a:gd name="connsiteY8" fmla="*/ 1510244 h 2180598"/>
                    <a:gd name="connsiteX9" fmla="*/ 774143 w 1087143"/>
                    <a:gd name="connsiteY9" fmla="*/ 1955235 h 2180598"/>
                    <a:gd name="connsiteX10" fmla="*/ 219469 w 1087143"/>
                    <a:gd name="connsiteY10" fmla="*/ 2169522 h 2180598"/>
                    <a:gd name="connsiteX11" fmla="*/ 203080 w 1087143"/>
                    <a:gd name="connsiteY11" fmla="*/ 2180598 h 2180598"/>
                    <a:gd name="connsiteX12" fmla="*/ 186663 w 1087143"/>
                    <a:gd name="connsiteY12" fmla="*/ 2180598 h 2180598"/>
                    <a:gd name="connsiteX13" fmla="*/ 164483 w 1087143"/>
                    <a:gd name="connsiteY13" fmla="*/ 2180598 h 2180598"/>
                    <a:gd name="connsiteX14" fmla="*/ 104210 w 1087143"/>
                    <a:gd name="connsiteY14" fmla="*/ 2180598 h 2180598"/>
                    <a:gd name="connsiteX15" fmla="*/ 49224 w 1087143"/>
                    <a:gd name="connsiteY15" fmla="*/ 2147343 h 2180598"/>
                    <a:gd name="connsiteX16" fmla="*/ 27494 w 1087143"/>
                    <a:gd name="connsiteY16" fmla="*/ 2086989 h 2180598"/>
                    <a:gd name="connsiteX17" fmla="*/ 0 w 1087143"/>
                    <a:gd name="connsiteY17" fmla="*/ 2010247 h 2180598"/>
                    <a:gd name="connsiteX18" fmla="*/ 32808 w 1087143"/>
                    <a:gd name="connsiteY18" fmla="*/ 1922401 h 2180598"/>
                    <a:gd name="connsiteX19" fmla="*/ 109525 w 1087143"/>
                    <a:gd name="connsiteY19" fmla="*/ 1894882 h 2180598"/>
                    <a:gd name="connsiteX20" fmla="*/ 356909 w 1087143"/>
                    <a:gd name="connsiteY20" fmla="*/ 1801274 h 2180598"/>
                    <a:gd name="connsiteX21" fmla="*/ 751967 w 1087143"/>
                    <a:gd name="connsiteY21" fmla="*/ 1559915 h 2180598"/>
                    <a:gd name="connsiteX22" fmla="*/ 785220 w 1087143"/>
                    <a:gd name="connsiteY22" fmla="*/ 1026631 h 2180598"/>
                    <a:gd name="connsiteX23" fmla="*/ 214156 w 1087143"/>
                    <a:gd name="connsiteY23" fmla="*/ 1026631 h 2180598"/>
                    <a:gd name="connsiteX24" fmla="*/ 126363 w 1087143"/>
                    <a:gd name="connsiteY24" fmla="*/ 1026631 h 2180598"/>
                    <a:gd name="connsiteX25" fmla="*/ 60301 w 1087143"/>
                    <a:gd name="connsiteY25" fmla="*/ 960990 h 2180598"/>
                    <a:gd name="connsiteX26" fmla="*/ 60301 w 1087143"/>
                    <a:gd name="connsiteY26" fmla="*/ 873144 h 2180598"/>
                    <a:gd name="connsiteX27" fmla="*/ 60301 w 1087143"/>
                    <a:gd name="connsiteY27" fmla="*/ 159275 h 2180598"/>
                    <a:gd name="connsiteX28" fmla="*/ 60301 w 1087143"/>
                    <a:gd name="connsiteY28" fmla="*/ 71430 h 2180598"/>
                    <a:gd name="connsiteX29" fmla="*/ 126363 w 1087143"/>
                    <a:gd name="connsiteY29" fmla="*/ 0 h 2180598"/>
                    <a:gd name="connsiteX30" fmla="*/ 214156 w 1087143"/>
                    <a:gd name="connsiteY30" fmla="*/ 0 h 2180598"/>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94111"/>
                    <a:gd name="connsiteX1" fmla="*/ 927552 w 1110328"/>
                    <a:gd name="connsiteY1" fmla="*/ 5291 h 2194111"/>
                    <a:gd name="connsiteX2" fmla="*/ 1015319 w 1110328"/>
                    <a:gd name="connsiteY2" fmla="*/ 5291 h 2194111"/>
                    <a:gd name="connsiteX3" fmla="*/ 1087143 w 1110328"/>
                    <a:gd name="connsiteY3" fmla="*/ 76721 h 2194111"/>
                    <a:gd name="connsiteX4" fmla="*/ 1087143 w 1110328"/>
                    <a:gd name="connsiteY4" fmla="*/ 164566 h 2194111"/>
                    <a:gd name="connsiteX5" fmla="*/ 1087143 w 1110328"/>
                    <a:gd name="connsiteY5" fmla="*/ 680565 h 2194111"/>
                    <a:gd name="connsiteX6" fmla="*/ 1087143 w 1110328"/>
                    <a:gd name="connsiteY6" fmla="*/ 702296 h 2194111"/>
                    <a:gd name="connsiteX7" fmla="*/ 1087143 w 1110328"/>
                    <a:gd name="connsiteY7" fmla="*/ 960493 h 2194111"/>
                    <a:gd name="connsiteX8" fmla="*/ 1087143 w 1110328"/>
                    <a:gd name="connsiteY8" fmla="*/ 1515535 h 2194111"/>
                    <a:gd name="connsiteX9" fmla="*/ 774143 w 1110328"/>
                    <a:gd name="connsiteY9" fmla="*/ 1960526 h 2194111"/>
                    <a:gd name="connsiteX10" fmla="*/ 219469 w 1110328"/>
                    <a:gd name="connsiteY10" fmla="*/ 2174813 h 2194111"/>
                    <a:gd name="connsiteX11" fmla="*/ 203080 w 1110328"/>
                    <a:gd name="connsiteY11" fmla="*/ 2185889 h 2194111"/>
                    <a:gd name="connsiteX12" fmla="*/ 186663 w 1110328"/>
                    <a:gd name="connsiteY12" fmla="*/ 2185889 h 2194111"/>
                    <a:gd name="connsiteX13" fmla="*/ 164483 w 1110328"/>
                    <a:gd name="connsiteY13" fmla="*/ 2185889 h 2194111"/>
                    <a:gd name="connsiteX14" fmla="*/ 104210 w 1110328"/>
                    <a:gd name="connsiteY14" fmla="*/ 2185889 h 2194111"/>
                    <a:gd name="connsiteX15" fmla="*/ 49224 w 1110328"/>
                    <a:gd name="connsiteY15" fmla="*/ 2152634 h 2194111"/>
                    <a:gd name="connsiteX16" fmla="*/ 27494 w 1110328"/>
                    <a:gd name="connsiteY16" fmla="*/ 2092280 h 2194111"/>
                    <a:gd name="connsiteX17" fmla="*/ 0 w 1110328"/>
                    <a:gd name="connsiteY17" fmla="*/ 2015538 h 2194111"/>
                    <a:gd name="connsiteX18" fmla="*/ 32808 w 1110328"/>
                    <a:gd name="connsiteY18" fmla="*/ 1927692 h 2194111"/>
                    <a:gd name="connsiteX19" fmla="*/ 109525 w 1110328"/>
                    <a:gd name="connsiteY19" fmla="*/ 1900173 h 2194111"/>
                    <a:gd name="connsiteX20" fmla="*/ 356909 w 1110328"/>
                    <a:gd name="connsiteY20" fmla="*/ 1806565 h 2194111"/>
                    <a:gd name="connsiteX21" fmla="*/ 751967 w 1110328"/>
                    <a:gd name="connsiteY21" fmla="*/ 1565206 h 2194111"/>
                    <a:gd name="connsiteX22" fmla="*/ 785220 w 1110328"/>
                    <a:gd name="connsiteY22" fmla="*/ 1031922 h 2194111"/>
                    <a:gd name="connsiteX23" fmla="*/ 214156 w 1110328"/>
                    <a:gd name="connsiteY23" fmla="*/ 1031922 h 2194111"/>
                    <a:gd name="connsiteX24" fmla="*/ 126363 w 1110328"/>
                    <a:gd name="connsiteY24" fmla="*/ 1031922 h 2194111"/>
                    <a:gd name="connsiteX25" fmla="*/ 60301 w 1110328"/>
                    <a:gd name="connsiteY25" fmla="*/ 966281 h 2194111"/>
                    <a:gd name="connsiteX26" fmla="*/ 60301 w 1110328"/>
                    <a:gd name="connsiteY26" fmla="*/ 878435 h 2194111"/>
                    <a:gd name="connsiteX27" fmla="*/ 60301 w 1110328"/>
                    <a:gd name="connsiteY27" fmla="*/ 164566 h 2194111"/>
                    <a:gd name="connsiteX28" fmla="*/ 60301 w 1110328"/>
                    <a:gd name="connsiteY28" fmla="*/ 76721 h 2194111"/>
                    <a:gd name="connsiteX29" fmla="*/ 126363 w 1110328"/>
                    <a:gd name="connsiteY29" fmla="*/ 5291 h 2194111"/>
                    <a:gd name="connsiteX30" fmla="*/ 214156 w 1110328"/>
                    <a:gd name="connsiteY30" fmla="*/ 5291 h 2194111"/>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6221 w 1112393"/>
                    <a:gd name="connsiteY0" fmla="*/ 5291 h 2194956"/>
                    <a:gd name="connsiteX1" fmla="*/ 929617 w 1112393"/>
                    <a:gd name="connsiteY1" fmla="*/ 5291 h 2194956"/>
                    <a:gd name="connsiteX2" fmla="*/ 1017384 w 1112393"/>
                    <a:gd name="connsiteY2" fmla="*/ 5291 h 2194956"/>
                    <a:gd name="connsiteX3" fmla="*/ 1089208 w 1112393"/>
                    <a:gd name="connsiteY3" fmla="*/ 76721 h 2194956"/>
                    <a:gd name="connsiteX4" fmla="*/ 1089208 w 1112393"/>
                    <a:gd name="connsiteY4" fmla="*/ 164566 h 2194956"/>
                    <a:gd name="connsiteX5" fmla="*/ 1089208 w 1112393"/>
                    <a:gd name="connsiteY5" fmla="*/ 680565 h 2194956"/>
                    <a:gd name="connsiteX6" fmla="*/ 1089208 w 1112393"/>
                    <a:gd name="connsiteY6" fmla="*/ 702296 h 2194956"/>
                    <a:gd name="connsiteX7" fmla="*/ 1089208 w 1112393"/>
                    <a:gd name="connsiteY7" fmla="*/ 960493 h 2194956"/>
                    <a:gd name="connsiteX8" fmla="*/ 1089208 w 1112393"/>
                    <a:gd name="connsiteY8" fmla="*/ 1515535 h 2194956"/>
                    <a:gd name="connsiteX9" fmla="*/ 776208 w 1112393"/>
                    <a:gd name="connsiteY9" fmla="*/ 1960526 h 2194956"/>
                    <a:gd name="connsiteX10" fmla="*/ 221534 w 1112393"/>
                    <a:gd name="connsiteY10" fmla="*/ 2174813 h 2194956"/>
                    <a:gd name="connsiteX11" fmla="*/ 205145 w 1112393"/>
                    <a:gd name="connsiteY11" fmla="*/ 2185889 h 2194956"/>
                    <a:gd name="connsiteX12" fmla="*/ 188728 w 1112393"/>
                    <a:gd name="connsiteY12" fmla="*/ 2185889 h 2194956"/>
                    <a:gd name="connsiteX13" fmla="*/ 166548 w 1112393"/>
                    <a:gd name="connsiteY13" fmla="*/ 2185889 h 2194956"/>
                    <a:gd name="connsiteX14" fmla="*/ 106275 w 1112393"/>
                    <a:gd name="connsiteY14" fmla="*/ 2185889 h 2194956"/>
                    <a:gd name="connsiteX15" fmla="*/ 51289 w 1112393"/>
                    <a:gd name="connsiteY15" fmla="*/ 2152634 h 2194956"/>
                    <a:gd name="connsiteX16" fmla="*/ 29559 w 1112393"/>
                    <a:gd name="connsiteY16" fmla="*/ 2092280 h 2194956"/>
                    <a:gd name="connsiteX17" fmla="*/ 2065 w 1112393"/>
                    <a:gd name="connsiteY17" fmla="*/ 2015538 h 2194956"/>
                    <a:gd name="connsiteX18" fmla="*/ 34873 w 1112393"/>
                    <a:gd name="connsiteY18" fmla="*/ 1927692 h 2194956"/>
                    <a:gd name="connsiteX19" fmla="*/ 111590 w 1112393"/>
                    <a:gd name="connsiteY19" fmla="*/ 1900173 h 2194956"/>
                    <a:gd name="connsiteX20" fmla="*/ 358974 w 1112393"/>
                    <a:gd name="connsiteY20" fmla="*/ 1806565 h 2194956"/>
                    <a:gd name="connsiteX21" fmla="*/ 754032 w 1112393"/>
                    <a:gd name="connsiteY21" fmla="*/ 1565206 h 2194956"/>
                    <a:gd name="connsiteX22" fmla="*/ 787285 w 1112393"/>
                    <a:gd name="connsiteY22" fmla="*/ 1031922 h 2194956"/>
                    <a:gd name="connsiteX23" fmla="*/ 216221 w 1112393"/>
                    <a:gd name="connsiteY23" fmla="*/ 1031922 h 2194956"/>
                    <a:gd name="connsiteX24" fmla="*/ 128428 w 1112393"/>
                    <a:gd name="connsiteY24" fmla="*/ 1031922 h 2194956"/>
                    <a:gd name="connsiteX25" fmla="*/ 62366 w 1112393"/>
                    <a:gd name="connsiteY25" fmla="*/ 966281 h 2194956"/>
                    <a:gd name="connsiteX26" fmla="*/ 62366 w 1112393"/>
                    <a:gd name="connsiteY26" fmla="*/ 878435 h 2194956"/>
                    <a:gd name="connsiteX27" fmla="*/ 62366 w 1112393"/>
                    <a:gd name="connsiteY27" fmla="*/ 164566 h 2194956"/>
                    <a:gd name="connsiteX28" fmla="*/ 62366 w 1112393"/>
                    <a:gd name="connsiteY28" fmla="*/ 76721 h 2194956"/>
                    <a:gd name="connsiteX29" fmla="*/ 128428 w 1112393"/>
                    <a:gd name="connsiteY29" fmla="*/ 5291 h 2194956"/>
                    <a:gd name="connsiteX30" fmla="*/ 216221 w 1112393"/>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9224 h 2198889"/>
                    <a:gd name="connsiteX1" fmla="*/ 927552 w 1110328"/>
                    <a:gd name="connsiteY1" fmla="*/ 9224 h 2198889"/>
                    <a:gd name="connsiteX2" fmla="*/ 1015319 w 1110328"/>
                    <a:gd name="connsiteY2" fmla="*/ 9224 h 2198889"/>
                    <a:gd name="connsiteX3" fmla="*/ 1087143 w 1110328"/>
                    <a:gd name="connsiteY3" fmla="*/ 80654 h 2198889"/>
                    <a:gd name="connsiteX4" fmla="*/ 1087143 w 1110328"/>
                    <a:gd name="connsiteY4" fmla="*/ 168499 h 2198889"/>
                    <a:gd name="connsiteX5" fmla="*/ 1087143 w 1110328"/>
                    <a:gd name="connsiteY5" fmla="*/ 684498 h 2198889"/>
                    <a:gd name="connsiteX6" fmla="*/ 1087143 w 1110328"/>
                    <a:gd name="connsiteY6" fmla="*/ 706229 h 2198889"/>
                    <a:gd name="connsiteX7" fmla="*/ 1087143 w 1110328"/>
                    <a:gd name="connsiteY7" fmla="*/ 964426 h 2198889"/>
                    <a:gd name="connsiteX8" fmla="*/ 1087143 w 1110328"/>
                    <a:gd name="connsiteY8" fmla="*/ 1519468 h 2198889"/>
                    <a:gd name="connsiteX9" fmla="*/ 774143 w 1110328"/>
                    <a:gd name="connsiteY9" fmla="*/ 1964459 h 2198889"/>
                    <a:gd name="connsiteX10" fmla="*/ 219469 w 1110328"/>
                    <a:gd name="connsiteY10" fmla="*/ 2178746 h 2198889"/>
                    <a:gd name="connsiteX11" fmla="*/ 203080 w 1110328"/>
                    <a:gd name="connsiteY11" fmla="*/ 2189822 h 2198889"/>
                    <a:gd name="connsiteX12" fmla="*/ 186663 w 1110328"/>
                    <a:gd name="connsiteY12" fmla="*/ 2189822 h 2198889"/>
                    <a:gd name="connsiteX13" fmla="*/ 164483 w 1110328"/>
                    <a:gd name="connsiteY13" fmla="*/ 2189822 h 2198889"/>
                    <a:gd name="connsiteX14" fmla="*/ 104210 w 1110328"/>
                    <a:gd name="connsiteY14" fmla="*/ 2189822 h 2198889"/>
                    <a:gd name="connsiteX15" fmla="*/ 49224 w 1110328"/>
                    <a:gd name="connsiteY15" fmla="*/ 2156567 h 2198889"/>
                    <a:gd name="connsiteX16" fmla="*/ 27494 w 1110328"/>
                    <a:gd name="connsiteY16" fmla="*/ 2096213 h 2198889"/>
                    <a:gd name="connsiteX17" fmla="*/ 0 w 1110328"/>
                    <a:gd name="connsiteY17" fmla="*/ 2019471 h 2198889"/>
                    <a:gd name="connsiteX18" fmla="*/ 32808 w 1110328"/>
                    <a:gd name="connsiteY18" fmla="*/ 1931625 h 2198889"/>
                    <a:gd name="connsiteX19" fmla="*/ 109525 w 1110328"/>
                    <a:gd name="connsiteY19" fmla="*/ 1904106 h 2198889"/>
                    <a:gd name="connsiteX20" fmla="*/ 356909 w 1110328"/>
                    <a:gd name="connsiteY20" fmla="*/ 1810498 h 2198889"/>
                    <a:gd name="connsiteX21" fmla="*/ 751967 w 1110328"/>
                    <a:gd name="connsiteY21" fmla="*/ 1569139 h 2198889"/>
                    <a:gd name="connsiteX22" fmla="*/ 785220 w 1110328"/>
                    <a:gd name="connsiteY22" fmla="*/ 1035855 h 2198889"/>
                    <a:gd name="connsiteX23" fmla="*/ 214156 w 1110328"/>
                    <a:gd name="connsiteY23" fmla="*/ 1035855 h 2198889"/>
                    <a:gd name="connsiteX24" fmla="*/ 126363 w 1110328"/>
                    <a:gd name="connsiteY24" fmla="*/ 1035855 h 2198889"/>
                    <a:gd name="connsiteX25" fmla="*/ 60301 w 1110328"/>
                    <a:gd name="connsiteY25" fmla="*/ 970214 h 2198889"/>
                    <a:gd name="connsiteX26" fmla="*/ 60301 w 1110328"/>
                    <a:gd name="connsiteY26" fmla="*/ 882368 h 2198889"/>
                    <a:gd name="connsiteX27" fmla="*/ 60301 w 1110328"/>
                    <a:gd name="connsiteY27" fmla="*/ 168499 h 2198889"/>
                    <a:gd name="connsiteX28" fmla="*/ 60301 w 1110328"/>
                    <a:gd name="connsiteY28" fmla="*/ 80654 h 2198889"/>
                    <a:gd name="connsiteX29" fmla="*/ 126363 w 1110328"/>
                    <a:gd name="connsiteY29" fmla="*/ 9224 h 2198889"/>
                    <a:gd name="connsiteX30" fmla="*/ 214156 w 1110328"/>
                    <a:gd name="connsiteY30" fmla="*/ 9224 h 2198889"/>
                    <a:gd name="connsiteX0" fmla="*/ 214156 w 1110328"/>
                    <a:gd name="connsiteY0" fmla="*/ 5292 h 2194957"/>
                    <a:gd name="connsiteX1" fmla="*/ 927552 w 1110328"/>
                    <a:gd name="connsiteY1" fmla="*/ 5292 h 2194957"/>
                    <a:gd name="connsiteX2" fmla="*/ 1015319 w 1110328"/>
                    <a:gd name="connsiteY2" fmla="*/ 5292 h 2194957"/>
                    <a:gd name="connsiteX3" fmla="*/ 1087143 w 1110328"/>
                    <a:gd name="connsiteY3" fmla="*/ 76722 h 2194957"/>
                    <a:gd name="connsiteX4" fmla="*/ 1087143 w 1110328"/>
                    <a:gd name="connsiteY4" fmla="*/ 164567 h 2194957"/>
                    <a:gd name="connsiteX5" fmla="*/ 1087143 w 1110328"/>
                    <a:gd name="connsiteY5" fmla="*/ 680566 h 2194957"/>
                    <a:gd name="connsiteX6" fmla="*/ 1087143 w 1110328"/>
                    <a:gd name="connsiteY6" fmla="*/ 702297 h 2194957"/>
                    <a:gd name="connsiteX7" fmla="*/ 1087143 w 1110328"/>
                    <a:gd name="connsiteY7" fmla="*/ 960494 h 2194957"/>
                    <a:gd name="connsiteX8" fmla="*/ 1087143 w 1110328"/>
                    <a:gd name="connsiteY8" fmla="*/ 1515536 h 2194957"/>
                    <a:gd name="connsiteX9" fmla="*/ 774143 w 1110328"/>
                    <a:gd name="connsiteY9" fmla="*/ 1960527 h 2194957"/>
                    <a:gd name="connsiteX10" fmla="*/ 219469 w 1110328"/>
                    <a:gd name="connsiteY10" fmla="*/ 2174814 h 2194957"/>
                    <a:gd name="connsiteX11" fmla="*/ 203080 w 1110328"/>
                    <a:gd name="connsiteY11" fmla="*/ 2185890 h 2194957"/>
                    <a:gd name="connsiteX12" fmla="*/ 186663 w 1110328"/>
                    <a:gd name="connsiteY12" fmla="*/ 2185890 h 2194957"/>
                    <a:gd name="connsiteX13" fmla="*/ 164483 w 1110328"/>
                    <a:gd name="connsiteY13" fmla="*/ 2185890 h 2194957"/>
                    <a:gd name="connsiteX14" fmla="*/ 104210 w 1110328"/>
                    <a:gd name="connsiteY14" fmla="*/ 2185890 h 2194957"/>
                    <a:gd name="connsiteX15" fmla="*/ 49224 w 1110328"/>
                    <a:gd name="connsiteY15" fmla="*/ 2152635 h 2194957"/>
                    <a:gd name="connsiteX16" fmla="*/ 27494 w 1110328"/>
                    <a:gd name="connsiteY16" fmla="*/ 2092281 h 2194957"/>
                    <a:gd name="connsiteX17" fmla="*/ 0 w 1110328"/>
                    <a:gd name="connsiteY17" fmla="*/ 2015539 h 2194957"/>
                    <a:gd name="connsiteX18" fmla="*/ 32808 w 1110328"/>
                    <a:gd name="connsiteY18" fmla="*/ 1927693 h 2194957"/>
                    <a:gd name="connsiteX19" fmla="*/ 109525 w 1110328"/>
                    <a:gd name="connsiteY19" fmla="*/ 1900174 h 2194957"/>
                    <a:gd name="connsiteX20" fmla="*/ 356909 w 1110328"/>
                    <a:gd name="connsiteY20" fmla="*/ 1806566 h 2194957"/>
                    <a:gd name="connsiteX21" fmla="*/ 751967 w 1110328"/>
                    <a:gd name="connsiteY21" fmla="*/ 1565207 h 2194957"/>
                    <a:gd name="connsiteX22" fmla="*/ 785220 w 1110328"/>
                    <a:gd name="connsiteY22" fmla="*/ 1031923 h 2194957"/>
                    <a:gd name="connsiteX23" fmla="*/ 214156 w 1110328"/>
                    <a:gd name="connsiteY23" fmla="*/ 1031923 h 2194957"/>
                    <a:gd name="connsiteX24" fmla="*/ 126363 w 1110328"/>
                    <a:gd name="connsiteY24" fmla="*/ 1031923 h 2194957"/>
                    <a:gd name="connsiteX25" fmla="*/ 60301 w 1110328"/>
                    <a:gd name="connsiteY25" fmla="*/ 966282 h 2194957"/>
                    <a:gd name="connsiteX26" fmla="*/ 60301 w 1110328"/>
                    <a:gd name="connsiteY26" fmla="*/ 878436 h 2194957"/>
                    <a:gd name="connsiteX27" fmla="*/ 60301 w 1110328"/>
                    <a:gd name="connsiteY27" fmla="*/ 164567 h 2194957"/>
                    <a:gd name="connsiteX28" fmla="*/ 60301 w 1110328"/>
                    <a:gd name="connsiteY28" fmla="*/ 76722 h 2194957"/>
                    <a:gd name="connsiteX29" fmla="*/ 126363 w 1110328"/>
                    <a:gd name="connsiteY29" fmla="*/ 5292 h 2194957"/>
                    <a:gd name="connsiteX30" fmla="*/ 214156 w 1110328"/>
                    <a:gd name="connsiteY30" fmla="*/ 5292 h 219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0328" h="2194957">
                      <a:moveTo>
                        <a:pt x="214156" y="5292"/>
                      </a:moveTo>
                      <a:lnTo>
                        <a:pt x="927552" y="5292"/>
                      </a:lnTo>
                      <a:cubicBezTo>
                        <a:pt x="1061079" y="5292"/>
                        <a:pt x="988721" y="-6613"/>
                        <a:pt x="1015319" y="5292"/>
                      </a:cubicBezTo>
                      <a:cubicBezTo>
                        <a:pt x="1041917" y="17197"/>
                        <a:pt x="1087143" y="47602"/>
                        <a:pt x="1087143" y="76722"/>
                      </a:cubicBezTo>
                      <a:lnTo>
                        <a:pt x="1087143" y="164567"/>
                      </a:lnTo>
                      <a:lnTo>
                        <a:pt x="1087143" y="680566"/>
                      </a:lnTo>
                      <a:lnTo>
                        <a:pt x="1087143" y="702297"/>
                      </a:lnTo>
                      <a:lnTo>
                        <a:pt x="1087143" y="960494"/>
                      </a:lnTo>
                      <a:cubicBezTo>
                        <a:pt x="1087143" y="1096034"/>
                        <a:pt x="1139310" y="1348864"/>
                        <a:pt x="1087143" y="1515536"/>
                      </a:cubicBezTo>
                      <a:cubicBezTo>
                        <a:pt x="1034976" y="1682208"/>
                        <a:pt x="943561" y="1895076"/>
                        <a:pt x="774143" y="1960527"/>
                      </a:cubicBezTo>
                      <a:lnTo>
                        <a:pt x="219469" y="2174814"/>
                      </a:lnTo>
                      <a:cubicBezTo>
                        <a:pt x="124292" y="2212375"/>
                        <a:pt x="208851" y="2185890"/>
                        <a:pt x="203080" y="2185890"/>
                      </a:cubicBezTo>
                      <a:lnTo>
                        <a:pt x="186663" y="2185890"/>
                      </a:lnTo>
                      <a:lnTo>
                        <a:pt x="164483" y="2185890"/>
                      </a:lnTo>
                      <a:cubicBezTo>
                        <a:pt x="150741" y="2185890"/>
                        <a:pt x="121318" y="2196237"/>
                        <a:pt x="104210" y="2185890"/>
                      </a:cubicBezTo>
                      <a:lnTo>
                        <a:pt x="49224" y="2152635"/>
                      </a:lnTo>
                      <a:cubicBezTo>
                        <a:pt x="36438" y="2137034"/>
                        <a:pt x="35682" y="2115136"/>
                        <a:pt x="27494" y="2092281"/>
                      </a:cubicBezTo>
                      <a:lnTo>
                        <a:pt x="0" y="2015539"/>
                      </a:lnTo>
                      <a:cubicBezTo>
                        <a:pt x="886" y="1988108"/>
                        <a:pt x="7853" y="1936645"/>
                        <a:pt x="32808" y="1927693"/>
                      </a:cubicBezTo>
                      <a:lnTo>
                        <a:pt x="109525" y="1900174"/>
                      </a:lnTo>
                      <a:cubicBezTo>
                        <a:pt x="163542" y="1879986"/>
                        <a:pt x="253864" y="1869521"/>
                        <a:pt x="356909" y="1806566"/>
                      </a:cubicBezTo>
                      <a:lnTo>
                        <a:pt x="751967" y="1565207"/>
                      </a:lnTo>
                      <a:cubicBezTo>
                        <a:pt x="823352" y="1436100"/>
                        <a:pt x="911451" y="1031923"/>
                        <a:pt x="785220" y="1031923"/>
                      </a:cubicBezTo>
                      <a:lnTo>
                        <a:pt x="214156" y="1031923"/>
                      </a:lnTo>
                      <a:cubicBezTo>
                        <a:pt x="104347" y="1031923"/>
                        <a:pt x="152006" y="1042863"/>
                        <a:pt x="126363" y="1031923"/>
                      </a:cubicBezTo>
                      <a:cubicBezTo>
                        <a:pt x="100721" y="1020983"/>
                        <a:pt x="60301" y="994132"/>
                        <a:pt x="60301" y="966282"/>
                      </a:cubicBezTo>
                      <a:lnTo>
                        <a:pt x="60301" y="878436"/>
                      </a:lnTo>
                      <a:lnTo>
                        <a:pt x="60301" y="164567"/>
                      </a:lnTo>
                      <a:cubicBezTo>
                        <a:pt x="60301" y="30948"/>
                        <a:pt x="40788" y="97820"/>
                        <a:pt x="60301" y="76722"/>
                      </a:cubicBezTo>
                      <a:lnTo>
                        <a:pt x="126363" y="5292"/>
                      </a:lnTo>
                      <a:cubicBezTo>
                        <a:pt x="152005" y="-6613"/>
                        <a:pt x="80625" y="5292"/>
                        <a:pt x="214156" y="5292"/>
                      </a:cubicBezTo>
                      <a:close/>
                    </a:path>
                  </a:pathLst>
                </a:cu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
              <p:nvSpPr>
                <p:cNvPr id="21" name="Freeform: Shape 20">
                  <a:extLst>
                    <a:ext uri="{FF2B5EF4-FFF2-40B4-BE49-F238E27FC236}">
                      <a16:creationId xmlns:a16="http://schemas.microsoft.com/office/drawing/2014/main" id="{567182A7-6833-4318-AEDD-F6ADC25386B0}"/>
                    </a:ext>
                  </a:extLst>
                </p:cNvPr>
                <p:cNvSpPr>
                  <a:spLocks noChangeAspect="1"/>
                </p:cNvSpPr>
                <p:nvPr/>
              </p:nvSpPr>
              <p:spPr>
                <a:xfrm>
                  <a:off x="10283146" y="4018207"/>
                  <a:ext cx="1110328" cy="2194957"/>
                </a:xfrm>
                <a:custGeom>
                  <a:avLst/>
                  <a:gdLst>
                    <a:gd name="connsiteX0" fmla="*/ 214156 w 1087143"/>
                    <a:gd name="connsiteY0" fmla="*/ 0 h 2180598"/>
                    <a:gd name="connsiteX1" fmla="*/ 927552 w 1087143"/>
                    <a:gd name="connsiteY1" fmla="*/ 0 h 2180598"/>
                    <a:gd name="connsiteX2" fmla="*/ 1015319 w 1087143"/>
                    <a:gd name="connsiteY2" fmla="*/ 0 h 2180598"/>
                    <a:gd name="connsiteX3" fmla="*/ 1087143 w 1087143"/>
                    <a:gd name="connsiteY3" fmla="*/ 71430 h 2180598"/>
                    <a:gd name="connsiteX4" fmla="*/ 1087143 w 1087143"/>
                    <a:gd name="connsiteY4" fmla="*/ 159275 h 2180598"/>
                    <a:gd name="connsiteX5" fmla="*/ 1087143 w 1087143"/>
                    <a:gd name="connsiteY5" fmla="*/ 675274 h 2180598"/>
                    <a:gd name="connsiteX6" fmla="*/ 1087143 w 1087143"/>
                    <a:gd name="connsiteY6" fmla="*/ 697005 h 2180598"/>
                    <a:gd name="connsiteX7" fmla="*/ 1087143 w 1087143"/>
                    <a:gd name="connsiteY7" fmla="*/ 955202 h 2180598"/>
                    <a:gd name="connsiteX8" fmla="*/ 1087143 w 1087143"/>
                    <a:gd name="connsiteY8" fmla="*/ 1510244 h 2180598"/>
                    <a:gd name="connsiteX9" fmla="*/ 774143 w 1087143"/>
                    <a:gd name="connsiteY9" fmla="*/ 1955235 h 2180598"/>
                    <a:gd name="connsiteX10" fmla="*/ 219469 w 1087143"/>
                    <a:gd name="connsiteY10" fmla="*/ 2169522 h 2180598"/>
                    <a:gd name="connsiteX11" fmla="*/ 203080 w 1087143"/>
                    <a:gd name="connsiteY11" fmla="*/ 2180598 h 2180598"/>
                    <a:gd name="connsiteX12" fmla="*/ 186663 w 1087143"/>
                    <a:gd name="connsiteY12" fmla="*/ 2180598 h 2180598"/>
                    <a:gd name="connsiteX13" fmla="*/ 164483 w 1087143"/>
                    <a:gd name="connsiteY13" fmla="*/ 2180598 h 2180598"/>
                    <a:gd name="connsiteX14" fmla="*/ 104210 w 1087143"/>
                    <a:gd name="connsiteY14" fmla="*/ 2180598 h 2180598"/>
                    <a:gd name="connsiteX15" fmla="*/ 49224 w 1087143"/>
                    <a:gd name="connsiteY15" fmla="*/ 2147343 h 2180598"/>
                    <a:gd name="connsiteX16" fmla="*/ 27494 w 1087143"/>
                    <a:gd name="connsiteY16" fmla="*/ 2086989 h 2180598"/>
                    <a:gd name="connsiteX17" fmla="*/ 0 w 1087143"/>
                    <a:gd name="connsiteY17" fmla="*/ 2010247 h 2180598"/>
                    <a:gd name="connsiteX18" fmla="*/ 32808 w 1087143"/>
                    <a:gd name="connsiteY18" fmla="*/ 1922401 h 2180598"/>
                    <a:gd name="connsiteX19" fmla="*/ 109525 w 1087143"/>
                    <a:gd name="connsiteY19" fmla="*/ 1894882 h 2180598"/>
                    <a:gd name="connsiteX20" fmla="*/ 356909 w 1087143"/>
                    <a:gd name="connsiteY20" fmla="*/ 1801274 h 2180598"/>
                    <a:gd name="connsiteX21" fmla="*/ 751967 w 1087143"/>
                    <a:gd name="connsiteY21" fmla="*/ 1559915 h 2180598"/>
                    <a:gd name="connsiteX22" fmla="*/ 785220 w 1087143"/>
                    <a:gd name="connsiteY22" fmla="*/ 1026631 h 2180598"/>
                    <a:gd name="connsiteX23" fmla="*/ 214156 w 1087143"/>
                    <a:gd name="connsiteY23" fmla="*/ 1026631 h 2180598"/>
                    <a:gd name="connsiteX24" fmla="*/ 126363 w 1087143"/>
                    <a:gd name="connsiteY24" fmla="*/ 1026631 h 2180598"/>
                    <a:gd name="connsiteX25" fmla="*/ 60301 w 1087143"/>
                    <a:gd name="connsiteY25" fmla="*/ 960990 h 2180598"/>
                    <a:gd name="connsiteX26" fmla="*/ 60301 w 1087143"/>
                    <a:gd name="connsiteY26" fmla="*/ 873144 h 2180598"/>
                    <a:gd name="connsiteX27" fmla="*/ 60301 w 1087143"/>
                    <a:gd name="connsiteY27" fmla="*/ 159275 h 2180598"/>
                    <a:gd name="connsiteX28" fmla="*/ 60301 w 1087143"/>
                    <a:gd name="connsiteY28" fmla="*/ 71430 h 2180598"/>
                    <a:gd name="connsiteX29" fmla="*/ 126363 w 1087143"/>
                    <a:gd name="connsiteY29" fmla="*/ 0 h 2180598"/>
                    <a:gd name="connsiteX30" fmla="*/ 214156 w 1087143"/>
                    <a:gd name="connsiteY30" fmla="*/ 0 h 2180598"/>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94111"/>
                    <a:gd name="connsiteX1" fmla="*/ 927552 w 1110328"/>
                    <a:gd name="connsiteY1" fmla="*/ 5291 h 2194111"/>
                    <a:gd name="connsiteX2" fmla="*/ 1015319 w 1110328"/>
                    <a:gd name="connsiteY2" fmla="*/ 5291 h 2194111"/>
                    <a:gd name="connsiteX3" fmla="*/ 1087143 w 1110328"/>
                    <a:gd name="connsiteY3" fmla="*/ 76721 h 2194111"/>
                    <a:gd name="connsiteX4" fmla="*/ 1087143 w 1110328"/>
                    <a:gd name="connsiteY4" fmla="*/ 164566 h 2194111"/>
                    <a:gd name="connsiteX5" fmla="*/ 1087143 w 1110328"/>
                    <a:gd name="connsiteY5" fmla="*/ 680565 h 2194111"/>
                    <a:gd name="connsiteX6" fmla="*/ 1087143 w 1110328"/>
                    <a:gd name="connsiteY6" fmla="*/ 702296 h 2194111"/>
                    <a:gd name="connsiteX7" fmla="*/ 1087143 w 1110328"/>
                    <a:gd name="connsiteY7" fmla="*/ 960493 h 2194111"/>
                    <a:gd name="connsiteX8" fmla="*/ 1087143 w 1110328"/>
                    <a:gd name="connsiteY8" fmla="*/ 1515535 h 2194111"/>
                    <a:gd name="connsiteX9" fmla="*/ 774143 w 1110328"/>
                    <a:gd name="connsiteY9" fmla="*/ 1960526 h 2194111"/>
                    <a:gd name="connsiteX10" fmla="*/ 219469 w 1110328"/>
                    <a:gd name="connsiteY10" fmla="*/ 2174813 h 2194111"/>
                    <a:gd name="connsiteX11" fmla="*/ 203080 w 1110328"/>
                    <a:gd name="connsiteY11" fmla="*/ 2185889 h 2194111"/>
                    <a:gd name="connsiteX12" fmla="*/ 186663 w 1110328"/>
                    <a:gd name="connsiteY12" fmla="*/ 2185889 h 2194111"/>
                    <a:gd name="connsiteX13" fmla="*/ 164483 w 1110328"/>
                    <a:gd name="connsiteY13" fmla="*/ 2185889 h 2194111"/>
                    <a:gd name="connsiteX14" fmla="*/ 104210 w 1110328"/>
                    <a:gd name="connsiteY14" fmla="*/ 2185889 h 2194111"/>
                    <a:gd name="connsiteX15" fmla="*/ 49224 w 1110328"/>
                    <a:gd name="connsiteY15" fmla="*/ 2152634 h 2194111"/>
                    <a:gd name="connsiteX16" fmla="*/ 27494 w 1110328"/>
                    <a:gd name="connsiteY16" fmla="*/ 2092280 h 2194111"/>
                    <a:gd name="connsiteX17" fmla="*/ 0 w 1110328"/>
                    <a:gd name="connsiteY17" fmla="*/ 2015538 h 2194111"/>
                    <a:gd name="connsiteX18" fmla="*/ 32808 w 1110328"/>
                    <a:gd name="connsiteY18" fmla="*/ 1927692 h 2194111"/>
                    <a:gd name="connsiteX19" fmla="*/ 109525 w 1110328"/>
                    <a:gd name="connsiteY19" fmla="*/ 1900173 h 2194111"/>
                    <a:gd name="connsiteX20" fmla="*/ 356909 w 1110328"/>
                    <a:gd name="connsiteY20" fmla="*/ 1806565 h 2194111"/>
                    <a:gd name="connsiteX21" fmla="*/ 751967 w 1110328"/>
                    <a:gd name="connsiteY21" fmla="*/ 1565206 h 2194111"/>
                    <a:gd name="connsiteX22" fmla="*/ 785220 w 1110328"/>
                    <a:gd name="connsiteY22" fmla="*/ 1031922 h 2194111"/>
                    <a:gd name="connsiteX23" fmla="*/ 214156 w 1110328"/>
                    <a:gd name="connsiteY23" fmla="*/ 1031922 h 2194111"/>
                    <a:gd name="connsiteX24" fmla="*/ 126363 w 1110328"/>
                    <a:gd name="connsiteY24" fmla="*/ 1031922 h 2194111"/>
                    <a:gd name="connsiteX25" fmla="*/ 60301 w 1110328"/>
                    <a:gd name="connsiteY25" fmla="*/ 966281 h 2194111"/>
                    <a:gd name="connsiteX26" fmla="*/ 60301 w 1110328"/>
                    <a:gd name="connsiteY26" fmla="*/ 878435 h 2194111"/>
                    <a:gd name="connsiteX27" fmla="*/ 60301 w 1110328"/>
                    <a:gd name="connsiteY27" fmla="*/ 164566 h 2194111"/>
                    <a:gd name="connsiteX28" fmla="*/ 60301 w 1110328"/>
                    <a:gd name="connsiteY28" fmla="*/ 76721 h 2194111"/>
                    <a:gd name="connsiteX29" fmla="*/ 126363 w 1110328"/>
                    <a:gd name="connsiteY29" fmla="*/ 5291 h 2194111"/>
                    <a:gd name="connsiteX30" fmla="*/ 214156 w 1110328"/>
                    <a:gd name="connsiteY30" fmla="*/ 5291 h 2194111"/>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6221 w 1112393"/>
                    <a:gd name="connsiteY0" fmla="*/ 5291 h 2194956"/>
                    <a:gd name="connsiteX1" fmla="*/ 929617 w 1112393"/>
                    <a:gd name="connsiteY1" fmla="*/ 5291 h 2194956"/>
                    <a:gd name="connsiteX2" fmla="*/ 1017384 w 1112393"/>
                    <a:gd name="connsiteY2" fmla="*/ 5291 h 2194956"/>
                    <a:gd name="connsiteX3" fmla="*/ 1089208 w 1112393"/>
                    <a:gd name="connsiteY3" fmla="*/ 76721 h 2194956"/>
                    <a:gd name="connsiteX4" fmla="*/ 1089208 w 1112393"/>
                    <a:gd name="connsiteY4" fmla="*/ 164566 h 2194956"/>
                    <a:gd name="connsiteX5" fmla="*/ 1089208 w 1112393"/>
                    <a:gd name="connsiteY5" fmla="*/ 680565 h 2194956"/>
                    <a:gd name="connsiteX6" fmla="*/ 1089208 w 1112393"/>
                    <a:gd name="connsiteY6" fmla="*/ 702296 h 2194956"/>
                    <a:gd name="connsiteX7" fmla="*/ 1089208 w 1112393"/>
                    <a:gd name="connsiteY7" fmla="*/ 960493 h 2194956"/>
                    <a:gd name="connsiteX8" fmla="*/ 1089208 w 1112393"/>
                    <a:gd name="connsiteY8" fmla="*/ 1515535 h 2194956"/>
                    <a:gd name="connsiteX9" fmla="*/ 776208 w 1112393"/>
                    <a:gd name="connsiteY9" fmla="*/ 1960526 h 2194956"/>
                    <a:gd name="connsiteX10" fmla="*/ 221534 w 1112393"/>
                    <a:gd name="connsiteY10" fmla="*/ 2174813 h 2194956"/>
                    <a:gd name="connsiteX11" fmla="*/ 205145 w 1112393"/>
                    <a:gd name="connsiteY11" fmla="*/ 2185889 h 2194956"/>
                    <a:gd name="connsiteX12" fmla="*/ 188728 w 1112393"/>
                    <a:gd name="connsiteY12" fmla="*/ 2185889 h 2194956"/>
                    <a:gd name="connsiteX13" fmla="*/ 166548 w 1112393"/>
                    <a:gd name="connsiteY13" fmla="*/ 2185889 h 2194956"/>
                    <a:gd name="connsiteX14" fmla="*/ 106275 w 1112393"/>
                    <a:gd name="connsiteY14" fmla="*/ 2185889 h 2194956"/>
                    <a:gd name="connsiteX15" fmla="*/ 51289 w 1112393"/>
                    <a:gd name="connsiteY15" fmla="*/ 2152634 h 2194956"/>
                    <a:gd name="connsiteX16" fmla="*/ 29559 w 1112393"/>
                    <a:gd name="connsiteY16" fmla="*/ 2092280 h 2194956"/>
                    <a:gd name="connsiteX17" fmla="*/ 2065 w 1112393"/>
                    <a:gd name="connsiteY17" fmla="*/ 2015538 h 2194956"/>
                    <a:gd name="connsiteX18" fmla="*/ 34873 w 1112393"/>
                    <a:gd name="connsiteY18" fmla="*/ 1927692 h 2194956"/>
                    <a:gd name="connsiteX19" fmla="*/ 111590 w 1112393"/>
                    <a:gd name="connsiteY19" fmla="*/ 1900173 h 2194956"/>
                    <a:gd name="connsiteX20" fmla="*/ 358974 w 1112393"/>
                    <a:gd name="connsiteY20" fmla="*/ 1806565 h 2194956"/>
                    <a:gd name="connsiteX21" fmla="*/ 754032 w 1112393"/>
                    <a:gd name="connsiteY21" fmla="*/ 1565206 h 2194956"/>
                    <a:gd name="connsiteX22" fmla="*/ 787285 w 1112393"/>
                    <a:gd name="connsiteY22" fmla="*/ 1031922 h 2194956"/>
                    <a:gd name="connsiteX23" fmla="*/ 216221 w 1112393"/>
                    <a:gd name="connsiteY23" fmla="*/ 1031922 h 2194956"/>
                    <a:gd name="connsiteX24" fmla="*/ 128428 w 1112393"/>
                    <a:gd name="connsiteY24" fmla="*/ 1031922 h 2194956"/>
                    <a:gd name="connsiteX25" fmla="*/ 62366 w 1112393"/>
                    <a:gd name="connsiteY25" fmla="*/ 966281 h 2194956"/>
                    <a:gd name="connsiteX26" fmla="*/ 62366 w 1112393"/>
                    <a:gd name="connsiteY26" fmla="*/ 878435 h 2194956"/>
                    <a:gd name="connsiteX27" fmla="*/ 62366 w 1112393"/>
                    <a:gd name="connsiteY27" fmla="*/ 164566 h 2194956"/>
                    <a:gd name="connsiteX28" fmla="*/ 62366 w 1112393"/>
                    <a:gd name="connsiteY28" fmla="*/ 76721 h 2194956"/>
                    <a:gd name="connsiteX29" fmla="*/ 128428 w 1112393"/>
                    <a:gd name="connsiteY29" fmla="*/ 5291 h 2194956"/>
                    <a:gd name="connsiteX30" fmla="*/ 216221 w 1112393"/>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9224 h 2198889"/>
                    <a:gd name="connsiteX1" fmla="*/ 927552 w 1110328"/>
                    <a:gd name="connsiteY1" fmla="*/ 9224 h 2198889"/>
                    <a:gd name="connsiteX2" fmla="*/ 1015319 w 1110328"/>
                    <a:gd name="connsiteY2" fmla="*/ 9224 h 2198889"/>
                    <a:gd name="connsiteX3" fmla="*/ 1087143 w 1110328"/>
                    <a:gd name="connsiteY3" fmla="*/ 80654 h 2198889"/>
                    <a:gd name="connsiteX4" fmla="*/ 1087143 w 1110328"/>
                    <a:gd name="connsiteY4" fmla="*/ 168499 h 2198889"/>
                    <a:gd name="connsiteX5" fmla="*/ 1087143 w 1110328"/>
                    <a:gd name="connsiteY5" fmla="*/ 684498 h 2198889"/>
                    <a:gd name="connsiteX6" fmla="*/ 1087143 w 1110328"/>
                    <a:gd name="connsiteY6" fmla="*/ 706229 h 2198889"/>
                    <a:gd name="connsiteX7" fmla="*/ 1087143 w 1110328"/>
                    <a:gd name="connsiteY7" fmla="*/ 964426 h 2198889"/>
                    <a:gd name="connsiteX8" fmla="*/ 1087143 w 1110328"/>
                    <a:gd name="connsiteY8" fmla="*/ 1519468 h 2198889"/>
                    <a:gd name="connsiteX9" fmla="*/ 774143 w 1110328"/>
                    <a:gd name="connsiteY9" fmla="*/ 1964459 h 2198889"/>
                    <a:gd name="connsiteX10" fmla="*/ 219469 w 1110328"/>
                    <a:gd name="connsiteY10" fmla="*/ 2178746 h 2198889"/>
                    <a:gd name="connsiteX11" fmla="*/ 203080 w 1110328"/>
                    <a:gd name="connsiteY11" fmla="*/ 2189822 h 2198889"/>
                    <a:gd name="connsiteX12" fmla="*/ 186663 w 1110328"/>
                    <a:gd name="connsiteY12" fmla="*/ 2189822 h 2198889"/>
                    <a:gd name="connsiteX13" fmla="*/ 164483 w 1110328"/>
                    <a:gd name="connsiteY13" fmla="*/ 2189822 h 2198889"/>
                    <a:gd name="connsiteX14" fmla="*/ 104210 w 1110328"/>
                    <a:gd name="connsiteY14" fmla="*/ 2189822 h 2198889"/>
                    <a:gd name="connsiteX15" fmla="*/ 49224 w 1110328"/>
                    <a:gd name="connsiteY15" fmla="*/ 2156567 h 2198889"/>
                    <a:gd name="connsiteX16" fmla="*/ 27494 w 1110328"/>
                    <a:gd name="connsiteY16" fmla="*/ 2096213 h 2198889"/>
                    <a:gd name="connsiteX17" fmla="*/ 0 w 1110328"/>
                    <a:gd name="connsiteY17" fmla="*/ 2019471 h 2198889"/>
                    <a:gd name="connsiteX18" fmla="*/ 32808 w 1110328"/>
                    <a:gd name="connsiteY18" fmla="*/ 1931625 h 2198889"/>
                    <a:gd name="connsiteX19" fmla="*/ 109525 w 1110328"/>
                    <a:gd name="connsiteY19" fmla="*/ 1904106 h 2198889"/>
                    <a:gd name="connsiteX20" fmla="*/ 356909 w 1110328"/>
                    <a:gd name="connsiteY20" fmla="*/ 1810498 h 2198889"/>
                    <a:gd name="connsiteX21" fmla="*/ 751967 w 1110328"/>
                    <a:gd name="connsiteY21" fmla="*/ 1569139 h 2198889"/>
                    <a:gd name="connsiteX22" fmla="*/ 785220 w 1110328"/>
                    <a:gd name="connsiteY22" fmla="*/ 1035855 h 2198889"/>
                    <a:gd name="connsiteX23" fmla="*/ 214156 w 1110328"/>
                    <a:gd name="connsiteY23" fmla="*/ 1035855 h 2198889"/>
                    <a:gd name="connsiteX24" fmla="*/ 126363 w 1110328"/>
                    <a:gd name="connsiteY24" fmla="*/ 1035855 h 2198889"/>
                    <a:gd name="connsiteX25" fmla="*/ 60301 w 1110328"/>
                    <a:gd name="connsiteY25" fmla="*/ 970214 h 2198889"/>
                    <a:gd name="connsiteX26" fmla="*/ 60301 w 1110328"/>
                    <a:gd name="connsiteY26" fmla="*/ 882368 h 2198889"/>
                    <a:gd name="connsiteX27" fmla="*/ 60301 w 1110328"/>
                    <a:gd name="connsiteY27" fmla="*/ 168499 h 2198889"/>
                    <a:gd name="connsiteX28" fmla="*/ 60301 w 1110328"/>
                    <a:gd name="connsiteY28" fmla="*/ 80654 h 2198889"/>
                    <a:gd name="connsiteX29" fmla="*/ 126363 w 1110328"/>
                    <a:gd name="connsiteY29" fmla="*/ 9224 h 2198889"/>
                    <a:gd name="connsiteX30" fmla="*/ 214156 w 1110328"/>
                    <a:gd name="connsiteY30" fmla="*/ 9224 h 2198889"/>
                    <a:gd name="connsiteX0" fmla="*/ 214156 w 1110328"/>
                    <a:gd name="connsiteY0" fmla="*/ 5292 h 2194957"/>
                    <a:gd name="connsiteX1" fmla="*/ 927552 w 1110328"/>
                    <a:gd name="connsiteY1" fmla="*/ 5292 h 2194957"/>
                    <a:gd name="connsiteX2" fmla="*/ 1015319 w 1110328"/>
                    <a:gd name="connsiteY2" fmla="*/ 5292 h 2194957"/>
                    <a:gd name="connsiteX3" fmla="*/ 1087143 w 1110328"/>
                    <a:gd name="connsiteY3" fmla="*/ 76722 h 2194957"/>
                    <a:gd name="connsiteX4" fmla="*/ 1087143 w 1110328"/>
                    <a:gd name="connsiteY4" fmla="*/ 164567 h 2194957"/>
                    <a:gd name="connsiteX5" fmla="*/ 1087143 w 1110328"/>
                    <a:gd name="connsiteY5" fmla="*/ 680566 h 2194957"/>
                    <a:gd name="connsiteX6" fmla="*/ 1087143 w 1110328"/>
                    <a:gd name="connsiteY6" fmla="*/ 702297 h 2194957"/>
                    <a:gd name="connsiteX7" fmla="*/ 1087143 w 1110328"/>
                    <a:gd name="connsiteY7" fmla="*/ 960494 h 2194957"/>
                    <a:gd name="connsiteX8" fmla="*/ 1087143 w 1110328"/>
                    <a:gd name="connsiteY8" fmla="*/ 1515536 h 2194957"/>
                    <a:gd name="connsiteX9" fmla="*/ 774143 w 1110328"/>
                    <a:gd name="connsiteY9" fmla="*/ 1960527 h 2194957"/>
                    <a:gd name="connsiteX10" fmla="*/ 219469 w 1110328"/>
                    <a:gd name="connsiteY10" fmla="*/ 2174814 h 2194957"/>
                    <a:gd name="connsiteX11" fmla="*/ 203080 w 1110328"/>
                    <a:gd name="connsiteY11" fmla="*/ 2185890 h 2194957"/>
                    <a:gd name="connsiteX12" fmla="*/ 186663 w 1110328"/>
                    <a:gd name="connsiteY12" fmla="*/ 2185890 h 2194957"/>
                    <a:gd name="connsiteX13" fmla="*/ 164483 w 1110328"/>
                    <a:gd name="connsiteY13" fmla="*/ 2185890 h 2194957"/>
                    <a:gd name="connsiteX14" fmla="*/ 104210 w 1110328"/>
                    <a:gd name="connsiteY14" fmla="*/ 2185890 h 2194957"/>
                    <a:gd name="connsiteX15" fmla="*/ 49224 w 1110328"/>
                    <a:gd name="connsiteY15" fmla="*/ 2152635 h 2194957"/>
                    <a:gd name="connsiteX16" fmla="*/ 27494 w 1110328"/>
                    <a:gd name="connsiteY16" fmla="*/ 2092281 h 2194957"/>
                    <a:gd name="connsiteX17" fmla="*/ 0 w 1110328"/>
                    <a:gd name="connsiteY17" fmla="*/ 2015539 h 2194957"/>
                    <a:gd name="connsiteX18" fmla="*/ 32808 w 1110328"/>
                    <a:gd name="connsiteY18" fmla="*/ 1927693 h 2194957"/>
                    <a:gd name="connsiteX19" fmla="*/ 109525 w 1110328"/>
                    <a:gd name="connsiteY19" fmla="*/ 1900174 h 2194957"/>
                    <a:gd name="connsiteX20" fmla="*/ 356909 w 1110328"/>
                    <a:gd name="connsiteY20" fmla="*/ 1806566 h 2194957"/>
                    <a:gd name="connsiteX21" fmla="*/ 751967 w 1110328"/>
                    <a:gd name="connsiteY21" fmla="*/ 1565207 h 2194957"/>
                    <a:gd name="connsiteX22" fmla="*/ 785220 w 1110328"/>
                    <a:gd name="connsiteY22" fmla="*/ 1031923 h 2194957"/>
                    <a:gd name="connsiteX23" fmla="*/ 214156 w 1110328"/>
                    <a:gd name="connsiteY23" fmla="*/ 1031923 h 2194957"/>
                    <a:gd name="connsiteX24" fmla="*/ 126363 w 1110328"/>
                    <a:gd name="connsiteY24" fmla="*/ 1031923 h 2194957"/>
                    <a:gd name="connsiteX25" fmla="*/ 60301 w 1110328"/>
                    <a:gd name="connsiteY25" fmla="*/ 966282 h 2194957"/>
                    <a:gd name="connsiteX26" fmla="*/ 60301 w 1110328"/>
                    <a:gd name="connsiteY26" fmla="*/ 878436 h 2194957"/>
                    <a:gd name="connsiteX27" fmla="*/ 60301 w 1110328"/>
                    <a:gd name="connsiteY27" fmla="*/ 164567 h 2194957"/>
                    <a:gd name="connsiteX28" fmla="*/ 60301 w 1110328"/>
                    <a:gd name="connsiteY28" fmla="*/ 76722 h 2194957"/>
                    <a:gd name="connsiteX29" fmla="*/ 126363 w 1110328"/>
                    <a:gd name="connsiteY29" fmla="*/ 5292 h 2194957"/>
                    <a:gd name="connsiteX30" fmla="*/ 214156 w 1110328"/>
                    <a:gd name="connsiteY30" fmla="*/ 5292 h 219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0328" h="2194957">
                      <a:moveTo>
                        <a:pt x="214156" y="5292"/>
                      </a:moveTo>
                      <a:lnTo>
                        <a:pt x="927552" y="5292"/>
                      </a:lnTo>
                      <a:cubicBezTo>
                        <a:pt x="1061079" y="5292"/>
                        <a:pt x="988721" y="-6613"/>
                        <a:pt x="1015319" y="5292"/>
                      </a:cubicBezTo>
                      <a:cubicBezTo>
                        <a:pt x="1041917" y="17197"/>
                        <a:pt x="1087143" y="47602"/>
                        <a:pt x="1087143" y="76722"/>
                      </a:cubicBezTo>
                      <a:lnTo>
                        <a:pt x="1087143" y="164567"/>
                      </a:lnTo>
                      <a:lnTo>
                        <a:pt x="1087143" y="680566"/>
                      </a:lnTo>
                      <a:lnTo>
                        <a:pt x="1087143" y="702297"/>
                      </a:lnTo>
                      <a:lnTo>
                        <a:pt x="1087143" y="960494"/>
                      </a:lnTo>
                      <a:cubicBezTo>
                        <a:pt x="1087143" y="1096034"/>
                        <a:pt x="1139310" y="1348864"/>
                        <a:pt x="1087143" y="1515536"/>
                      </a:cubicBezTo>
                      <a:cubicBezTo>
                        <a:pt x="1034976" y="1682208"/>
                        <a:pt x="943561" y="1895076"/>
                        <a:pt x="774143" y="1960527"/>
                      </a:cubicBezTo>
                      <a:lnTo>
                        <a:pt x="219469" y="2174814"/>
                      </a:lnTo>
                      <a:cubicBezTo>
                        <a:pt x="124292" y="2212375"/>
                        <a:pt x="208851" y="2185890"/>
                        <a:pt x="203080" y="2185890"/>
                      </a:cubicBezTo>
                      <a:lnTo>
                        <a:pt x="186663" y="2185890"/>
                      </a:lnTo>
                      <a:lnTo>
                        <a:pt x="164483" y="2185890"/>
                      </a:lnTo>
                      <a:cubicBezTo>
                        <a:pt x="150741" y="2185890"/>
                        <a:pt x="121318" y="2196237"/>
                        <a:pt x="104210" y="2185890"/>
                      </a:cubicBezTo>
                      <a:lnTo>
                        <a:pt x="49224" y="2152635"/>
                      </a:lnTo>
                      <a:cubicBezTo>
                        <a:pt x="36438" y="2137034"/>
                        <a:pt x="35682" y="2115136"/>
                        <a:pt x="27494" y="2092281"/>
                      </a:cubicBezTo>
                      <a:lnTo>
                        <a:pt x="0" y="2015539"/>
                      </a:lnTo>
                      <a:cubicBezTo>
                        <a:pt x="886" y="1988108"/>
                        <a:pt x="7853" y="1936645"/>
                        <a:pt x="32808" y="1927693"/>
                      </a:cubicBezTo>
                      <a:lnTo>
                        <a:pt x="109525" y="1900174"/>
                      </a:lnTo>
                      <a:cubicBezTo>
                        <a:pt x="163542" y="1879986"/>
                        <a:pt x="253864" y="1869521"/>
                        <a:pt x="356909" y="1806566"/>
                      </a:cubicBezTo>
                      <a:lnTo>
                        <a:pt x="751967" y="1565207"/>
                      </a:lnTo>
                      <a:cubicBezTo>
                        <a:pt x="823352" y="1436100"/>
                        <a:pt x="911451" y="1031923"/>
                        <a:pt x="785220" y="1031923"/>
                      </a:cubicBezTo>
                      <a:lnTo>
                        <a:pt x="214156" y="1031923"/>
                      </a:lnTo>
                      <a:cubicBezTo>
                        <a:pt x="104347" y="1031923"/>
                        <a:pt x="152006" y="1042863"/>
                        <a:pt x="126363" y="1031923"/>
                      </a:cubicBezTo>
                      <a:cubicBezTo>
                        <a:pt x="100721" y="1020983"/>
                        <a:pt x="60301" y="994132"/>
                        <a:pt x="60301" y="966282"/>
                      </a:cubicBezTo>
                      <a:lnTo>
                        <a:pt x="60301" y="878436"/>
                      </a:lnTo>
                      <a:lnTo>
                        <a:pt x="60301" y="164567"/>
                      </a:lnTo>
                      <a:cubicBezTo>
                        <a:pt x="60301" y="30948"/>
                        <a:pt x="40788" y="97820"/>
                        <a:pt x="60301" y="76722"/>
                      </a:cubicBezTo>
                      <a:lnTo>
                        <a:pt x="126363" y="5292"/>
                      </a:lnTo>
                      <a:cubicBezTo>
                        <a:pt x="152005" y="-6613"/>
                        <a:pt x="80625" y="5292"/>
                        <a:pt x="214156" y="5292"/>
                      </a:cubicBezTo>
                      <a:close/>
                    </a:path>
                  </a:pathLst>
                </a:cu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grpSp>
          <p:grpSp>
            <p:nvGrpSpPr>
              <p:cNvPr id="23" name="Group 22">
                <a:extLst>
                  <a:ext uri="{FF2B5EF4-FFF2-40B4-BE49-F238E27FC236}">
                    <a16:creationId xmlns:a16="http://schemas.microsoft.com/office/drawing/2014/main" id="{ACDCFE56-74E7-4E6C-B58C-211580279C30}"/>
                  </a:ext>
                </a:extLst>
              </p:cNvPr>
              <p:cNvGrpSpPr/>
              <p:nvPr/>
            </p:nvGrpSpPr>
            <p:grpSpPr>
              <a:xfrm rot="10800000">
                <a:off x="1018198" y="1915826"/>
                <a:ext cx="2474656" cy="2194957"/>
                <a:chOff x="8918818" y="4018207"/>
                <a:chExt cx="2474656" cy="2194957"/>
              </a:xfrm>
            </p:grpSpPr>
            <p:sp>
              <p:nvSpPr>
                <p:cNvPr id="24" name="Freeform: Shape 23">
                  <a:extLst>
                    <a:ext uri="{FF2B5EF4-FFF2-40B4-BE49-F238E27FC236}">
                      <a16:creationId xmlns:a16="http://schemas.microsoft.com/office/drawing/2014/main" id="{3912A837-6D98-4CE3-80B3-9F25123C3ED3}"/>
                    </a:ext>
                  </a:extLst>
                </p:cNvPr>
                <p:cNvSpPr>
                  <a:spLocks noChangeAspect="1"/>
                </p:cNvSpPr>
                <p:nvPr/>
              </p:nvSpPr>
              <p:spPr>
                <a:xfrm>
                  <a:off x="8918818" y="4018207"/>
                  <a:ext cx="1110328" cy="2194957"/>
                </a:xfrm>
                <a:custGeom>
                  <a:avLst/>
                  <a:gdLst>
                    <a:gd name="connsiteX0" fmla="*/ 214156 w 1087143"/>
                    <a:gd name="connsiteY0" fmla="*/ 0 h 2180598"/>
                    <a:gd name="connsiteX1" fmla="*/ 927552 w 1087143"/>
                    <a:gd name="connsiteY1" fmla="*/ 0 h 2180598"/>
                    <a:gd name="connsiteX2" fmla="*/ 1015319 w 1087143"/>
                    <a:gd name="connsiteY2" fmla="*/ 0 h 2180598"/>
                    <a:gd name="connsiteX3" fmla="*/ 1087143 w 1087143"/>
                    <a:gd name="connsiteY3" fmla="*/ 71430 h 2180598"/>
                    <a:gd name="connsiteX4" fmla="*/ 1087143 w 1087143"/>
                    <a:gd name="connsiteY4" fmla="*/ 159275 h 2180598"/>
                    <a:gd name="connsiteX5" fmla="*/ 1087143 w 1087143"/>
                    <a:gd name="connsiteY5" fmla="*/ 675274 h 2180598"/>
                    <a:gd name="connsiteX6" fmla="*/ 1087143 w 1087143"/>
                    <a:gd name="connsiteY6" fmla="*/ 697005 h 2180598"/>
                    <a:gd name="connsiteX7" fmla="*/ 1087143 w 1087143"/>
                    <a:gd name="connsiteY7" fmla="*/ 955202 h 2180598"/>
                    <a:gd name="connsiteX8" fmla="*/ 1087143 w 1087143"/>
                    <a:gd name="connsiteY8" fmla="*/ 1510244 h 2180598"/>
                    <a:gd name="connsiteX9" fmla="*/ 774143 w 1087143"/>
                    <a:gd name="connsiteY9" fmla="*/ 1955235 h 2180598"/>
                    <a:gd name="connsiteX10" fmla="*/ 219469 w 1087143"/>
                    <a:gd name="connsiteY10" fmla="*/ 2169522 h 2180598"/>
                    <a:gd name="connsiteX11" fmla="*/ 203080 w 1087143"/>
                    <a:gd name="connsiteY11" fmla="*/ 2180598 h 2180598"/>
                    <a:gd name="connsiteX12" fmla="*/ 186663 w 1087143"/>
                    <a:gd name="connsiteY12" fmla="*/ 2180598 h 2180598"/>
                    <a:gd name="connsiteX13" fmla="*/ 164483 w 1087143"/>
                    <a:gd name="connsiteY13" fmla="*/ 2180598 h 2180598"/>
                    <a:gd name="connsiteX14" fmla="*/ 104210 w 1087143"/>
                    <a:gd name="connsiteY14" fmla="*/ 2180598 h 2180598"/>
                    <a:gd name="connsiteX15" fmla="*/ 49224 w 1087143"/>
                    <a:gd name="connsiteY15" fmla="*/ 2147343 h 2180598"/>
                    <a:gd name="connsiteX16" fmla="*/ 27494 w 1087143"/>
                    <a:gd name="connsiteY16" fmla="*/ 2086989 h 2180598"/>
                    <a:gd name="connsiteX17" fmla="*/ 0 w 1087143"/>
                    <a:gd name="connsiteY17" fmla="*/ 2010247 h 2180598"/>
                    <a:gd name="connsiteX18" fmla="*/ 32808 w 1087143"/>
                    <a:gd name="connsiteY18" fmla="*/ 1922401 h 2180598"/>
                    <a:gd name="connsiteX19" fmla="*/ 109525 w 1087143"/>
                    <a:gd name="connsiteY19" fmla="*/ 1894882 h 2180598"/>
                    <a:gd name="connsiteX20" fmla="*/ 356909 w 1087143"/>
                    <a:gd name="connsiteY20" fmla="*/ 1801274 h 2180598"/>
                    <a:gd name="connsiteX21" fmla="*/ 751967 w 1087143"/>
                    <a:gd name="connsiteY21" fmla="*/ 1559915 h 2180598"/>
                    <a:gd name="connsiteX22" fmla="*/ 785220 w 1087143"/>
                    <a:gd name="connsiteY22" fmla="*/ 1026631 h 2180598"/>
                    <a:gd name="connsiteX23" fmla="*/ 214156 w 1087143"/>
                    <a:gd name="connsiteY23" fmla="*/ 1026631 h 2180598"/>
                    <a:gd name="connsiteX24" fmla="*/ 126363 w 1087143"/>
                    <a:gd name="connsiteY24" fmla="*/ 1026631 h 2180598"/>
                    <a:gd name="connsiteX25" fmla="*/ 60301 w 1087143"/>
                    <a:gd name="connsiteY25" fmla="*/ 960990 h 2180598"/>
                    <a:gd name="connsiteX26" fmla="*/ 60301 w 1087143"/>
                    <a:gd name="connsiteY26" fmla="*/ 873144 h 2180598"/>
                    <a:gd name="connsiteX27" fmla="*/ 60301 w 1087143"/>
                    <a:gd name="connsiteY27" fmla="*/ 159275 h 2180598"/>
                    <a:gd name="connsiteX28" fmla="*/ 60301 w 1087143"/>
                    <a:gd name="connsiteY28" fmla="*/ 71430 h 2180598"/>
                    <a:gd name="connsiteX29" fmla="*/ 126363 w 1087143"/>
                    <a:gd name="connsiteY29" fmla="*/ 0 h 2180598"/>
                    <a:gd name="connsiteX30" fmla="*/ 214156 w 1087143"/>
                    <a:gd name="connsiteY30" fmla="*/ 0 h 2180598"/>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94111"/>
                    <a:gd name="connsiteX1" fmla="*/ 927552 w 1110328"/>
                    <a:gd name="connsiteY1" fmla="*/ 5291 h 2194111"/>
                    <a:gd name="connsiteX2" fmla="*/ 1015319 w 1110328"/>
                    <a:gd name="connsiteY2" fmla="*/ 5291 h 2194111"/>
                    <a:gd name="connsiteX3" fmla="*/ 1087143 w 1110328"/>
                    <a:gd name="connsiteY3" fmla="*/ 76721 h 2194111"/>
                    <a:gd name="connsiteX4" fmla="*/ 1087143 w 1110328"/>
                    <a:gd name="connsiteY4" fmla="*/ 164566 h 2194111"/>
                    <a:gd name="connsiteX5" fmla="*/ 1087143 w 1110328"/>
                    <a:gd name="connsiteY5" fmla="*/ 680565 h 2194111"/>
                    <a:gd name="connsiteX6" fmla="*/ 1087143 w 1110328"/>
                    <a:gd name="connsiteY6" fmla="*/ 702296 h 2194111"/>
                    <a:gd name="connsiteX7" fmla="*/ 1087143 w 1110328"/>
                    <a:gd name="connsiteY7" fmla="*/ 960493 h 2194111"/>
                    <a:gd name="connsiteX8" fmla="*/ 1087143 w 1110328"/>
                    <a:gd name="connsiteY8" fmla="*/ 1515535 h 2194111"/>
                    <a:gd name="connsiteX9" fmla="*/ 774143 w 1110328"/>
                    <a:gd name="connsiteY9" fmla="*/ 1960526 h 2194111"/>
                    <a:gd name="connsiteX10" fmla="*/ 219469 w 1110328"/>
                    <a:gd name="connsiteY10" fmla="*/ 2174813 h 2194111"/>
                    <a:gd name="connsiteX11" fmla="*/ 203080 w 1110328"/>
                    <a:gd name="connsiteY11" fmla="*/ 2185889 h 2194111"/>
                    <a:gd name="connsiteX12" fmla="*/ 186663 w 1110328"/>
                    <a:gd name="connsiteY12" fmla="*/ 2185889 h 2194111"/>
                    <a:gd name="connsiteX13" fmla="*/ 164483 w 1110328"/>
                    <a:gd name="connsiteY13" fmla="*/ 2185889 h 2194111"/>
                    <a:gd name="connsiteX14" fmla="*/ 104210 w 1110328"/>
                    <a:gd name="connsiteY14" fmla="*/ 2185889 h 2194111"/>
                    <a:gd name="connsiteX15" fmla="*/ 49224 w 1110328"/>
                    <a:gd name="connsiteY15" fmla="*/ 2152634 h 2194111"/>
                    <a:gd name="connsiteX16" fmla="*/ 27494 w 1110328"/>
                    <a:gd name="connsiteY16" fmla="*/ 2092280 h 2194111"/>
                    <a:gd name="connsiteX17" fmla="*/ 0 w 1110328"/>
                    <a:gd name="connsiteY17" fmla="*/ 2015538 h 2194111"/>
                    <a:gd name="connsiteX18" fmla="*/ 32808 w 1110328"/>
                    <a:gd name="connsiteY18" fmla="*/ 1927692 h 2194111"/>
                    <a:gd name="connsiteX19" fmla="*/ 109525 w 1110328"/>
                    <a:gd name="connsiteY19" fmla="*/ 1900173 h 2194111"/>
                    <a:gd name="connsiteX20" fmla="*/ 356909 w 1110328"/>
                    <a:gd name="connsiteY20" fmla="*/ 1806565 h 2194111"/>
                    <a:gd name="connsiteX21" fmla="*/ 751967 w 1110328"/>
                    <a:gd name="connsiteY21" fmla="*/ 1565206 h 2194111"/>
                    <a:gd name="connsiteX22" fmla="*/ 785220 w 1110328"/>
                    <a:gd name="connsiteY22" fmla="*/ 1031922 h 2194111"/>
                    <a:gd name="connsiteX23" fmla="*/ 214156 w 1110328"/>
                    <a:gd name="connsiteY23" fmla="*/ 1031922 h 2194111"/>
                    <a:gd name="connsiteX24" fmla="*/ 126363 w 1110328"/>
                    <a:gd name="connsiteY24" fmla="*/ 1031922 h 2194111"/>
                    <a:gd name="connsiteX25" fmla="*/ 60301 w 1110328"/>
                    <a:gd name="connsiteY25" fmla="*/ 966281 h 2194111"/>
                    <a:gd name="connsiteX26" fmla="*/ 60301 w 1110328"/>
                    <a:gd name="connsiteY26" fmla="*/ 878435 h 2194111"/>
                    <a:gd name="connsiteX27" fmla="*/ 60301 w 1110328"/>
                    <a:gd name="connsiteY27" fmla="*/ 164566 h 2194111"/>
                    <a:gd name="connsiteX28" fmla="*/ 60301 w 1110328"/>
                    <a:gd name="connsiteY28" fmla="*/ 76721 h 2194111"/>
                    <a:gd name="connsiteX29" fmla="*/ 126363 w 1110328"/>
                    <a:gd name="connsiteY29" fmla="*/ 5291 h 2194111"/>
                    <a:gd name="connsiteX30" fmla="*/ 214156 w 1110328"/>
                    <a:gd name="connsiteY30" fmla="*/ 5291 h 2194111"/>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6221 w 1112393"/>
                    <a:gd name="connsiteY0" fmla="*/ 5291 h 2194956"/>
                    <a:gd name="connsiteX1" fmla="*/ 929617 w 1112393"/>
                    <a:gd name="connsiteY1" fmla="*/ 5291 h 2194956"/>
                    <a:gd name="connsiteX2" fmla="*/ 1017384 w 1112393"/>
                    <a:gd name="connsiteY2" fmla="*/ 5291 h 2194956"/>
                    <a:gd name="connsiteX3" fmla="*/ 1089208 w 1112393"/>
                    <a:gd name="connsiteY3" fmla="*/ 76721 h 2194956"/>
                    <a:gd name="connsiteX4" fmla="*/ 1089208 w 1112393"/>
                    <a:gd name="connsiteY4" fmla="*/ 164566 h 2194956"/>
                    <a:gd name="connsiteX5" fmla="*/ 1089208 w 1112393"/>
                    <a:gd name="connsiteY5" fmla="*/ 680565 h 2194956"/>
                    <a:gd name="connsiteX6" fmla="*/ 1089208 w 1112393"/>
                    <a:gd name="connsiteY6" fmla="*/ 702296 h 2194956"/>
                    <a:gd name="connsiteX7" fmla="*/ 1089208 w 1112393"/>
                    <a:gd name="connsiteY7" fmla="*/ 960493 h 2194956"/>
                    <a:gd name="connsiteX8" fmla="*/ 1089208 w 1112393"/>
                    <a:gd name="connsiteY8" fmla="*/ 1515535 h 2194956"/>
                    <a:gd name="connsiteX9" fmla="*/ 776208 w 1112393"/>
                    <a:gd name="connsiteY9" fmla="*/ 1960526 h 2194956"/>
                    <a:gd name="connsiteX10" fmla="*/ 221534 w 1112393"/>
                    <a:gd name="connsiteY10" fmla="*/ 2174813 h 2194956"/>
                    <a:gd name="connsiteX11" fmla="*/ 205145 w 1112393"/>
                    <a:gd name="connsiteY11" fmla="*/ 2185889 h 2194956"/>
                    <a:gd name="connsiteX12" fmla="*/ 188728 w 1112393"/>
                    <a:gd name="connsiteY12" fmla="*/ 2185889 h 2194956"/>
                    <a:gd name="connsiteX13" fmla="*/ 166548 w 1112393"/>
                    <a:gd name="connsiteY13" fmla="*/ 2185889 h 2194956"/>
                    <a:gd name="connsiteX14" fmla="*/ 106275 w 1112393"/>
                    <a:gd name="connsiteY14" fmla="*/ 2185889 h 2194956"/>
                    <a:gd name="connsiteX15" fmla="*/ 51289 w 1112393"/>
                    <a:gd name="connsiteY15" fmla="*/ 2152634 h 2194956"/>
                    <a:gd name="connsiteX16" fmla="*/ 29559 w 1112393"/>
                    <a:gd name="connsiteY16" fmla="*/ 2092280 h 2194956"/>
                    <a:gd name="connsiteX17" fmla="*/ 2065 w 1112393"/>
                    <a:gd name="connsiteY17" fmla="*/ 2015538 h 2194956"/>
                    <a:gd name="connsiteX18" fmla="*/ 34873 w 1112393"/>
                    <a:gd name="connsiteY18" fmla="*/ 1927692 h 2194956"/>
                    <a:gd name="connsiteX19" fmla="*/ 111590 w 1112393"/>
                    <a:gd name="connsiteY19" fmla="*/ 1900173 h 2194956"/>
                    <a:gd name="connsiteX20" fmla="*/ 358974 w 1112393"/>
                    <a:gd name="connsiteY20" fmla="*/ 1806565 h 2194956"/>
                    <a:gd name="connsiteX21" fmla="*/ 754032 w 1112393"/>
                    <a:gd name="connsiteY21" fmla="*/ 1565206 h 2194956"/>
                    <a:gd name="connsiteX22" fmla="*/ 787285 w 1112393"/>
                    <a:gd name="connsiteY22" fmla="*/ 1031922 h 2194956"/>
                    <a:gd name="connsiteX23" fmla="*/ 216221 w 1112393"/>
                    <a:gd name="connsiteY23" fmla="*/ 1031922 h 2194956"/>
                    <a:gd name="connsiteX24" fmla="*/ 128428 w 1112393"/>
                    <a:gd name="connsiteY24" fmla="*/ 1031922 h 2194956"/>
                    <a:gd name="connsiteX25" fmla="*/ 62366 w 1112393"/>
                    <a:gd name="connsiteY25" fmla="*/ 966281 h 2194956"/>
                    <a:gd name="connsiteX26" fmla="*/ 62366 w 1112393"/>
                    <a:gd name="connsiteY26" fmla="*/ 878435 h 2194956"/>
                    <a:gd name="connsiteX27" fmla="*/ 62366 w 1112393"/>
                    <a:gd name="connsiteY27" fmla="*/ 164566 h 2194956"/>
                    <a:gd name="connsiteX28" fmla="*/ 62366 w 1112393"/>
                    <a:gd name="connsiteY28" fmla="*/ 76721 h 2194956"/>
                    <a:gd name="connsiteX29" fmla="*/ 128428 w 1112393"/>
                    <a:gd name="connsiteY29" fmla="*/ 5291 h 2194956"/>
                    <a:gd name="connsiteX30" fmla="*/ 216221 w 1112393"/>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9224 h 2198889"/>
                    <a:gd name="connsiteX1" fmla="*/ 927552 w 1110328"/>
                    <a:gd name="connsiteY1" fmla="*/ 9224 h 2198889"/>
                    <a:gd name="connsiteX2" fmla="*/ 1015319 w 1110328"/>
                    <a:gd name="connsiteY2" fmla="*/ 9224 h 2198889"/>
                    <a:gd name="connsiteX3" fmla="*/ 1087143 w 1110328"/>
                    <a:gd name="connsiteY3" fmla="*/ 80654 h 2198889"/>
                    <a:gd name="connsiteX4" fmla="*/ 1087143 w 1110328"/>
                    <a:gd name="connsiteY4" fmla="*/ 168499 h 2198889"/>
                    <a:gd name="connsiteX5" fmla="*/ 1087143 w 1110328"/>
                    <a:gd name="connsiteY5" fmla="*/ 684498 h 2198889"/>
                    <a:gd name="connsiteX6" fmla="*/ 1087143 w 1110328"/>
                    <a:gd name="connsiteY6" fmla="*/ 706229 h 2198889"/>
                    <a:gd name="connsiteX7" fmla="*/ 1087143 w 1110328"/>
                    <a:gd name="connsiteY7" fmla="*/ 964426 h 2198889"/>
                    <a:gd name="connsiteX8" fmla="*/ 1087143 w 1110328"/>
                    <a:gd name="connsiteY8" fmla="*/ 1519468 h 2198889"/>
                    <a:gd name="connsiteX9" fmla="*/ 774143 w 1110328"/>
                    <a:gd name="connsiteY9" fmla="*/ 1964459 h 2198889"/>
                    <a:gd name="connsiteX10" fmla="*/ 219469 w 1110328"/>
                    <a:gd name="connsiteY10" fmla="*/ 2178746 h 2198889"/>
                    <a:gd name="connsiteX11" fmla="*/ 203080 w 1110328"/>
                    <a:gd name="connsiteY11" fmla="*/ 2189822 h 2198889"/>
                    <a:gd name="connsiteX12" fmla="*/ 186663 w 1110328"/>
                    <a:gd name="connsiteY12" fmla="*/ 2189822 h 2198889"/>
                    <a:gd name="connsiteX13" fmla="*/ 164483 w 1110328"/>
                    <a:gd name="connsiteY13" fmla="*/ 2189822 h 2198889"/>
                    <a:gd name="connsiteX14" fmla="*/ 104210 w 1110328"/>
                    <a:gd name="connsiteY14" fmla="*/ 2189822 h 2198889"/>
                    <a:gd name="connsiteX15" fmla="*/ 49224 w 1110328"/>
                    <a:gd name="connsiteY15" fmla="*/ 2156567 h 2198889"/>
                    <a:gd name="connsiteX16" fmla="*/ 27494 w 1110328"/>
                    <a:gd name="connsiteY16" fmla="*/ 2096213 h 2198889"/>
                    <a:gd name="connsiteX17" fmla="*/ 0 w 1110328"/>
                    <a:gd name="connsiteY17" fmla="*/ 2019471 h 2198889"/>
                    <a:gd name="connsiteX18" fmla="*/ 32808 w 1110328"/>
                    <a:gd name="connsiteY18" fmla="*/ 1931625 h 2198889"/>
                    <a:gd name="connsiteX19" fmla="*/ 109525 w 1110328"/>
                    <a:gd name="connsiteY19" fmla="*/ 1904106 h 2198889"/>
                    <a:gd name="connsiteX20" fmla="*/ 356909 w 1110328"/>
                    <a:gd name="connsiteY20" fmla="*/ 1810498 h 2198889"/>
                    <a:gd name="connsiteX21" fmla="*/ 751967 w 1110328"/>
                    <a:gd name="connsiteY21" fmla="*/ 1569139 h 2198889"/>
                    <a:gd name="connsiteX22" fmla="*/ 785220 w 1110328"/>
                    <a:gd name="connsiteY22" fmla="*/ 1035855 h 2198889"/>
                    <a:gd name="connsiteX23" fmla="*/ 214156 w 1110328"/>
                    <a:gd name="connsiteY23" fmla="*/ 1035855 h 2198889"/>
                    <a:gd name="connsiteX24" fmla="*/ 126363 w 1110328"/>
                    <a:gd name="connsiteY24" fmla="*/ 1035855 h 2198889"/>
                    <a:gd name="connsiteX25" fmla="*/ 60301 w 1110328"/>
                    <a:gd name="connsiteY25" fmla="*/ 970214 h 2198889"/>
                    <a:gd name="connsiteX26" fmla="*/ 60301 w 1110328"/>
                    <a:gd name="connsiteY26" fmla="*/ 882368 h 2198889"/>
                    <a:gd name="connsiteX27" fmla="*/ 60301 w 1110328"/>
                    <a:gd name="connsiteY27" fmla="*/ 168499 h 2198889"/>
                    <a:gd name="connsiteX28" fmla="*/ 60301 w 1110328"/>
                    <a:gd name="connsiteY28" fmla="*/ 80654 h 2198889"/>
                    <a:gd name="connsiteX29" fmla="*/ 126363 w 1110328"/>
                    <a:gd name="connsiteY29" fmla="*/ 9224 h 2198889"/>
                    <a:gd name="connsiteX30" fmla="*/ 214156 w 1110328"/>
                    <a:gd name="connsiteY30" fmla="*/ 9224 h 2198889"/>
                    <a:gd name="connsiteX0" fmla="*/ 214156 w 1110328"/>
                    <a:gd name="connsiteY0" fmla="*/ 5292 h 2194957"/>
                    <a:gd name="connsiteX1" fmla="*/ 927552 w 1110328"/>
                    <a:gd name="connsiteY1" fmla="*/ 5292 h 2194957"/>
                    <a:gd name="connsiteX2" fmla="*/ 1015319 w 1110328"/>
                    <a:gd name="connsiteY2" fmla="*/ 5292 h 2194957"/>
                    <a:gd name="connsiteX3" fmla="*/ 1087143 w 1110328"/>
                    <a:gd name="connsiteY3" fmla="*/ 76722 h 2194957"/>
                    <a:gd name="connsiteX4" fmla="*/ 1087143 w 1110328"/>
                    <a:gd name="connsiteY4" fmla="*/ 164567 h 2194957"/>
                    <a:gd name="connsiteX5" fmla="*/ 1087143 w 1110328"/>
                    <a:gd name="connsiteY5" fmla="*/ 680566 h 2194957"/>
                    <a:gd name="connsiteX6" fmla="*/ 1087143 w 1110328"/>
                    <a:gd name="connsiteY6" fmla="*/ 702297 h 2194957"/>
                    <a:gd name="connsiteX7" fmla="*/ 1087143 w 1110328"/>
                    <a:gd name="connsiteY7" fmla="*/ 960494 h 2194957"/>
                    <a:gd name="connsiteX8" fmla="*/ 1087143 w 1110328"/>
                    <a:gd name="connsiteY8" fmla="*/ 1515536 h 2194957"/>
                    <a:gd name="connsiteX9" fmla="*/ 774143 w 1110328"/>
                    <a:gd name="connsiteY9" fmla="*/ 1960527 h 2194957"/>
                    <a:gd name="connsiteX10" fmla="*/ 219469 w 1110328"/>
                    <a:gd name="connsiteY10" fmla="*/ 2174814 h 2194957"/>
                    <a:gd name="connsiteX11" fmla="*/ 203080 w 1110328"/>
                    <a:gd name="connsiteY11" fmla="*/ 2185890 h 2194957"/>
                    <a:gd name="connsiteX12" fmla="*/ 186663 w 1110328"/>
                    <a:gd name="connsiteY12" fmla="*/ 2185890 h 2194957"/>
                    <a:gd name="connsiteX13" fmla="*/ 164483 w 1110328"/>
                    <a:gd name="connsiteY13" fmla="*/ 2185890 h 2194957"/>
                    <a:gd name="connsiteX14" fmla="*/ 104210 w 1110328"/>
                    <a:gd name="connsiteY14" fmla="*/ 2185890 h 2194957"/>
                    <a:gd name="connsiteX15" fmla="*/ 49224 w 1110328"/>
                    <a:gd name="connsiteY15" fmla="*/ 2152635 h 2194957"/>
                    <a:gd name="connsiteX16" fmla="*/ 27494 w 1110328"/>
                    <a:gd name="connsiteY16" fmla="*/ 2092281 h 2194957"/>
                    <a:gd name="connsiteX17" fmla="*/ 0 w 1110328"/>
                    <a:gd name="connsiteY17" fmla="*/ 2015539 h 2194957"/>
                    <a:gd name="connsiteX18" fmla="*/ 32808 w 1110328"/>
                    <a:gd name="connsiteY18" fmla="*/ 1927693 h 2194957"/>
                    <a:gd name="connsiteX19" fmla="*/ 109525 w 1110328"/>
                    <a:gd name="connsiteY19" fmla="*/ 1900174 h 2194957"/>
                    <a:gd name="connsiteX20" fmla="*/ 356909 w 1110328"/>
                    <a:gd name="connsiteY20" fmla="*/ 1806566 h 2194957"/>
                    <a:gd name="connsiteX21" fmla="*/ 751967 w 1110328"/>
                    <a:gd name="connsiteY21" fmla="*/ 1565207 h 2194957"/>
                    <a:gd name="connsiteX22" fmla="*/ 785220 w 1110328"/>
                    <a:gd name="connsiteY22" fmla="*/ 1031923 h 2194957"/>
                    <a:gd name="connsiteX23" fmla="*/ 214156 w 1110328"/>
                    <a:gd name="connsiteY23" fmla="*/ 1031923 h 2194957"/>
                    <a:gd name="connsiteX24" fmla="*/ 126363 w 1110328"/>
                    <a:gd name="connsiteY24" fmla="*/ 1031923 h 2194957"/>
                    <a:gd name="connsiteX25" fmla="*/ 60301 w 1110328"/>
                    <a:gd name="connsiteY25" fmla="*/ 966282 h 2194957"/>
                    <a:gd name="connsiteX26" fmla="*/ 60301 w 1110328"/>
                    <a:gd name="connsiteY26" fmla="*/ 878436 h 2194957"/>
                    <a:gd name="connsiteX27" fmla="*/ 60301 w 1110328"/>
                    <a:gd name="connsiteY27" fmla="*/ 164567 h 2194957"/>
                    <a:gd name="connsiteX28" fmla="*/ 60301 w 1110328"/>
                    <a:gd name="connsiteY28" fmla="*/ 76722 h 2194957"/>
                    <a:gd name="connsiteX29" fmla="*/ 126363 w 1110328"/>
                    <a:gd name="connsiteY29" fmla="*/ 5292 h 2194957"/>
                    <a:gd name="connsiteX30" fmla="*/ 214156 w 1110328"/>
                    <a:gd name="connsiteY30" fmla="*/ 5292 h 219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0328" h="2194957">
                      <a:moveTo>
                        <a:pt x="214156" y="5292"/>
                      </a:moveTo>
                      <a:lnTo>
                        <a:pt x="927552" y="5292"/>
                      </a:lnTo>
                      <a:cubicBezTo>
                        <a:pt x="1061079" y="5292"/>
                        <a:pt x="988721" y="-6613"/>
                        <a:pt x="1015319" y="5292"/>
                      </a:cubicBezTo>
                      <a:cubicBezTo>
                        <a:pt x="1041917" y="17197"/>
                        <a:pt x="1087143" y="47602"/>
                        <a:pt x="1087143" y="76722"/>
                      </a:cubicBezTo>
                      <a:lnTo>
                        <a:pt x="1087143" y="164567"/>
                      </a:lnTo>
                      <a:lnTo>
                        <a:pt x="1087143" y="680566"/>
                      </a:lnTo>
                      <a:lnTo>
                        <a:pt x="1087143" y="702297"/>
                      </a:lnTo>
                      <a:lnTo>
                        <a:pt x="1087143" y="960494"/>
                      </a:lnTo>
                      <a:cubicBezTo>
                        <a:pt x="1087143" y="1096034"/>
                        <a:pt x="1139310" y="1348864"/>
                        <a:pt x="1087143" y="1515536"/>
                      </a:cubicBezTo>
                      <a:cubicBezTo>
                        <a:pt x="1034976" y="1682208"/>
                        <a:pt x="943561" y="1895076"/>
                        <a:pt x="774143" y="1960527"/>
                      </a:cubicBezTo>
                      <a:lnTo>
                        <a:pt x="219469" y="2174814"/>
                      </a:lnTo>
                      <a:cubicBezTo>
                        <a:pt x="124292" y="2212375"/>
                        <a:pt x="208851" y="2185890"/>
                        <a:pt x="203080" y="2185890"/>
                      </a:cubicBezTo>
                      <a:lnTo>
                        <a:pt x="186663" y="2185890"/>
                      </a:lnTo>
                      <a:lnTo>
                        <a:pt x="164483" y="2185890"/>
                      </a:lnTo>
                      <a:cubicBezTo>
                        <a:pt x="150741" y="2185890"/>
                        <a:pt x="121318" y="2196237"/>
                        <a:pt x="104210" y="2185890"/>
                      </a:cubicBezTo>
                      <a:lnTo>
                        <a:pt x="49224" y="2152635"/>
                      </a:lnTo>
                      <a:cubicBezTo>
                        <a:pt x="36438" y="2137034"/>
                        <a:pt x="35682" y="2115136"/>
                        <a:pt x="27494" y="2092281"/>
                      </a:cubicBezTo>
                      <a:lnTo>
                        <a:pt x="0" y="2015539"/>
                      </a:lnTo>
                      <a:cubicBezTo>
                        <a:pt x="886" y="1988108"/>
                        <a:pt x="7853" y="1936645"/>
                        <a:pt x="32808" y="1927693"/>
                      </a:cubicBezTo>
                      <a:lnTo>
                        <a:pt x="109525" y="1900174"/>
                      </a:lnTo>
                      <a:cubicBezTo>
                        <a:pt x="163542" y="1879986"/>
                        <a:pt x="253864" y="1869521"/>
                        <a:pt x="356909" y="1806566"/>
                      </a:cubicBezTo>
                      <a:lnTo>
                        <a:pt x="751967" y="1565207"/>
                      </a:lnTo>
                      <a:cubicBezTo>
                        <a:pt x="823352" y="1436100"/>
                        <a:pt x="911451" y="1031923"/>
                        <a:pt x="785220" y="1031923"/>
                      </a:cubicBezTo>
                      <a:lnTo>
                        <a:pt x="214156" y="1031923"/>
                      </a:lnTo>
                      <a:cubicBezTo>
                        <a:pt x="104347" y="1031923"/>
                        <a:pt x="152006" y="1042863"/>
                        <a:pt x="126363" y="1031923"/>
                      </a:cubicBezTo>
                      <a:cubicBezTo>
                        <a:pt x="100721" y="1020983"/>
                        <a:pt x="60301" y="994132"/>
                        <a:pt x="60301" y="966282"/>
                      </a:cubicBezTo>
                      <a:lnTo>
                        <a:pt x="60301" y="878436"/>
                      </a:lnTo>
                      <a:lnTo>
                        <a:pt x="60301" y="164567"/>
                      </a:lnTo>
                      <a:cubicBezTo>
                        <a:pt x="60301" y="30948"/>
                        <a:pt x="40788" y="97820"/>
                        <a:pt x="60301" y="76722"/>
                      </a:cubicBezTo>
                      <a:lnTo>
                        <a:pt x="126363" y="5292"/>
                      </a:lnTo>
                      <a:cubicBezTo>
                        <a:pt x="152005" y="-6613"/>
                        <a:pt x="80625" y="5292"/>
                        <a:pt x="214156" y="5292"/>
                      </a:cubicBezTo>
                      <a:close/>
                    </a:path>
                  </a:pathLst>
                </a:cu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
              <p:nvSpPr>
                <p:cNvPr id="25" name="Freeform: Shape 24">
                  <a:extLst>
                    <a:ext uri="{FF2B5EF4-FFF2-40B4-BE49-F238E27FC236}">
                      <a16:creationId xmlns:a16="http://schemas.microsoft.com/office/drawing/2014/main" id="{51A69121-2CED-4BED-A3FB-CEC24D7274C6}"/>
                    </a:ext>
                  </a:extLst>
                </p:cNvPr>
                <p:cNvSpPr>
                  <a:spLocks noChangeAspect="1"/>
                </p:cNvSpPr>
                <p:nvPr/>
              </p:nvSpPr>
              <p:spPr>
                <a:xfrm>
                  <a:off x="10283146" y="4018207"/>
                  <a:ext cx="1110328" cy="2194957"/>
                </a:xfrm>
                <a:custGeom>
                  <a:avLst/>
                  <a:gdLst>
                    <a:gd name="connsiteX0" fmla="*/ 214156 w 1087143"/>
                    <a:gd name="connsiteY0" fmla="*/ 0 h 2180598"/>
                    <a:gd name="connsiteX1" fmla="*/ 927552 w 1087143"/>
                    <a:gd name="connsiteY1" fmla="*/ 0 h 2180598"/>
                    <a:gd name="connsiteX2" fmla="*/ 1015319 w 1087143"/>
                    <a:gd name="connsiteY2" fmla="*/ 0 h 2180598"/>
                    <a:gd name="connsiteX3" fmla="*/ 1087143 w 1087143"/>
                    <a:gd name="connsiteY3" fmla="*/ 71430 h 2180598"/>
                    <a:gd name="connsiteX4" fmla="*/ 1087143 w 1087143"/>
                    <a:gd name="connsiteY4" fmla="*/ 159275 h 2180598"/>
                    <a:gd name="connsiteX5" fmla="*/ 1087143 w 1087143"/>
                    <a:gd name="connsiteY5" fmla="*/ 675274 h 2180598"/>
                    <a:gd name="connsiteX6" fmla="*/ 1087143 w 1087143"/>
                    <a:gd name="connsiteY6" fmla="*/ 697005 h 2180598"/>
                    <a:gd name="connsiteX7" fmla="*/ 1087143 w 1087143"/>
                    <a:gd name="connsiteY7" fmla="*/ 955202 h 2180598"/>
                    <a:gd name="connsiteX8" fmla="*/ 1087143 w 1087143"/>
                    <a:gd name="connsiteY8" fmla="*/ 1510244 h 2180598"/>
                    <a:gd name="connsiteX9" fmla="*/ 774143 w 1087143"/>
                    <a:gd name="connsiteY9" fmla="*/ 1955235 h 2180598"/>
                    <a:gd name="connsiteX10" fmla="*/ 219469 w 1087143"/>
                    <a:gd name="connsiteY10" fmla="*/ 2169522 h 2180598"/>
                    <a:gd name="connsiteX11" fmla="*/ 203080 w 1087143"/>
                    <a:gd name="connsiteY11" fmla="*/ 2180598 h 2180598"/>
                    <a:gd name="connsiteX12" fmla="*/ 186663 w 1087143"/>
                    <a:gd name="connsiteY12" fmla="*/ 2180598 h 2180598"/>
                    <a:gd name="connsiteX13" fmla="*/ 164483 w 1087143"/>
                    <a:gd name="connsiteY13" fmla="*/ 2180598 h 2180598"/>
                    <a:gd name="connsiteX14" fmla="*/ 104210 w 1087143"/>
                    <a:gd name="connsiteY14" fmla="*/ 2180598 h 2180598"/>
                    <a:gd name="connsiteX15" fmla="*/ 49224 w 1087143"/>
                    <a:gd name="connsiteY15" fmla="*/ 2147343 h 2180598"/>
                    <a:gd name="connsiteX16" fmla="*/ 27494 w 1087143"/>
                    <a:gd name="connsiteY16" fmla="*/ 2086989 h 2180598"/>
                    <a:gd name="connsiteX17" fmla="*/ 0 w 1087143"/>
                    <a:gd name="connsiteY17" fmla="*/ 2010247 h 2180598"/>
                    <a:gd name="connsiteX18" fmla="*/ 32808 w 1087143"/>
                    <a:gd name="connsiteY18" fmla="*/ 1922401 h 2180598"/>
                    <a:gd name="connsiteX19" fmla="*/ 109525 w 1087143"/>
                    <a:gd name="connsiteY19" fmla="*/ 1894882 h 2180598"/>
                    <a:gd name="connsiteX20" fmla="*/ 356909 w 1087143"/>
                    <a:gd name="connsiteY20" fmla="*/ 1801274 h 2180598"/>
                    <a:gd name="connsiteX21" fmla="*/ 751967 w 1087143"/>
                    <a:gd name="connsiteY21" fmla="*/ 1559915 h 2180598"/>
                    <a:gd name="connsiteX22" fmla="*/ 785220 w 1087143"/>
                    <a:gd name="connsiteY22" fmla="*/ 1026631 h 2180598"/>
                    <a:gd name="connsiteX23" fmla="*/ 214156 w 1087143"/>
                    <a:gd name="connsiteY23" fmla="*/ 1026631 h 2180598"/>
                    <a:gd name="connsiteX24" fmla="*/ 126363 w 1087143"/>
                    <a:gd name="connsiteY24" fmla="*/ 1026631 h 2180598"/>
                    <a:gd name="connsiteX25" fmla="*/ 60301 w 1087143"/>
                    <a:gd name="connsiteY25" fmla="*/ 960990 h 2180598"/>
                    <a:gd name="connsiteX26" fmla="*/ 60301 w 1087143"/>
                    <a:gd name="connsiteY26" fmla="*/ 873144 h 2180598"/>
                    <a:gd name="connsiteX27" fmla="*/ 60301 w 1087143"/>
                    <a:gd name="connsiteY27" fmla="*/ 159275 h 2180598"/>
                    <a:gd name="connsiteX28" fmla="*/ 60301 w 1087143"/>
                    <a:gd name="connsiteY28" fmla="*/ 71430 h 2180598"/>
                    <a:gd name="connsiteX29" fmla="*/ 126363 w 1087143"/>
                    <a:gd name="connsiteY29" fmla="*/ 0 h 2180598"/>
                    <a:gd name="connsiteX30" fmla="*/ 214156 w 1087143"/>
                    <a:gd name="connsiteY30" fmla="*/ 0 h 2180598"/>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94111"/>
                    <a:gd name="connsiteX1" fmla="*/ 927552 w 1110328"/>
                    <a:gd name="connsiteY1" fmla="*/ 5291 h 2194111"/>
                    <a:gd name="connsiteX2" fmla="*/ 1015319 w 1110328"/>
                    <a:gd name="connsiteY2" fmla="*/ 5291 h 2194111"/>
                    <a:gd name="connsiteX3" fmla="*/ 1087143 w 1110328"/>
                    <a:gd name="connsiteY3" fmla="*/ 76721 h 2194111"/>
                    <a:gd name="connsiteX4" fmla="*/ 1087143 w 1110328"/>
                    <a:gd name="connsiteY4" fmla="*/ 164566 h 2194111"/>
                    <a:gd name="connsiteX5" fmla="*/ 1087143 w 1110328"/>
                    <a:gd name="connsiteY5" fmla="*/ 680565 h 2194111"/>
                    <a:gd name="connsiteX6" fmla="*/ 1087143 w 1110328"/>
                    <a:gd name="connsiteY6" fmla="*/ 702296 h 2194111"/>
                    <a:gd name="connsiteX7" fmla="*/ 1087143 w 1110328"/>
                    <a:gd name="connsiteY7" fmla="*/ 960493 h 2194111"/>
                    <a:gd name="connsiteX8" fmla="*/ 1087143 w 1110328"/>
                    <a:gd name="connsiteY8" fmla="*/ 1515535 h 2194111"/>
                    <a:gd name="connsiteX9" fmla="*/ 774143 w 1110328"/>
                    <a:gd name="connsiteY9" fmla="*/ 1960526 h 2194111"/>
                    <a:gd name="connsiteX10" fmla="*/ 219469 w 1110328"/>
                    <a:gd name="connsiteY10" fmla="*/ 2174813 h 2194111"/>
                    <a:gd name="connsiteX11" fmla="*/ 203080 w 1110328"/>
                    <a:gd name="connsiteY11" fmla="*/ 2185889 h 2194111"/>
                    <a:gd name="connsiteX12" fmla="*/ 186663 w 1110328"/>
                    <a:gd name="connsiteY12" fmla="*/ 2185889 h 2194111"/>
                    <a:gd name="connsiteX13" fmla="*/ 164483 w 1110328"/>
                    <a:gd name="connsiteY13" fmla="*/ 2185889 h 2194111"/>
                    <a:gd name="connsiteX14" fmla="*/ 104210 w 1110328"/>
                    <a:gd name="connsiteY14" fmla="*/ 2185889 h 2194111"/>
                    <a:gd name="connsiteX15" fmla="*/ 49224 w 1110328"/>
                    <a:gd name="connsiteY15" fmla="*/ 2152634 h 2194111"/>
                    <a:gd name="connsiteX16" fmla="*/ 27494 w 1110328"/>
                    <a:gd name="connsiteY16" fmla="*/ 2092280 h 2194111"/>
                    <a:gd name="connsiteX17" fmla="*/ 0 w 1110328"/>
                    <a:gd name="connsiteY17" fmla="*/ 2015538 h 2194111"/>
                    <a:gd name="connsiteX18" fmla="*/ 32808 w 1110328"/>
                    <a:gd name="connsiteY18" fmla="*/ 1927692 h 2194111"/>
                    <a:gd name="connsiteX19" fmla="*/ 109525 w 1110328"/>
                    <a:gd name="connsiteY19" fmla="*/ 1900173 h 2194111"/>
                    <a:gd name="connsiteX20" fmla="*/ 356909 w 1110328"/>
                    <a:gd name="connsiteY20" fmla="*/ 1806565 h 2194111"/>
                    <a:gd name="connsiteX21" fmla="*/ 751967 w 1110328"/>
                    <a:gd name="connsiteY21" fmla="*/ 1565206 h 2194111"/>
                    <a:gd name="connsiteX22" fmla="*/ 785220 w 1110328"/>
                    <a:gd name="connsiteY22" fmla="*/ 1031922 h 2194111"/>
                    <a:gd name="connsiteX23" fmla="*/ 214156 w 1110328"/>
                    <a:gd name="connsiteY23" fmla="*/ 1031922 h 2194111"/>
                    <a:gd name="connsiteX24" fmla="*/ 126363 w 1110328"/>
                    <a:gd name="connsiteY24" fmla="*/ 1031922 h 2194111"/>
                    <a:gd name="connsiteX25" fmla="*/ 60301 w 1110328"/>
                    <a:gd name="connsiteY25" fmla="*/ 966281 h 2194111"/>
                    <a:gd name="connsiteX26" fmla="*/ 60301 w 1110328"/>
                    <a:gd name="connsiteY26" fmla="*/ 878435 h 2194111"/>
                    <a:gd name="connsiteX27" fmla="*/ 60301 w 1110328"/>
                    <a:gd name="connsiteY27" fmla="*/ 164566 h 2194111"/>
                    <a:gd name="connsiteX28" fmla="*/ 60301 w 1110328"/>
                    <a:gd name="connsiteY28" fmla="*/ 76721 h 2194111"/>
                    <a:gd name="connsiteX29" fmla="*/ 126363 w 1110328"/>
                    <a:gd name="connsiteY29" fmla="*/ 5291 h 2194111"/>
                    <a:gd name="connsiteX30" fmla="*/ 214156 w 1110328"/>
                    <a:gd name="connsiteY30" fmla="*/ 5291 h 2194111"/>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6221 w 1112393"/>
                    <a:gd name="connsiteY0" fmla="*/ 5291 h 2194956"/>
                    <a:gd name="connsiteX1" fmla="*/ 929617 w 1112393"/>
                    <a:gd name="connsiteY1" fmla="*/ 5291 h 2194956"/>
                    <a:gd name="connsiteX2" fmla="*/ 1017384 w 1112393"/>
                    <a:gd name="connsiteY2" fmla="*/ 5291 h 2194956"/>
                    <a:gd name="connsiteX3" fmla="*/ 1089208 w 1112393"/>
                    <a:gd name="connsiteY3" fmla="*/ 76721 h 2194956"/>
                    <a:gd name="connsiteX4" fmla="*/ 1089208 w 1112393"/>
                    <a:gd name="connsiteY4" fmla="*/ 164566 h 2194956"/>
                    <a:gd name="connsiteX5" fmla="*/ 1089208 w 1112393"/>
                    <a:gd name="connsiteY5" fmla="*/ 680565 h 2194956"/>
                    <a:gd name="connsiteX6" fmla="*/ 1089208 w 1112393"/>
                    <a:gd name="connsiteY6" fmla="*/ 702296 h 2194956"/>
                    <a:gd name="connsiteX7" fmla="*/ 1089208 w 1112393"/>
                    <a:gd name="connsiteY7" fmla="*/ 960493 h 2194956"/>
                    <a:gd name="connsiteX8" fmla="*/ 1089208 w 1112393"/>
                    <a:gd name="connsiteY8" fmla="*/ 1515535 h 2194956"/>
                    <a:gd name="connsiteX9" fmla="*/ 776208 w 1112393"/>
                    <a:gd name="connsiteY9" fmla="*/ 1960526 h 2194956"/>
                    <a:gd name="connsiteX10" fmla="*/ 221534 w 1112393"/>
                    <a:gd name="connsiteY10" fmla="*/ 2174813 h 2194956"/>
                    <a:gd name="connsiteX11" fmla="*/ 205145 w 1112393"/>
                    <a:gd name="connsiteY11" fmla="*/ 2185889 h 2194956"/>
                    <a:gd name="connsiteX12" fmla="*/ 188728 w 1112393"/>
                    <a:gd name="connsiteY12" fmla="*/ 2185889 h 2194956"/>
                    <a:gd name="connsiteX13" fmla="*/ 166548 w 1112393"/>
                    <a:gd name="connsiteY13" fmla="*/ 2185889 h 2194956"/>
                    <a:gd name="connsiteX14" fmla="*/ 106275 w 1112393"/>
                    <a:gd name="connsiteY14" fmla="*/ 2185889 h 2194956"/>
                    <a:gd name="connsiteX15" fmla="*/ 51289 w 1112393"/>
                    <a:gd name="connsiteY15" fmla="*/ 2152634 h 2194956"/>
                    <a:gd name="connsiteX16" fmla="*/ 29559 w 1112393"/>
                    <a:gd name="connsiteY16" fmla="*/ 2092280 h 2194956"/>
                    <a:gd name="connsiteX17" fmla="*/ 2065 w 1112393"/>
                    <a:gd name="connsiteY17" fmla="*/ 2015538 h 2194956"/>
                    <a:gd name="connsiteX18" fmla="*/ 34873 w 1112393"/>
                    <a:gd name="connsiteY18" fmla="*/ 1927692 h 2194956"/>
                    <a:gd name="connsiteX19" fmla="*/ 111590 w 1112393"/>
                    <a:gd name="connsiteY19" fmla="*/ 1900173 h 2194956"/>
                    <a:gd name="connsiteX20" fmla="*/ 358974 w 1112393"/>
                    <a:gd name="connsiteY20" fmla="*/ 1806565 h 2194956"/>
                    <a:gd name="connsiteX21" fmla="*/ 754032 w 1112393"/>
                    <a:gd name="connsiteY21" fmla="*/ 1565206 h 2194956"/>
                    <a:gd name="connsiteX22" fmla="*/ 787285 w 1112393"/>
                    <a:gd name="connsiteY22" fmla="*/ 1031922 h 2194956"/>
                    <a:gd name="connsiteX23" fmla="*/ 216221 w 1112393"/>
                    <a:gd name="connsiteY23" fmla="*/ 1031922 h 2194956"/>
                    <a:gd name="connsiteX24" fmla="*/ 128428 w 1112393"/>
                    <a:gd name="connsiteY24" fmla="*/ 1031922 h 2194956"/>
                    <a:gd name="connsiteX25" fmla="*/ 62366 w 1112393"/>
                    <a:gd name="connsiteY25" fmla="*/ 966281 h 2194956"/>
                    <a:gd name="connsiteX26" fmla="*/ 62366 w 1112393"/>
                    <a:gd name="connsiteY26" fmla="*/ 878435 h 2194956"/>
                    <a:gd name="connsiteX27" fmla="*/ 62366 w 1112393"/>
                    <a:gd name="connsiteY27" fmla="*/ 164566 h 2194956"/>
                    <a:gd name="connsiteX28" fmla="*/ 62366 w 1112393"/>
                    <a:gd name="connsiteY28" fmla="*/ 76721 h 2194956"/>
                    <a:gd name="connsiteX29" fmla="*/ 128428 w 1112393"/>
                    <a:gd name="connsiteY29" fmla="*/ 5291 h 2194956"/>
                    <a:gd name="connsiteX30" fmla="*/ 216221 w 1112393"/>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9224 h 2198889"/>
                    <a:gd name="connsiteX1" fmla="*/ 927552 w 1110328"/>
                    <a:gd name="connsiteY1" fmla="*/ 9224 h 2198889"/>
                    <a:gd name="connsiteX2" fmla="*/ 1015319 w 1110328"/>
                    <a:gd name="connsiteY2" fmla="*/ 9224 h 2198889"/>
                    <a:gd name="connsiteX3" fmla="*/ 1087143 w 1110328"/>
                    <a:gd name="connsiteY3" fmla="*/ 80654 h 2198889"/>
                    <a:gd name="connsiteX4" fmla="*/ 1087143 w 1110328"/>
                    <a:gd name="connsiteY4" fmla="*/ 168499 h 2198889"/>
                    <a:gd name="connsiteX5" fmla="*/ 1087143 w 1110328"/>
                    <a:gd name="connsiteY5" fmla="*/ 684498 h 2198889"/>
                    <a:gd name="connsiteX6" fmla="*/ 1087143 w 1110328"/>
                    <a:gd name="connsiteY6" fmla="*/ 706229 h 2198889"/>
                    <a:gd name="connsiteX7" fmla="*/ 1087143 w 1110328"/>
                    <a:gd name="connsiteY7" fmla="*/ 964426 h 2198889"/>
                    <a:gd name="connsiteX8" fmla="*/ 1087143 w 1110328"/>
                    <a:gd name="connsiteY8" fmla="*/ 1519468 h 2198889"/>
                    <a:gd name="connsiteX9" fmla="*/ 774143 w 1110328"/>
                    <a:gd name="connsiteY9" fmla="*/ 1964459 h 2198889"/>
                    <a:gd name="connsiteX10" fmla="*/ 219469 w 1110328"/>
                    <a:gd name="connsiteY10" fmla="*/ 2178746 h 2198889"/>
                    <a:gd name="connsiteX11" fmla="*/ 203080 w 1110328"/>
                    <a:gd name="connsiteY11" fmla="*/ 2189822 h 2198889"/>
                    <a:gd name="connsiteX12" fmla="*/ 186663 w 1110328"/>
                    <a:gd name="connsiteY12" fmla="*/ 2189822 h 2198889"/>
                    <a:gd name="connsiteX13" fmla="*/ 164483 w 1110328"/>
                    <a:gd name="connsiteY13" fmla="*/ 2189822 h 2198889"/>
                    <a:gd name="connsiteX14" fmla="*/ 104210 w 1110328"/>
                    <a:gd name="connsiteY14" fmla="*/ 2189822 h 2198889"/>
                    <a:gd name="connsiteX15" fmla="*/ 49224 w 1110328"/>
                    <a:gd name="connsiteY15" fmla="*/ 2156567 h 2198889"/>
                    <a:gd name="connsiteX16" fmla="*/ 27494 w 1110328"/>
                    <a:gd name="connsiteY16" fmla="*/ 2096213 h 2198889"/>
                    <a:gd name="connsiteX17" fmla="*/ 0 w 1110328"/>
                    <a:gd name="connsiteY17" fmla="*/ 2019471 h 2198889"/>
                    <a:gd name="connsiteX18" fmla="*/ 32808 w 1110328"/>
                    <a:gd name="connsiteY18" fmla="*/ 1931625 h 2198889"/>
                    <a:gd name="connsiteX19" fmla="*/ 109525 w 1110328"/>
                    <a:gd name="connsiteY19" fmla="*/ 1904106 h 2198889"/>
                    <a:gd name="connsiteX20" fmla="*/ 356909 w 1110328"/>
                    <a:gd name="connsiteY20" fmla="*/ 1810498 h 2198889"/>
                    <a:gd name="connsiteX21" fmla="*/ 751967 w 1110328"/>
                    <a:gd name="connsiteY21" fmla="*/ 1569139 h 2198889"/>
                    <a:gd name="connsiteX22" fmla="*/ 785220 w 1110328"/>
                    <a:gd name="connsiteY22" fmla="*/ 1035855 h 2198889"/>
                    <a:gd name="connsiteX23" fmla="*/ 214156 w 1110328"/>
                    <a:gd name="connsiteY23" fmla="*/ 1035855 h 2198889"/>
                    <a:gd name="connsiteX24" fmla="*/ 126363 w 1110328"/>
                    <a:gd name="connsiteY24" fmla="*/ 1035855 h 2198889"/>
                    <a:gd name="connsiteX25" fmla="*/ 60301 w 1110328"/>
                    <a:gd name="connsiteY25" fmla="*/ 970214 h 2198889"/>
                    <a:gd name="connsiteX26" fmla="*/ 60301 w 1110328"/>
                    <a:gd name="connsiteY26" fmla="*/ 882368 h 2198889"/>
                    <a:gd name="connsiteX27" fmla="*/ 60301 w 1110328"/>
                    <a:gd name="connsiteY27" fmla="*/ 168499 h 2198889"/>
                    <a:gd name="connsiteX28" fmla="*/ 60301 w 1110328"/>
                    <a:gd name="connsiteY28" fmla="*/ 80654 h 2198889"/>
                    <a:gd name="connsiteX29" fmla="*/ 126363 w 1110328"/>
                    <a:gd name="connsiteY29" fmla="*/ 9224 h 2198889"/>
                    <a:gd name="connsiteX30" fmla="*/ 214156 w 1110328"/>
                    <a:gd name="connsiteY30" fmla="*/ 9224 h 2198889"/>
                    <a:gd name="connsiteX0" fmla="*/ 214156 w 1110328"/>
                    <a:gd name="connsiteY0" fmla="*/ 5292 h 2194957"/>
                    <a:gd name="connsiteX1" fmla="*/ 927552 w 1110328"/>
                    <a:gd name="connsiteY1" fmla="*/ 5292 h 2194957"/>
                    <a:gd name="connsiteX2" fmla="*/ 1015319 w 1110328"/>
                    <a:gd name="connsiteY2" fmla="*/ 5292 h 2194957"/>
                    <a:gd name="connsiteX3" fmla="*/ 1087143 w 1110328"/>
                    <a:gd name="connsiteY3" fmla="*/ 76722 h 2194957"/>
                    <a:gd name="connsiteX4" fmla="*/ 1087143 w 1110328"/>
                    <a:gd name="connsiteY4" fmla="*/ 164567 h 2194957"/>
                    <a:gd name="connsiteX5" fmla="*/ 1087143 w 1110328"/>
                    <a:gd name="connsiteY5" fmla="*/ 680566 h 2194957"/>
                    <a:gd name="connsiteX6" fmla="*/ 1087143 w 1110328"/>
                    <a:gd name="connsiteY6" fmla="*/ 702297 h 2194957"/>
                    <a:gd name="connsiteX7" fmla="*/ 1087143 w 1110328"/>
                    <a:gd name="connsiteY7" fmla="*/ 960494 h 2194957"/>
                    <a:gd name="connsiteX8" fmla="*/ 1087143 w 1110328"/>
                    <a:gd name="connsiteY8" fmla="*/ 1515536 h 2194957"/>
                    <a:gd name="connsiteX9" fmla="*/ 774143 w 1110328"/>
                    <a:gd name="connsiteY9" fmla="*/ 1960527 h 2194957"/>
                    <a:gd name="connsiteX10" fmla="*/ 219469 w 1110328"/>
                    <a:gd name="connsiteY10" fmla="*/ 2174814 h 2194957"/>
                    <a:gd name="connsiteX11" fmla="*/ 203080 w 1110328"/>
                    <a:gd name="connsiteY11" fmla="*/ 2185890 h 2194957"/>
                    <a:gd name="connsiteX12" fmla="*/ 186663 w 1110328"/>
                    <a:gd name="connsiteY12" fmla="*/ 2185890 h 2194957"/>
                    <a:gd name="connsiteX13" fmla="*/ 164483 w 1110328"/>
                    <a:gd name="connsiteY13" fmla="*/ 2185890 h 2194957"/>
                    <a:gd name="connsiteX14" fmla="*/ 104210 w 1110328"/>
                    <a:gd name="connsiteY14" fmla="*/ 2185890 h 2194957"/>
                    <a:gd name="connsiteX15" fmla="*/ 49224 w 1110328"/>
                    <a:gd name="connsiteY15" fmla="*/ 2152635 h 2194957"/>
                    <a:gd name="connsiteX16" fmla="*/ 27494 w 1110328"/>
                    <a:gd name="connsiteY16" fmla="*/ 2092281 h 2194957"/>
                    <a:gd name="connsiteX17" fmla="*/ 0 w 1110328"/>
                    <a:gd name="connsiteY17" fmla="*/ 2015539 h 2194957"/>
                    <a:gd name="connsiteX18" fmla="*/ 32808 w 1110328"/>
                    <a:gd name="connsiteY18" fmla="*/ 1927693 h 2194957"/>
                    <a:gd name="connsiteX19" fmla="*/ 109525 w 1110328"/>
                    <a:gd name="connsiteY19" fmla="*/ 1900174 h 2194957"/>
                    <a:gd name="connsiteX20" fmla="*/ 356909 w 1110328"/>
                    <a:gd name="connsiteY20" fmla="*/ 1806566 h 2194957"/>
                    <a:gd name="connsiteX21" fmla="*/ 751967 w 1110328"/>
                    <a:gd name="connsiteY21" fmla="*/ 1565207 h 2194957"/>
                    <a:gd name="connsiteX22" fmla="*/ 785220 w 1110328"/>
                    <a:gd name="connsiteY22" fmla="*/ 1031923 h 2194957"/>
                    <a:gd name="connsiteX23" fmla="*/ 214156 w 1110328"/>
                    <a:gd name="connsiteY23" fmla="*/ 1031923 h 2194957"/>
                    <a:gd name="connsiteX24" fmla="*/ 126363 w 1110328"/>
                    <a:gd name="connsiteY24" fmla="*/ 1031923 h 2194957"/>
                    <a:gd name="connsiteX25" fmla="*/ 60301 w 1110328"/>
                    <a:gd name="connsiteY25" fmla="*/ 966282 h 2194957"/>
                    <a:gd name="connsiteX26" fmla="*/ 60301 w 1110328"/>
                    <a:gd name="connsiteY26" fmla="*/ 878436 h 2194957"/>
                    <a:gd name="connsiteX27" fmla="*/ 60301 w 1110328"/>
                    <a:gd name="connsiteY27" fmla="*/ 164567 h 2194957"/>
                    <a:gd name="connsiteX28" fmla="*/ 60301 w 1110328"/>
                    <a:gd name="connsiteY28" fmla="*/ 76722 h 2194957"/>
                    <a:gd name="connsiteX29" fmla="*/ 126363 w 1110328"/>
                    <a:gd name="connsiteY29" fmla="*/ 5292 h 2194957"/>
                    <a:gd name="connsiteX30" fmla="*/ 214156 w 1110328"/>
                    <a:gd name="connsiteY30" fmla="*/ 5292 h 219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0328" h="2194957">
                      <a:moveTo>
                        <a:pt x="214156" y="5292"/>
                      </a:moveTo>
                      <a:lnTo>
                        <a:pt x="927552" y="5292"/>
                      </a:lnTo>
                      <a:cubicBezTo>
                        <a:pt x="1061079" y="5292"/>
                        <a:pt x="988721" y="-6613"/>
                        <a:pt x="1015319" y="5292"/>
                      </a:cubicBezTo>
                      <a:cubicBezTo>
                        <a:pt x="1041917" y="17197"/>
                        <a:pt x="1087143" y="47602"/>
                        <a:pt x="1087143" y="76722"/>
                      </a:cubicBezTo>
                      <a:lnTo>
                        <a:pt x="1087143" y="164567"/>
                      </a:lnTo>
                      <a:lnTo>
                        <a:pt x="1087143" y="680566"/>
                      </a:lnTo>
                      <a:lnTo>
                        <a:pt x="1087143" y="702297"/>
                      </a:lnTo>
                      <a:lnTo>
                        <a:pt x="1087143" y="960494"/>
                      </a:lnTo>
                      <a:cubicBezTo>
                        <a:pt x="1087143" y="1096034"/>
                        <a:pt x="1139310" y="1348864"/>
                        <a:pt x="1087143" y="1515536"/>
                      </a:cubicBezTo>
                      <a:cubicBezTo>
                        <a:pt x="1034976" y="1682208"/>
                        <a:pt x="943561" y="1895076"/>
                        <a:pt x="774143" y="1960527"/>
                      </a:cubicBezTo>
                      <a:lnTo>
                        <a:pt x="219469" y="2174814"/>
                      </a:lnTo>
                      <a:cubicBezTo>
                        <a:pt x="124292" y="2212375"/>
                        <a:pt x="208851" y="2185890"/>
                        <a:pt x="203080" y="2185890"/>
                      </a:cubicBezTo>
                      <a:lnTo>
                        <a:pt x="186663" y="2185890"/>
                      </a:lnTo>
                      <a:lnTo>
                        <a:pt x="164483" y="2185890"/>
                      </a:lnTo>
                      <a:cubicBezTo>
                        <a:pt x="150741" y="2185890"/>
                        <a:pt x="121318" y="2196237"/>
                        <a:pt x="104210" y="2185890"/>
                      </a:cubicBezTo>
                      <a:lnTo>
                        <a:pt x="49224" y="2152635"/>
                      </a:lnTo>
                      <a:cubicBezTo>
                        <a:pt x="36438" y="2137034"/>
                        <a:pt x="35682" y="2115136"/>
                        <a:pt x="27494" y="2092281"/>
                      </a:cubicBezTo>
                      <a:lnTo>
                        <a:pt x="0" y="2015539"/>
                      </a:lnTo>
                      <a:cubicBezTo>
                        <a:pt x="886" y="1988108"/>
                        <a:pt x="7853" y="1936645"/>
                        <a:pt x="32808" y="1927693"/>
                      </a:cubicBezTo>
                      <a:lnTo>
                        <a:pt x="109525" y="1900174"/>
                      </a:lnTo>
                      <a:cubicBezTo>
                        <a:pt x="163542" y="1879986"/>
                        <a:pt x="253864" y="1869521"/>
                        <a:pt x="356909" y="1806566"/>
                      </a:cubicBezTo>
                      <a:lnTo>
                        <a:pt x="751967" y="1565207"/>
                      </a:lnTo>
                      <a:cubicBezTo>
                        <a:pt x="823352" y="1436100"/>
                        <a:pt x="911451" y="1031923"/>
                        <a:pt x="785220" y="1031923"/>
                      </a:cubicBezTo>
                      <a:lnTo>
                        <a:pt x="214156" y="1031923"/>
                      </a:lnTo>
                      <a:cubicBezTo>
                        <a:pt x="104347" y="1031923"/>
                        <a:pt x="152006" y="1042863"/>
                        <a:pt x="126363" y="1031923"/>
                      </a:cubicBezTo>
                      <a:cubicBezTo>
                        <a:pt x="100721" y="1020983"/>
                        <a:pt x="60301" y="994132"/>
                        <a:pt x="60301" y="966282"/>
                      </a:cubicBezTo>
                      <a:lnTo>
                        <a:pt x="60301" y="878436"/>
                      </a:lnTo>
                      <a:lnTo>
                        <a:pt x="60301" y="164567"/>
                      </a:lnTo>
                      <a:cubicBezTo>
                        <a:pt x="60301" y="30948"/>
                        <a:pt x="40788" y="97820"/>
                        <a:pt x="60301" y="76722"/>
                      </a:cubicBezTo>
                      <a:lnTo>
                        <a:pt x="126363" y="5292"/>
                      </a:lnTo>
                      <a:cubicBezTo>
                        <a:pt x="152005" y="-6613"/>
                        <a:pt x="80625" y="5292"/>
                        <a:pt x="214156" y="5292"/>
                      </a:cubicBezTo>
                      <a:close/>
                    </a:path>
                  </a:pathLst>
                </a:cu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grpSp>
        </p:grpSp>
      </p:grpSp>
      <p:sp>
        <p:nvSpPr>
          <p:cNvPr id="30" name="TextBox 16">
            <a:extLst>
              <a:ext uri="{FF2B5EF4-FFF2-40B4-BE49-F238E27FC236}">
                <a16:creationId xmlns:a16="http://schemas.microsoft.com/office/drawing/2014/main" id="{A6FF4E15-A852-4995-B334-72BD9A7FF9DB}"/>
              </a:ext>
            </a:extLst>
          </p:cNvPr>
          <p:cNvSpPr txBox="1">
            <a:spLocks/>
          </p:cNvSpPr>
          <p:nvPr/>
        </p:nvSpPr>
        <p:spPr>
          <a:xfrm>
            <a:off x="3714317" y="2030428"/>
            <a:ext cx="4431201" cy="1107996"/>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lang="en-US" baseline="0" dirty="0">
                <a:latin typeface="+mn-lt"/>
              </a:defRPr>
            </a:lvl1pPr>
            <a:lvl2pPr marL="194400" lvl="1" indent="-190800" defTabSz="895350" eaLnBrk="1" latinLnBrk="0" hangingPunct="1">
              <a:buClr>
                <a:schemeClr val="tx2"/>
              </a:buClr>
              <a:buSzPct val="125000"/>
              <a:buFont typeface="Arial" charset="0"/>
              <a:buChar char="▪"/>
              <a:defRPr lang="en-US" baseline="0" dirty="0">
                <a:latin typeface="+mn-lt"/>
              </a:defRPr>
            </a:lvl2pPr>
            <a:lvl3pPr marL="446400" lvl="2" indent="-248400" defTabSz="895350" eaLnBrk="1" latinLnBrk="0" hangingPunct="1">
              <a:buClr>
                <a:schemeClr val="tx2"/>
              </a:buClr>
              <a:buSzPct val="120000"/>
              <a:buFont typeface="Arial" charset="0"/>
              <a:buChar char="–"/>
              <a:defRPr lang="en-US" baseline="0" dirty="0">
                <a:latin typeface="+mn-lt"/>
              </a:defRPr>
            </a:lvl3pPr>
            <a:lvl4pPr marL="615600" lvl="3" indent="-154800" defTabSz="895350" eaLnBrk="1" latinLnBrk="0" hangingPunct="1">
              <a:buClr>
                <a:schemeClr val="tx2"/>
              </a:buClr>
              <a:buSzPct val="120000"/>
              <a:buFont typeface="Arial" charset="0"/>
              <a:buChar char="▫"/>
              <a:defRPr lang="en-US" baseline="0" dirty="0">
                <a:latin typeface="+mn-lt"/>
              </a:defRPr>
            </a:lvl4pPr>
            <a:lvl5pPr marL="748800" lvl="4" indent="-129600" defTabSz="895350" eaLnBrk="1" latinLnBrk="0" hangingPunct="1">
              <a:buClr>
                <a:schemeClr val="tx2"/>
              </a:buClr>
              <a:buSzPct val="89000"/>
              <a:buFont typeface="Arial" charset="0"/>
              <a:buChar char="-"/>
              <a:defRPr lang="en-US" baseline="0" dirty="0">
                <a:latin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pPr algn="l">
              <a:buClr>
                <a:srgbClr val="FFFFFF"/>
              </a:buClr>
            </a:pPr>
            <a:r>
              <a:rPr lang="de-DE" sz="1200" dirty="0">
                <a:solidFill>
                  <a:srgbClr val="FFFFFF"/>
                </a:solidFill>
                <a:cs typeface="Arial" panose="020B0604020202020204" pitchFamily="34" charset="0"/>
              </a:rPr>
              <a:t>Ich war arbeitssuchend und bin durch einen Unfall erwerbsunfähig geworden. Zunächst sagte der medizinische Dienst des Rententrägers mir, ich könne nach 6 Monaten wieder arbeiten. Jetzt steht aber fest, dass ich das komplette Jahr ausfalle. Nun hat mir das Jobcenter mitgeteilt, dass ich dort bald keine Leistung mehr beziehen kann und zum Sozialamt gehen soll.</a:t>
            </a:r>
          </a:p>
        </p:txBody>
      </p:sp>
      <p:sp>
        <p:nvSpPr>
          <p:cNvPr id="31" name="TextBox 30">
            <a:extLst>
              <a:ext uri="{FF2B5EF4-FFF2-40B4-BE49-F238E27FC236}">
                <a16:creationId xmlns:a16="http://schemas.microsoft.com/office/drawing/2014/main" id="{F30849F9-52C1-4702-971A-EB01AB2C80E6}"/>
              </a:ext>
            </a:extLst>
          </p:cNvPr>
          <p:cNvSpPr txBox="1">
            <a:spLocks/>
          </p:cNvSpPr>
          <p:nvPr/>
        </p:nvSpPr>
        <p:spPr>
          <a:xfrm>
            <a:off x="3714316" y="3695179"/>
            <a:ext cx="4431201" cy="77713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Clr>
                <a:srgbClr val="FFFFFF"/>
              </a:buClr>
            </a:pPr>
            <a:r>
              <a:rPr lang="de-DE" sz="1200" dirty="0">
                <a:solidFill>
                  <a:srgbClr val="FFFFFF"/>
                </a:solidFill>
              </a:rPr>
              <a:t>Das Sozialamt hat mir gesagt, welche Nachweise sie von mir benötigen. Ich habe keine Ahnung, wo ich die Nachweise bekomme.</a:t>
            </a:r>
          </a:p>
          <a:p>
            <a:pPr lvl="1">
              <a:buClr>
                <a:srgbClr val="FFFFFF"/>
              </a:buClr>
            </a:pPr>
            <a:r>
              <a:rPr lang="de-DE" sz="1200" dirty="0">
                <a:solidFill>
                  <a:srgbClr val="FFFFFF"/>
                </a:solidFill>
              </a:rPr>
              <a:t>Ich verstehe nicht, was die Behörden von mir wollen, weil die Behördensprache so kompliziert ist.</a:t>
            </a:r>
          </a:p>
        </p:txBody>
      </p:sp>
      <p:sp>
        <p:nvSpPr>
          <p:cNvPr id="32" name="TextBox 58">
            <a:extLst>
              <a:ext uri="{FF2B5EF4-FFF2-40B4-BE49-F238E27FC236}">
                <a16:creationId xmlns:a16="http://schemas.microsoft.com/office/drawing/2014/main" id="{1EE0B09C-0183-4827-9C23-FFD91C7CCC4E}"/>
              </a:ext>
            </a:extLst>
          </p:cNvPr>
          <p:cNvSpPr txBox="1">
            <a:spLocks/>
          </p:cNvSpPr>
          <p:nvPr/>
        </p:nvSpPr>
        <p:spPr>
          <a:xfrm>
            <a:off x="3714316" y="3390684"/>
            <a:ext cx="4431201" cy="24622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lang="en-US" baseline="0" dirty="0">
                <a:latin typeface="+mn-lt"/>
              </a:defRPr>
            </a:lvl1pPr>
            <a:lvl2pPr marL="194400" lvl="1" indent="-190800" defTabSz="895350" eaLnBrk="1" latinLnBrk="0" hangingPunct="1">
              <a:buClr>
                <a:schemeClr val="tx2"/>
              </a:buClr>
              <a:buSzPct val="125000"/>
              <a:buFont typeface="Arial" charset="0"/>
              <a:buChar char="▪"/>
              <a:defRPr lang="en-US" baseline="0" dirty="0">
                <a:latin typeface="+mn-lt"/>
              </a:defRPr>
            </a:lvl2pPr>
            <a:lvl3pPr marL="446400" lvl="2" indent="-248400" defTabSz="895350" eaLnBrk="1" latinLnBrk="0" hangingPunct="1">
              <a:buClr>
                <a:schemeClr val="tx2"/>
              </a:buClr>
              <a:buSzPct val="120000"/>
              <a:buFont typeface="Arial" charset="0"/>
              <a:buChar char="–"/>
              <a:defRPr lang="en-US" baseline="0" dirty="0">
                <a:latin typeface="+mn-lt"/>
              </a:defRPr>
            </a:lvl3pPr>
            <a:lvl4pPr marL="615600" lvl="3" indent="-154800" defTabSz="895350" eaLnBrk="1" latinLnBrk="0" hangingPunct="1">
              <a:buClr>
                <a:schemeClr val="tx2"/>
              </a:buClr>
              <a:buSzPct val="120000"/>
              <a:buFont typeface="Arial" charset="0"/>
              <a:buChar char="▫"/>
              <a:defRPr lang="en-US" baseline="0" dirty="0">
                <a:latin typeface="+mn-lt"/>
              </a:defRPr>
            </a:lvl4pPr>
            <a:lvl5pPr marL="748800" lvl="4" indent="-129600" defTabSz="895350" eaLnBrk="1" latinLnBrk="0" hangingPunct="1">
              <a:buClr>
                <a:schemeClr val="tx2"/>
              </a:buClr>
              <a:buSzPct val="89000"/>
              <a:buFont typeface="Arial" charset="0"/>
              <a:buChar char="-"/>
              <a:defRPr lang="en-US" baseline="0" dirty="0">
                <a:latin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pPr algn="l">
              <a:buClr>
                <a:srgbClr val="FFFFFF"/>
              </a:buClr>
            </a:pPr>
            <a:r>
              <a:rPr lang="de-DE" sz="1600" dirty="0">
                <a:solidFill>
                  <a:srgbClr val="FFFFFF"/>
                </a:solidFill>
                <a:latin typeface="+mj-lt"/>
                <a:cs typeface="Arial" panose="020B0604020202020204" pitchFamily="34" charset="0"/>
              </a:rPr>
              <a:t>Schmerzpunkte/Frustration</a:t>
            </a:r>
          </a:p>
        </p:txBody>
      </p:sp>
      <p:sp>
        <p:nvSpPr>
          <p:cNvPr id="33" name="TextBox 58">
            <a:extLst>
              <a:ext uri="{FF2B5EF4-FFF2-40B4-BE49-F238E27FC236}">
                <a16:creationId xmlns:a16="http://schemas.microsoft.com/office/drawing/2014/main" id="{3B87C6D5-55C7-4B18-AF89-6391A2103A45}"/>
              </a:ext>
            </a:extLst>
          </p:cNvPr>
          <p:cNvSpPr txBox="1">
            <a:spLocks/>
          </p:cNvSpPr>
          <p:nvPr/>
        </p:nvSpPr>
        <p:spPr>
          <a:xfrm>
            <a:off x="3714316" y="4724574"/>
            <a:ext cx="4431201" cy="24622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lang="en-US" baseline="0" dirty="0">
                <a:latin typeface="+mn-lt"/>
              </a:defRPr>
            </a:lvl1pPr>
            <a:lvl2pPr marL="194400" lvl="1" indent="-190800" defTabSz="895350" eaLnBrk="1" latinLnBrk="0" hangingPunct="1">
              <a:buClr>
                <a:schemeClr val="tx2"/>
              </a:buClr>
              <a:buSzPct val="125000"/>
              <a:buFont typeface="Arial" charset="0"/>
              <a:buChar char="▪"/>
              <a:defRPr lang="en-US" baseline="0" dirty="0">
                <a:latin typeface="+mn-lt"/>
              </a:defRPr>
            </a:lvl2pPr>
            <a:lvl3pPr marL="446400" lvl="2" indent="-248400" defTabSz="895350" eaLnBrk="1" latinLnBrk="0" hangingPunct="1">
              <a:buClr>
                <a:schemeClr val="tx2"/>
              </a:buClr>
              <a:buSzPct val="120000"/>
              <a:buFont typeface="Arial" charset="0"/>
              <a:buChar char="–"/>
              <a:defRPr lang="en-US" baseline="0" dirty="0">
                <a:latin typeface="+mn-lt"/>
              </a:defRPr>
            </a:lvl3pPr>
            <a:lvl4pPr marL="615600" lvl="3" indent="-154800" defTabSz="895350" eaLnBrk="1" latinLnBrk="0" hangingPunct="1">
              <a:buClr>
                <a:schemeClr val="tx2"/>
              </a:buClr>
              <a:buSzPct val="120000"/>
              <a:buFont typeface="Arial" charset="0"/>
              <a:buChar char="▫"/>
              <a:defRPr lang="en-US" baseline="0" dirty="0">
                <a:latin typeface="+mn-lt"/>
              </a:defRPr>
            </a:lvl4pPr>
            <a:lvl5pPr marL="748800" lvl="4" indent="-129600" defTabSz="895350" eaLnBrk="1" latinLnBrk="0" hangingPunct="1">
              <a:buClr>
                <a:schemeClr val="tx2"/>
              </a:buClr>
              <a:buSzPct val="89000"/>
              <a:buFont typeface="Arial" charset="0"/>
              <a:buChar char="-"/>
              <a:defRPr lang="en-US" baseline="0" dirty="0">
                <a:latin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pPr algn="l">
              <a:buClr>
                <a:srgbClr val="FFFFFF"/>
              </a:buClr>
            </a:pPr>
            <a:r>
              <a:rPr lang="de-DE" sz="1600" dirty="0">
                <a:solidFill>
                  <a:srgbClr val="FFFFFF"/>
                </a:solidFill>
                <a:latin typeface="+mj-lt"/>
                <a:cs typeface="Arial" panose="020B0604020202020204" pitchFamily="34" charset="0"/>
              </a:rPr>
              <a:t>Ziele</a:t>
            </a:r>
          </a:p>
        </p:txBody>
      </p:sp>
      <p:sp>
        <p:nvSpPr>
          <p:cNvPr id="29" name="TextBox 8">
            <a:extLst>
              <a:ext uri="{FF2B5EF4-FFF2-40B4-BE49-F238E27FC236}">
                <a16:creationId xmlns:a16="http://schemas.microsoft.com/office/drawing/2014/main" id="{EBC16278-8D21-4E68-98A2-DF88949F0A04}"/>
              </a:ext>
            </a:extLst>
          </p:cNvPr>
          <p:cNvSpPr txBox="1">
            <a:spLocks/>
          </p:cNvSpPr>
          <p:nvPr/>
        </p:nvSpPr>
        <p:spPr>
          <a:xfrm>
            <a:off x="3714316" y="1725933"/>
            <a:ext cx="4431201" cy="246221"/>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lang="en-US" baseline="0" dirty="0">
                <a:latin typeface="+mn-lt"/>
              </a:defRPr>
            </a:lvl1pPr>
            <a:lvl2pPr marL="194400" lvl="1" indent="-190800" defTabSz="895350" eaLnBrk="1" latinLnBrk="0" hangingPunct="1">
              <a:buClr>
                <a:schemeClr val="tx2"/>
              </a:buClr>
              <a:buSzPct val="125000"/>
              <a:buFont typeface="Arial" charset="0"/>
              <a:buChar char="▪"/>
              <a:defRPr lang="en-US" baseline="0" dirty="0">
                <a:latin typeface="+mn-lt"/>
              </a:defRPr>
            </a:lvl2pPr>
            <a:lvl3pPr marL="446400" lvl="2" indent="-248400" defTabSz="895350" eaLnBrk="1" latinLnBrk="0" hangingPunct="1">
              <a:buClr>
                <a:schemeClr val="tx2"/>
              </a:buClr>
              <a:buSzPct val="120000"/>
              <a:buFont typeface="Arial" charset="0"/>
              <a:buChar char="–"/>
              <a:defRPr lang="en-US" baseline="0" dirty="0">
                <a:latin typeface="+mn-lt"/>
              </a:defRPr>
            </a:lvl3pPr>
            <a:lvl4pPr marL="615600" lvl="3" indent="-154800" defTabSz="895350" eaLnBrk="1" latinLnBrk="0" hangingPunct="1">
              <a:buClr>
                <a:schemeClr val="tx2"/>
              </a:buClr>
              <a:buSzPct val="120000"/>
              <a:buFont typeface="Arial" charset="0"/>
              <a:buChar char="▫"/>
              <a:defRPr lang="en-US" baseline="0" dirty="0">
                <a:latin typeface="+mn-lt"/>
              </a:defRPr>
            </a:lvl4pPr>
            <a:lvl5pPr marL="748800" lvl="4" indent="-129600" defTabSz="895350" eaLnBrk="1" latinLnBrk="0" hangingPunct="1">
              <a:buClr>
                <a:schemeClr val="tx2"/>
              </a:buClr>
              <a:buSzPct val="89000"/>
              <a:buFont typeface="Arial" charset="0"/>
              <a:buChar char="-"/>
              <a:defRPr lang="en-US" baseline="0" dirty="0">
                <a:latin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pPr algn="l">
              <a:buClr>
                <a:srgbClr val="FFFFFF"/>
              </a:buClr>
            </a:pPr>
            <a:r>
              <a:rPr lang="de-DE" sz="1600" dirty="0">
                <a:solidFill>
                  <a:srgbClr val="FFFFFF"/>
                </a:solidFill>
                <a:latin typeface="+mj-lt"/>
                <a:cs typeface="Arial" panose="020B0604020202020204" pitchFamily="34" charset="0"/>
              </a:rPr>
              <a:t>Persönlicher Hintergrund</a:t>
            </a:r>
          </a:p>
        </p:txBody>
      </p:sp>
      <p:sp>
        <p:nvSpPr>
          <p:cNvPr id="34" name="TextBox 33">
            <a:extLst>
              <a:ext uri="{FF2B5EF4-FFF2-40B4-BE49-F238E27FC236}">
                <a16:creationId xmlns:a16="http://schemas.microsoft.com/office/drawing/2014/main" id="{B04F6AD0-CB52-49AD-8099-F819A53E677C}"/>
              </a:ext>
            </a:extLst>
          </p:cNvPr>
          <p:cNvSpPr txBox="1">
            <a:spLocks/>
          </p:cNvSpPr>
          <p:nvPr/>
        </p:nvSpPr>
        <p:spPr>
          <a:xfrm>
            <a:off x="3714314" y="5029067"/>
            <a:ext cx="4431201" cy="118494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Clr>
                <a:srgbClr val="FFFFFF"/>
              </a:buClr>
            </a:pPr>
            <a:r>
              <a:rPr lang="de-DE" sz="1200" dirty="0">
                <a:solidFill>
                  <a:srgbClr val="FFFFFF"/>
                </a:solidFill>
              </a:rPr>
              <a:t>Ich möchte wieder gesund werden und arbeiten. Ohne Arbeit fühle ich mich überflüssig und das Rumsitzen belastet mich sehr.</a:t>
            </a:r>
          </a:p>
          <a:p>
            <a:pPr lvl="1">
              <a:buClr>
                <a:srgbClr val="FFFFFF"/>
              </a:buClr>
            </a:pPr>
            <a:r>
              <a:rPr lang="de-DE" sz="1200" dirty="0">
                <a:solidFill>
                  <a:srgbClr val="FFFFFF"/>
                </a:solidFill>
              </a:rPr>
              <a:t>Ich muss irgendwie an Geld kommen – und zwar schnell. Ich habe keine Ersparnisse und weiß nicht, wie ich sonst die Miete zahlen soll.</a:t>
            </a:r>
          </a:p>
          <a:p>
            <a:pPr lvl="1">
              <a:buClr>
                <a:srgbClr val="FFFFFF"/>
              </a:buClr>
            </a:pPr>
            <a:r>
              <a:rPr lang="de-DE" sz="1200" dirty="0">
                <a:solidFill>
                  <a:srgbClr val="FFFFFF"/>
                </a:solidFill>
              </a:rPr>
              <a:t>Ich will mir wieder einen minimalen Lebensstandard ermöglichen können. Die Erwerbsminderungsrente reicht hinten und vorne nicht.</a:t>
            </a:r>
          </a:p>
        </p:txBody>
      </p:sp>
      <p:sp>
        <p:nvSpPr>
          <p:cNvPr id="35" name="TextBox 8">
            <a:extLst>
              <a:ext uri="{FF2B5EF4-FFF2-40B4-BE49-F238E27FC236}">
                <a16:creationId xmlns:a16="http://schemas.microsoft.com/office/drawing/2014/main" id="{14332C8D-673C-438A-AA9C-14180DC88136}"/>
              </a:ext>
            </a:extLst>
          </p:cNvPr>
          <p:cNvSpPr txBox="1">
            <a:spLocks/>
          </p:cNvSpPr>
          <p:nvPr/>
        </p:nvSpPr>
        <p:spPr>
          <a:xfrm>
            <a:off x="8996855" y="2662141"/>
            <a:ext cx="2648607" cy="492443"/>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lang="en-US" baseline="0" dirty="0">
                <a:latin typeface="+mn-lt"/>
              </a:defRPr>
            </a:lvl1pPr>
            <a:lvl2pPr marL="194400" lvl="1" indent="-190800" defTabSz="895350" eaLnBrk="1" latinLnBrk="0" hangingPunct="1">
              <a:buClr>
                <a:schemeClr val="tx2"/>
              </a:buClr>
              <a:buSzPct val="125000"/>
              <a:buFont typeface="Arial" charset="0"/>
              <a:buChar char="▪"/>
              <a:defRPr lang="en-US" baseline="0" dirty="0">
                <a:latin typeface="+mn-lt"/>
              </a:defRPr>
            </a:lvl2pPr>
            <a:lvl3pPr marL="446400" lvl="2" indent="-248400" defTabSz="895350" eaLnBrk="1" latinLnBrk="0" hangingPunct="1">
              <a:buClr>
                <a:schemeClr val="tx2"/>
              </a:buClr>
              <a:buSzPct val="120000"/>
              <a:buFont typeface="Arial" charset="0"/>
              <a:buChar char="–"/>
              <a:defRPr lang="en-US" baseline="0" dirty="0">
                <a:latin typeface="+mn-lt"/>
              </a:defRPr>
            </a:lvl3pPr>
            <a:lvl4pPr marL="615600" lvl="3" indent="-154800" defTabSz="895350" eaLnBrk="1" latinLnBrk="0" hangingPunct="1">
              <a:buClr>
                <a:schemeClr val="tx2"/>
              </a:buClr>
              <a:buSzPct val="120000"/>
              <a:buFont typeface="Arial" charset="0"/>
              <a:buChar char="▫"/>
              <a:defRPr lang="en-US" baseline="0" dirty="0">
                <a:latin typeface="+mn-lt"/>
              </a:defRPr>
            </a:lvl4pPr>
            <a:lvl5pPr marL="748800" lvl="4" indent="-129600" defTabSz="895350" eaLnBrk="1" latinLnBrk="0" hangingPunct="1">
              <a:buClr>
                <a:schemeClr val="tx2"/>
              </a:buClr>
              <a:buSzPct val="89000"/>
              <a:buFont typeface="Arial" charset="0"/>
              <a:buChar char="-"/>
              <a:defRPr lang="en-US" baseline="0" dirty="0">
                <a:latin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pPr algn="l">
              <a:buClr>
                <a:srgbClr val="FFFFFF"/>
              </a:buClr>
            </a:pPr>
            <a:r>
              <a:rPr lang="de-DE" sz="1600" dirty="0">
                <a:solidFill>
                  <a:srgbClr val="FFFFFF"/>
                </a:solidFill>
                <a:latin typeface="+mj-lt"/>
                <a:cs typeface="Arial" panose="020B0604020202020204" pitchFamily="34" charset="0"/>
              </a:rPr>
              <a:t>Kriterien für das Sprachverständnis</a:t>
            </a:r>
          </a:p>
        </p:txBody>
      </p:sp>
      <p:sp>
        <p:nvSpPr>
          <p:cNvPr id="36" name="TextBox 35">
            <a:extLst>
              <a:ext uri="{FF2B5EF4-FFF2-40B4-BE49-F238E27FC236}">
                <a16:creationId xmlns:a16="http://schemas.microsoft.com/office/drawing/2014/main" id="{15B0A769-CE79-47CF-B42A-57C1B497C889}"/>
              </a:ext>
            </a:extLst>
          </p:cNvPr>
          <p:cNvSpPr txBox="1">
            <a:spLocks/>
          </p:cNvSpPr>
          <p:nvPr/>
        </p:nvSpPr>
        <p:spPr>
          <a:xfrm>
            <a:off x="8996855" y="3246326"/>
            <a:ext cx="2648607" cy="66172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FFFFFF"/>
              </a:buClr>
            </a:pPr>
            <a:r>
              <a:rPr lang="de-DE" sz="1400" dirty="0">
                <a:solidFill>
                  <a:srgbClr val="FFFFFF"/>
                </a:solidFill>
                <a:latin typeface="+mj-lt"/>
              </a:rPr>
              <a:t>Sprachkenntnis</a:t>
            </a:r>
          </a:p>
          <a:p>
            <a:pPr lvl="1">
              <a:buClr>
                <a:srgbClr val="FFFFFF"/>
              </a:buClr>
            </a:pPr>
            <a:r>
              <a:rPr lang="de-DE" sz="1200" dirty="0">
                <a:solidFill>
                  <a:srgbClr val="FFFFFF"/>
                </a:solidFill>
              </a:rPr>
              <a:t>Deutsch als Muttersprache</a:t>
            </a:r>
          </a:p>
          <a:p>
            <a:pPr lvl="1">
              <a:buClr>
                <a:srgbClr val="FFFFFF"/>
              </a:buClr>
            </a:pPr>
            <a:r>
              <a:rPr lang="de-DE" sz="1200" dirty="0">
                <a:solidFill>
                  <a:srgbClr val="FFFFFF"/>
                </a:solidFill>
              </a:rPr>
              <a:t>Keine Fremdsprachenkenntnis</a:t>
            </a:r>
          </a:p>
        </p:txBody>
      </p:sp>
      <p:sp>
        <p:nvSpPr>
          <p:cNvPr id="37" name="TextBox 36">
            <a:extLst>
              <a:ext uri="{FF2B5EF4-FFF2-40B4-BE49-F238E27FC236}">
                <a16:creationId xmlns:a16="http://schemas.microsoft.com/office/drawing/2014/main" id="{67D377C1-1F73-4274-8CB7-180D701A050B}"/>
              </a:ext>
            </a:extLst>
          </p:cNvPr>
          <p:cNvSpPr txBox="1">
            <a:spLocks/>
          </p:cNvSpPr>
          <p:nvPr/>
        </p:nvSpPr>
        <p:spPr>
          <a:xfrm>
            <a:off x="8996855" y="3999788"/>
            <a:ext cx="2648607" cy="43858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FFFFFF"/>
              </a:buClr>
            </a:pPr>
            <a:r>
              <a:rPr lang="de-DE" sz="1400" dirty="0">
                <a:solidFill>
                  <a:srgbClr val="FFFFFF"/>
                </a:solidFill>
                <a:latin typeface="+mj-lt"/>
              </a:rPr>
              <a:t>Allgemeines Bildungsniveau</a:t>
            </a:r>
          </a:p>
          <a:p>
            <a:pPr lvl="1">
              <a:buClr>
                <a:srgbClr val="FFFFFF"/>
              </a:buClr>
            </a:pPr>
            <a:r>
              <a:rPr lang="de-DE" sz="1200" dirty="0">
                <a:solidFill>
                  <a:srgbClr val="FFFFFF"/>
                </a:solidFill>
              </a:rPr>
              <a:t>Abschluss der Mittelschule (Realschule)</a:t>
            </a:r>
          </a:p>
        </p:txBody>
      </p:sp>
      <p:sp>
        <p:nvSpPr>
          <p:cNvPr id="38" name="TextBox 37">
            <a:extLst>
              <a:ext uri="{FF2B5EF4-FFF2-40B4-BE49-F238E27FC236}">
                <a16:creationId xmlns:a16="http://schemas.microsoft.com/office/drawing/2014/main" id="{72D60148-7C1D-454E-BBB9-5C131B69199A}"/>
              </a:ext>
            </a:extLst>
          </p:cNvPr>
          <p:cNvSpPr txBox="1">
            <a:spLocks/>
          </p:cNvSpPr>
          <p:nvPr/>
        </p:nvSpPr>
        <p:spPr>
          <a:xfrm>
            <a:off x="8996855" y="4530112"/>
            <a:ext cx="2648607" cy="43858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FFFFFF"/>
              </a:buClr>
            </a:pPr>
            <a:r>
              <a:rPr lang="de-DE" sz="1400" dirty="0">
                <a:solidFill>
                  <a:srgbClr val="FFFFFF"/>
                </a:solidFill>
                <a:latin typeface="+mj-lt"/>
              </a:rPr>
              <a:t>Fachliches Bildungsniveau</a:t>
            </a:r>
          </a:p>
          <a:p>
            <a:pPr lvl="1">
              <a:buClr>
                <a:srgbClr val="FFFFFF"/>
              </a:buClr>
            </a:pPr>
            <a:r>
              <a:rPr lang="de-DE" sz="1200" dirty="0">
                <a:solidFill>
                  <a:srgbClr val="FFFFFF"/>
                </a:solidFill>
              </a:rPr>
              <a:t>Lehre als Schlosser</a:t>
            </a:r>
          </a:p>
        </p:txBody>
      </p:sp>
      <p:sp>
        <p:nvSpPr>
          <p:cNvPr id="39" name="TextBox 38">
            <a:extLst>
              <a:ext uri="{FF2B5EF4-FFF2-40B4-BE49-F238E27FC236}">
                <a16:creationId xmlns:a16="http://schemas.microsoft.com/office/drawing/2014/main" id="{AA28BF43-CB53-45C5-B5E2-1577ECF0B5E3}"/>
              </a:ext>
            </a:extLst>
          </p:cNvPr>
          <p:cNvSpPr txBox="1">
            <a:spLocks/>
          </p:cNvSpPr>
          <p:nvPr/>
        </p:nvSpPr>
        <p:spPr>
          <a:xfrm>
            <a:off x="8996855" y="5060436"/>
            <a:ext cx="2648607" cy="43858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FFFFFF"/>
              </a:buClr>
            </a:pPr>
            <a:r>
              <a:rPr lang="de-DE" sz="1400" dirty="0">
                <a:solidFill>
                  <a:srgbClr val="FFFFFF"/>
                </a:solidFill>
                <a:latin typeface="+mj-lt"/>
              </a:rPr>
              <a:t>Alter</a:t>
            </a:r>
          </a:p>
          <a:p>
            <a:pPr lvl="1">
              <a:buClr>
                <a:srgbClr val="FFFFFF"/>
              </a:buClr>
            </a:pPr>
            <a:r>
              <a:rPr lang="de-DE" sz="1200" dirty="0">
                <a:solidFill>
                  <a:srgbClr val="FFFFFF"/>
                </a:solidFill>
              </a:rPr>
              <a:t>63 Jahre alt</a:t>
            </a:r>
          </a:p>
        </p:txBody>
      </p:sp>
      <p:sp>
        <p:nvSpPr>
          <p:cNvPr id="40" name="TextBox 39">
            <a:extLst>
              <a:ext uri="{FF2B5EF4-FFF2-40B4-BE49-F238E27FC236}">
                <a16:creationId xmlns:a16="http://schemas.microsoft.com/office/drawing/2014/main" id="{941B42A1-FCEF-4986-B909-E75E1786F0D8}"/>
              </a:ext>
            </a:extLst>
          </p:cNvPr>
          <p:cNvSpPr txBox="1">
            <a:spLocks/>
          </p:cNvSpPr>
          <p:nvPr/>
        </p:nvSpPr>
        <p:spPr>
          <a:xfrm>
            <a:off x="8996855" y="5590759"/>
            <a:ext cx="2648607" cy="62324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FFFFFF"/>
              </a:buClr>
            </a:pPr>
            <a:r>
              <a:rPr lang="de-DE" sz="1400" dirty="0">
                <a:solidFill>
                  <a:srgbClr val="FFFFFF"/>
                </a:solidFill>
                <a:latin typeface="+mj-lt"/>
              </a:rPr>
              <a:t>Soziales Umfeld</a:t>
            </a:r>
          </a:p>
          <a:p>
            <a:pPr lvl="1">
              <a:buClr>
                <a:srgbClr val="FFFFFF"/>
              </a:buClr>
            </a:pPr>
            <a:r>
              <a:rPr lang="de-DE" sz="1200" dirty="0">
                <a:solidFill>
                  <a:srgbClr val="FFFFFF"/>
                </a:solidFill>
              </a:rPr>
              <a:t>Freundeskreis: gleichaltrige Handwerker</a:t>
            </a:r>
          </a:p>
        </p:txBody>
      </p:sp>
      <p:cxnSp>
        <p:nvCxnSpPr>
          <p:cNvPr id="45" name="Straight Connector 44">
            <a:extLst>
              <a:ext uri="{FF2B5EF4-FFF2-40B4-BE49-F238E27FC236}">
                <a16:creationId xmlns:a16="http://schemas.microsoft.com/office/drawing/2014/main" id="{D7968253-BC14-4B1F-A2F4-2B28A966CC03}"/>
              </a:ext>
            </a:extLst>
          </p:cNvPr>
          <p:cNvCxnSpPr>
            <a:cxnSpLocks/>
          </p:cNvCxnSpPr>
          <p:nvPr/>
        </p:nvCxnSpPr>
        <p:spPr>
          <a:xfrm>
            <a:off x="8571185" y="1725933"/>
            <a:ext cx="0" cy="4488074"/>
          </a:xfrm>
          <a:prstGeom prst="line">
            <a:avLst/>
          </a:prstGeom>
          <a:ln w="6350" cap="flat">
            <a:solidFill>
              <a:schemeClr val="bg2"/>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9" name="TextBox 10">
            <a:extLst>
              <a:ext uri="{FF2B5EF4-FFF2-40B4-BE49-F238E27FC236}">
                <a16:creationId xmlns:a16="http://schemas.microsoft.com/office/drawing/2014/main" id="{C7BBE86B-4756-496C-BF5A-4F1977B9330E}"/>
              </a:ext>
            </a:extLst>
          </p:cNvPr>
          <p:cNvSpPr txBox="1">
            <a:spLocks/>
          </p:cNvSpPr>
          <p:nvPr/>
        </p:nvSpPr>
        <p:spPr>
          <a:xfrm>
            <a:off x="8996855" y="2236784"/>
            <a:ext cx="2648607" cy="184666"/>
          </a:xfrm>
          <a:prstGeom prst="rect">
            <a:avLst/>
          </a:prstGeom>
        </p:spPr>
        <p:txBody>
          <a:bodyPr vert="horz" wrap="square" lIns="0" tIns="0" rIns="0" bIns="0" rtlCol="0">
            <a:spAutoFit/>
          </a:bodyPr>
          <a:lstStyle>
            <a:lvl1pPr marL="0" lvl="0" indent="0" defTabSz="895350" eaLnBrk="1" latinLnBrk="0" hangingPunct="1">
              <a:buClr>
                <a:schemeClr val="tx2"/>
              </a:buClr>
              <a:buSzPct val="100000"/>
              <a:defRPr lang="en-US" baseline="0" dirty="0">
                <a:latin typeface="+mn-lt"/>
              </a:defRPr>
            </a:lvl1pPr>
            <a:lvl2pPr marL="194400" lvl="1" indent="-190800" defTabSz="895350" eaLnBrk="1" latinLnBrk="0" hangingPunct="1">
              <a:buClr>
                <a:schemeClr val="tx2"/>
              </a:buClr>
              <a:buSzPct val="125000"/>
              <a:buFont typeface="Arial" charset="0"/>
              <a:buChar char="▪"/>
              <a:defRPr lang="en-US" baseline="0" dirty="0">
                <a:latin typeface="+mn-lt"/>
              </a:defRPr>
            </a:lvl2pPr>
            <a:lvl3pPr marL="446400" lvl="2" indent="-248400" defTabSz="895350" eaLnBrk="1" latinLnBrk="0" hangingPunct="1">
              <a:buClr>
                <a:schemeClr val="tx2"/>
              </a:buClr>
              <a:buSzPct val="120000"/>
              <a:buFont typeface="Arial" charset="0"/>
              <a:buChar char="–"/>
              <a:defRPr lang="en-US" baseline="0" dirty="0">
                <a:latin typeface="+mn-lt"/>
              </a:defRPr>
            </a:lvl3pPr>
            <a:lvl4pPr marL="615600" lvl="3" indent="-154800" defTabSz="895350" eaLnBrk="1" latinLnBrk="0" hangingPunct="1">
              <a:buClr>
                <a:schemeClr val="tx2"/>
              </a:buClr>
              <a:buSzPct val="120000"/>
              <a:buFont typeface="Arial" charset="0"/>
              <a:buChar char="▫"/>
              <a:defRPr lang="en-US" baseline="0" dirty="0">
                <a:latin typeface="+mn-lt"/>
              </a:defRPr>
            </a:lvl4pPr>
            <a:lvl5pPr marL="748800" lvl="4" indent="-129600" defTabSz="895350" eaLnBrk="1" latinLnBrk="0" hangingPunct="1">
              <a:buClr>
                <a:schemeClr val="tx2"/>
              </a:buClr>
              <a:buSzPct val="89000"/>
              <a:buFont typeface="Arial" charset="0"/>
              <a:buChar char="-"/>
              <a:defRPr lang="en-US" baseline="0" dirty="0">
                <a:latin typeface="+mn-lt"/>
              </a:defRPr>
            </a:lvl5pPr>
            <a:lvl6pPr marL="999794" indent="-173575" defTabSz="1193860" fontAlgn="base">
              <a:spcBef>
                <a:spcPct val="0"/>
              </a:spcBef>
              <a:spcAft>
                <a:spcPct val="0"/>
              </a:spcAft>
              <a:buClr>
                <a:schemeClr val="tx2"/>
              </a:buClr>
              <a:buSzPct val="89000"/>
              <a:buFont typeface="Arial" charset="0"/>
              <a:buChar char="-"/>
              <a:defRPr sz="2133" baseline="0">
                <a:latin typeface="+mn-lt"/>
              </a:defRPr>
            </a:lvl6pPr>
            <a:lvl7pPr marL="999794" indent="-173575" defTabSz="1193860" fontAlgn="base">
              <a:spcBef>
                <a:spcPct val="0"/>
              </a:spcBef>
              <a:spcAft>
                <a:spcPct val="0"/>
              </a:spcAft>
              <a:buClr>
                <a:schemeClr val="tx2"/>
              </a:buClr>
              <a:buSzPct val="89000"/>
              <a:buFont typeface="Arial" charset="0"/>
              <a:buChar char="-"/>
              <a:defRPr sz="2133" baseline="0">
                <a:latin typeface="+mn-lt"/>
              </a:defRPr>
            </a:lvl7pPr>
            <a:lvl8pPr marL="999794" indent="-173575" defTabSz="1193860" fontAlgn="base">
              <a:spcBef>
                <a:spcPct val="0"/>
              </a:spcBef>
              <a:spcAft>
                <a:spcPct val="0"/>
              </a:spcAft>
              <a:buClr>
                <a:schemeClr val="tx2"/>
              </a:buClr>
              <a:buSzPct val="89000"/>
              <a:buFont typeface="Arial" charset="0"/>
              <a:buChar char="-"/>
              <a:defRPr sz="2133" baseline="0">
                <a:latin typeface="+mn-lt"/>
              </a:defRPr>
            </a:lvl8pPr>
            <a:lvl9pPr marL="999794" indent="-173575" defTabSz="1193860" fontAlgn="base">
              <a:spcBef>
                <a:spcPct val="0"/>
              </a:spcBef>
              <a:spcAft>
                <a:spcPct val="0"/>
              </a:spcAft>
              <a:buClr>
                <a:schemeClr val="tx2"/>
              </a:buClr>
              <a:buSzPct val="89000"/>
              <a:buFont typeface="Arial" charset="0"/>
              <a:buChar char="-"/>
              <a:defRPr sz="2133" baseline="0">
                <a:latin typeface="+mn-lt"/>
              </a:defRPr>
            </a:lvl9pPr>
          </a:lstStyle>
          <a:p>
            <a:pPr>
              <a:buClr>
                <a:srgbClr val="FFFFFF"/>
              </a:buClr>
            </a:pPr>
            <a:r>
              <a:rPr lang="de-DE" sz="1200" b="1" dirty="0">
                <a:solidFill>
                  <a:srgbClr val="FFFFFF"/>
                </a:solidFill>
                <a:cs typeface="Arial" panose="020B0604020202020204" pitchFamily="34" charset="0"/>
              </a:rPr>
              <a:t>Endgeräte: </a:t>
            </a:r>
            <a:r>
              <a:rPr lang="de-DE" sz="1200" dirty="0">
                <a:solidFill>
                  <a:srgbClr val="FFFFFF"/>
                </a:solidFill>
                <a:cs typeface="Arial" panose="020B0604020202020204" pitchFamily="34" charset="0"/>
              </a:rPr>
              <a:t>Handy, Laptop</a:t>
            </a:r>
          </a:p>
        </p:txBody>
      </p:sp>
      <p:sp>
        <p:nvSpPr>
          <p:cNvPr id="60" name="TextBox 59">
            <a:extLst>
              <a:ext uri="{FF2B5EF4-FFF2-40B4-BE49-F238E27FC236}">
                <a16:creationId xmlns:a16="http://schemas.microsoft.com/office/drawing/2014/main" id="{04940671-4EF6-4F17-BB1E-4A05C92E5A24}"/>
              </a:ext>
            </a:extLst>
          </p:cNvPr>
          <p:cNvSpPr txBox="1">
            <a:spLocks/>
          </p:cNvSpPr>
          <p:nvPr/>
        </p:nvSpPr>
        <p:spPr>
          <a:xfrm>
            <a:off x="8996856" y="1725933"/>
            <a:ext cx="765710" cy="492443"/>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FFFFFF"/>
              </a:buClr>
            </a:pPr>
            <a:r>
              <a:rPr lang="de-DE" dirty="0">
                <a:solidFill>
                  <a:srgbClr val="FFFFFF"/>
                </a:solidFill>
                <a:latin typeface="+mj-lt"/>
              </a:rPr>
              <a:t>Digitale Affinität</a:t>
            </a:r>
          </a:p>
        </p:txBody>
      </p:sp>
      <p:grpSp>
        <p:nvGrpSpPr>
          <p:cNvPr id="64" name="PlusSignWhite 64">
            <a:extLst>
              <a:ext uri="{FF2B5EF4-FFF2-40B4-BE49-F238E27FC236}">
                <a16:creationId xmlns:a16="http://schemas.microsoft.com/office/drawing/2014/main" id="{E8261D00-ED5D-4976-8FD2-D5BB682C049D}"/>
              </a:ext>
            </a:extLst>
          </p:cNvPr>
          <p:cNvGrpSpPr>
            <a:grpSpLocks noChangeAspect="1"/>
          </p:cNvGrpSpPr>
          <p:nvPr>
            <p:custDataLst>
              <p:tags r:id="rId3"/>
            </p:custDataLst>
          </p:nvPr>
        </p:nvGrpSpPr>
        <p:grpSpPr>
          <a:xfrm>
            <a:off x="11447348" y="1873097"/>
            <a:ext cx="198114" cy="198114"/>
            <a:chOff x="1016000" y="1016000"/>
            <a:chExt cx="396228" cy="396228"/>
          </a:xfrm>
        </p:grpSpPr>
        <p:sp>
          <p:nvSpPr>
            <p:cNvPr id="62" name="Oval 61">
              <a:extLst>
                <a:ext uri="{FF2B5EF4-FFF2-40B4-BE49-F238E27FC236}">
                  <a16:creationId xmlns:a16="http://schemas.microsoft.com/office/drawing/2014/main" id="{214F3BEC-A0BE-4A85-8CD0-C31AE9604945}"/>
                </a:ext>
              </a:extLst>
            </p:cNvPr>
            <p:cNvSpPr/>
            <p:nvPr/>
          </p:nvSpPr>
          <p:spPr>
            <a:xfrm>
              <a:off x="1016000" y="1016000"/>
              <a:ext cx="396228" cy="396228"/>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
          <p:nvSpPr>
            <p:cNvPr id="63" name="Freeform: Shape 62">
              <a:extLst>
                <a:ext uri="{FF2B5EF4-FFF2-40B4-BE49-F238E27FC236}">
                  <a16:creationId xmlns:a16="http://schemas.microsoft.com/office/drawing/2014/main" id="{044EEEF4-7717-4C7E-9580-DC68D4C09961}"/>
                </a:ext>
              </a:extLst>
            </p:cNvPr>
            <p:cNvSpPr>
              <a:spLocks noChangeAspect="1"/>
            </p:cNvSpPr>
            <p:nvPr/>
          </p:nvSpPr>
          <p:spPr>
            <a:xfrm>
              <a:off x="1087707" y="1087707"/>
              <a:ext cx="251457" cy="251458"/>
            </a:xfrm>
            <a:custGeom>
              <a:avLst/>
              <a:gdLst/>
              <a:ahLst/>
              <a:cxnLst/>
              <a:rect l="0" t="0" r="0" b="0"/>
              <a:pathLst>
                <a:path w="251458" h="251459">
                  <a:moveTo>
                    <a:pt x="251457" y="125729"/>
                  </a:moveTo>
                  <a:lnTo>
                    <a:pt x="251457" y="128416"/>
                  </a:lnTo>
                  <a:lnTo>
                    <a:pt x="249317" y="130557"/>
                  </a:lnTo>
                  <a:lnTo>
                    <a:pt x="246630" y="130557"/>
                  </a:lnTo>
                  <a:lnTo>
                    <a:pt x="130557" y="130557"/>
                  </a:lnTo>
                  <a:lnTo>
                    <a:pt x="130557" y="246630"/>
                  </a:lnTo>
                  <a:lnTo>
                    <a:pt x="130557" y="249317"/>
                  </a:lnTo>
                  <a:lnTo>
                    <a:pt x="128416" y="251458"/>
                  </a:lnTo>
                  <a:lnTo>
                    <a:pt x="125729" y="251458"/>
                  </a:lnTo>
                  <a:lnTo>
                    <a:pt x="123043" y="251458"/>
                  </a:lnTo>
                  <a:lnTo>
                    <a:pt x="120901" y="249317"/>
                  </a:lnTo>
                  <a:lnTo>
                    <a:pt x="120901" y="246630"/>
                  </a:lnTo>
                  <a:lnTo>
                    <a:pt x="120901" y="130557"/>
                  </a:lnTo>
                  <a:lnTo>
                    <a:pt x="4828" y="130557"/>
                  </a:lnTo>
                  <a:lnTo>
                    <a:pt x="2141" y="130557"/>
                  </a:lnTo>
                  <a:lnTo>
                    <a:pt x="0" y="128416"/>
                  </a:lnTo>
                  <a:lnTo>
                    <a:pt x="0" y="125729"/>
                  </a:lnTo>
                  <a:lnTo>
                    <a:pt x="0" y="123042"/>
                  </a:lnTo>
                  <a:lnTo>
                    <a:pt x="2141" y="120901"/>
                  </a:lnTo>
                  <a:lnTo>
                    <a:pt x="4828" y="120901"/>
                  </a:lnTo>
                  <a:lnTo>
                    <a:pt x="120901" y="120901"/>
                  </a:lnTo>
                  <a:lnTo>
                    <a:pt x="120901" y="4828"/>
                  </a:lnTo>
                  <a:lnTo>
                    <a:pt x="120901" y="2141"/>
                  </a:lnTo>
                  <a:lnTo>
                    <a:pt x="123043" y="0"/>
                  </a:lnTo>
                  <a:lnTo>
                    <a:pt x="125729" y="0"/>
                  </a:lnTo>
                  <a:lnTo>
                    <a:pt x="128416" y="0"/>
                  </a:lnTo>
                  <a:lnTo>
                    <a:pt x="130557" y="2141"/>
                  </a:lnTo>
                  <a:lnTo>
                    <a:pt x="130557" y="4828"/>
                  </a:lnTo>
                  <a:lnTo>
                    <a:pt x="130557" y="120901"/>
                  </a:lnTo>
                  <a:lnTo>
                    <a:pt x="246630" y="120901"/>
                  </a:lnTo>
                  <a:lnTo>
                    <a:pt x="249317" y="120901"/>
                  </a:lnTo>
                  <a:lnTo>
                    <a:pt x="251457" y="123042"/>
                  </a:lnTo>
                  <a:close/>
                </a:path>
              </a:pathLst>
            </a:cu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grpSp>
      <p:grpSp>
        <p:nvGrpSpPr>
          <p:cNvPr id="68" name="MinusSignWhite 68">
            <a:extLst>
              <a:ext uri="{FF2B5EF4-FFF2-40B4-BE49-F238E27FC236}">
                <a16:creationId xmlns:a16="http://schemas.microsoft.com/office/drawing/2014/main" id="{E7F46125-7B61-4941-9CB4-575024C24083}"/>
              </a:ext>
            </a:extLst>
          </p:cNvPr>
          <p:cNvGrpSpPr>
            <a:grpSpLocks noChangeAspect="1"/>
          </p:cNvGrpSpPr>
          <p:nvPr>
            <p:custDataLst>
              <p:tags r:id="rId4"/>
            </p:custDataLst>
          </p:nvPr>
        </p:nvGrpSpPr>
        <p:grpSpPr>
          <a:xfrm>
            <a:off x="9913596" y="1873097"/>
            <a:ext cx="198114" cy="198114"/>
            <a:chOff x="1016000" y="1016000"/>
            <a:chExt cx="396228" cy="396228"/>
          </a:xfrm>
        </p:grpSpPr>
        <p:sp>
          <p:nvSpPr>
            <p:cNvPr id="66" name="Oval 65">
              <a:extLst>
                <a:ext uri="{FF2B5EF4-FFF2-40B4-BE49-F238E27FC236}">
                  <a16:creationId xmlns:a16="http://schemas.microsoft.com/office/drawing/2014/main" id="{CB2C889B-AB22-4964-A57B-F9E395792248}"/>
                </a:ext>
              </a:extLst>
            </p:cNvPr>
            <p:cNvSpPr/>
            <p:nvPr/>
          </p:nvSpPr>
          <p:spPr>
            <a:xfrm>
              <a:off x="1016000" y="1016000"/>
              <a:ext cx="396228" cy="396228"/>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
          <p:nvSpPr>
            <p:cNvPr id="67" name="Freeform: Shape 66">
              <a:extLst>
                <a:ext uri="{FF2B5EF4-FFF2-40B4-BE49-F238E27FC236}">
                  <a16:creationId xmlns:a16="http://schemas.microsoft.com/office/drawing/2014/main" id="{EFE98F2E-BB24-4B56-A3A7-DCB61A4B7248}"/>
                </a:ext>
              </a:extLst>
            </p:cNvPr>
            <p:cNvSpPr>
              <a:spLocks noChangeAspect="1"/>
            </p:cNvSpPr>
            <p:nvPr/>
          </p:nvSpPr>
          <p:spPr>
            <a:xfrm>
              <a:off x="1087665" y="1208493"/>
              <a:ext cx="262225" cy="10069"/>
            </a:xfrm>
            <a:custGeom>
              <a:avLst/>
              <a:gdLst/>
              <a:ahLst/>
              <a:cxnLst/>
              <a:rect l="0" t="0" r="0" b="0"/>
              <a:pathLst>
                <a:path w="251311" h="9650">
                  <a:moveTo>
                    <a:pt x="246485" y="9649"/>
                  </a:moveTo>
                  <a:lnTo>
                    <a:pt x="4824" y="9649"/>
                  </a:lnTo>
                  <a:lnTo>
                    <a:pt x="2138" y="9649"/>
                  </a:lnTo>
                  <a:lnTo>
                    <a:pt x="0" y="7509"/>
                  </a:lnTo>
                  <a:lnTo>
                    <a:pt x="0" y="4825"/>
                  </a:lnTo>
                  <a:lnTo>
                    <a:pt x="0" y="2139"/>
                  </a:lnTo>
                  <a:lnTo>
                    <a:pt x="2138" y="0"/>
                  </a:lnTo>
                  <a:lnTo>
                    <a:pt x="4824" y="0"/>
                  </a:lnTo>
                  <a:lnTo>
                    <a:pt x="246485" y="0"/>
                  </a:lnTo>
                  <a:lnTo>
                    <a:pt x="249171" y="0"/>
                  </a:lnTo>
                  <a:lnTo>
                    <a:pt x="251310" y="2139"/>
                  </a:lnTo>
                  <a:lnTo>
                    <a:pt x="251310" y="4825"/>
                  </a:lnTo>
                  <a:lnTo>
                    <a:pt x="251310" y="7509"/>
                  </a:lnTo>
                  <a:lnTo>
                    <a:pt x="249171" y="9649"/>
                  </a:lnTo>
                  <a:close/>
                </a:path>
              </a:pathLst>
            </a:cu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grpSp>
      <p:cxnSp>
        <p:nvCxnSpPr>
          <p:cNvPr id="71" name="Straight Connector 70">
            <a:extLst>
              <a:ext uri="{FF2B5EF4-FFF2-40B4-BE49-F238E27FC236}">
                <a16:creationId xmlns:a16="http://schemas.microsoft.com/office/drawing/2014/main" id="{29E572B9-E799-4331-B0DB-41611EC04217}"/>
              </a:ext>
            </a:extLst>
          </p:cNvPr>
          <p:cNvCxnSpPr>
            <a:cxnSpLocks/>
          </p:cNvCxnSpPr>
          <p:nvPr/>
        </p:nvCxnSpPr>
        <p:spPr>
          <a:xfrm>
            <a:off x="10111710" y="1972154"/>
            <a:ext cx="1335638" cy="0"/>
          </a:xfrm>
          <a:prstGeom prst="line">
            <a:avLst/>
          </a:prstGeom>
          <a:ln w="12700" cap="flat">
            <a:solidFill>
              <a:schemeClr val="bg2"/>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2" name="Rectangle 71">
            <a:extLst>
              <a:ext uri="{FF2B5EF4-FFF2-40B4-BE49-F238E27FC236}">
                <a16:creationId xmlns:a16="http://schemas.microsoft.com/office/drawing/2014/main" id="{FE5E837F-2884-4114-B03D-E65DF29ABA67}"/>
              </a:ext>
            </a:extLst>
          </p:cNvPr>
          <p:cNvSpPr/>
          <p:nvPr/>
        </p:nvSpPr>
        <p:spPr>
          <a:xfrm rot="18900000">
            <a:off x="10394950" y="1881188"/>
            <a:ext cx="184150" cy="18288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Tree>
    <p:extLst>
      <p:ext uri="{BB962C8B-B14F-4D97-AF65-F5344CB8AC3E}">
        <p14:creationId xmlns:p14="http://schemas.microsoft.com/office/powerpoint/2010/main" val="15735762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1" name="Object 90" hidden="1">
            <a:extLst>
              <a:ext uri="{FF2B5EF4-FFF2-40B4-BE49-F238E27FC236}">
                <a16:creationId xmlns:a16="http://schemas.microsoft.com/office/drawing/2014/main" id="{5E234EC0-E2DA-4D44-AF43-0CD44F612FE7}"/>
              </a:ext>
            </a:extLst>
          </p:cNvPr>
          <p:cNvGraphicFramePr>
            <a:graphicFrameLocks noChangeAspect="1"/>
          </p:cNvGraphicFramePr>
          <p:nvPr>
            <p:custDataLst>
              <p:tags r:id="rId1"/>
            </p:custDataLst>
            <p:extLst>
              <p:ext uri="{D42A27DB-BD31-4B8C-83A1-F6EECF244321}">
                <p14:modId xmlns:p14="http://schemas.microsoft.com/office/powerpoint/2010/main" val="19811079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08" imgH="408" progId="TCLayout.ActiveDocument.1">
                  <p:embed/>
                </p:oleObj>
              </mc:Choice>
              <mc:Fallback>
                <p:oleObj name="think-cell Slide" r:id="rId12" imgW="408" imgH="408" progId="TCLayout.ActiveDocument.1">
                  <p:embed/>
                  <p:pic>
                    <p:nvPicPr>
                      <p:cNvPr id="0" name=""/>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55" name="Rectangle 54" hidden="1">
            <a:extLst>
              <a:ext uri="{FF2B5EF4-FFF2-40B4-BE49-F238E27FC236}">
                <a16:creationId xmlns:a16="http://schemas.microsoft.com/office/drawing/2014/main" id="{D3B8047B-2F45-497E-95A0-C9A511F3AD08}"/>
              </a:ext>
            </a:extLst>
          </p:cNvPr>
          <p:cNvSpPr/>
          <p:nvPr>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de-DE" sz="2500" b="1" dirty="0">
              <a:solidFill>
                <a:schemeClr val="bg1"/>
              </a:solidFill>
              <a:latin typeface="BundesSans Bold" panose="020B0002030500000203" pitchFamily="34" charset="0"/>
              <a:ea typeface="+mj-ea"/>
              <a:cs typeface="+mj-cs"/>
              <a:sym typeface="BundesSans Bold" panose="020B0002030500000203" pitchFamily="34" charset="0"/>
            </a:endParaRPr>
          </a:p>
        </p:txBody>
      </p:sp>
      <p:sp>
        <p:nvSpPr>
          <p:cNvPr id="2" name="2. Slide Title">
            <a:extLst>
              <a:ext uri="{FF2B5EF4-FFF2-40B4-BE49-F238E27FC236}">
                <a16:creationId xmlns:a16="http://schemas.microsoft.com/office/drawing/2014/main" id="{4DC83C4C-8DDF-7443-901B-86C91CCD3DAB}"/>
              </a:ext>
            </a:extLst>
          </p:cNvPr>
          <p:cNvSpPr>
            <a:spLocks noGrp="1"/>
          </p:cNvSpPr>
          <p:nvPr>
            <p:ph type="title"/>
            <p:custDataLst>
              <p:tags r:id="rId3"/>
            </p:custDataLst>
          </p:nvPr>
        </p:nvSpPr>
        <p:spPr/>
        <p:txBody>
          <a:bodyPr vert="horz"/>
          <a:lstStyle/>
          <a:p>
            <a:r>
              <a:rPr lang="de-DE" dirty="0"/>
              <a:t>Nutzungsfreundliche Varianten von häufigen Formulierungen in digitalen Anwendungen</a:t>
            </a:r>
          </a:p>
        </p:txBody>
      </p:sp>
      <p:sp>
        <p:nvSpPr>
          <p:cNvPr id="17" name="TextBox 16">
            <a:extLst>
              <a:ext uri="{FF2B5EF4-FFF2-40B4-BE49-F238E27FC236}">
                <a16:creationId xmlns:a16="http://schemas.microsoft.com/office/drawing/2014/main" id="{5E833288-8455-9848-8D68-E7C843D67691}"/>
              </a:ext>
            </a:extLst>
          </p:cNvPr>
          <p:cNvSpPr txBox="1"/>
          <p:nvPr/>
        </p:nvSpPr>
        <p:spPr>
          <a:xfrm>
            <a:off x="2725450" y="5227919"/>
            <a:ext cx="628604" cy="430887"/>
          </a:xfrm>
          <a:prstGeom prst="rect">
            <a:avLst/>
          </a:prstGeom>
        </p:spPr>
        <p:txBody>
          <a:bodyPr vert="horz" wrap="squar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dirty="0"/>
              <a:t>Praxis-beispiel</a:t>
            </a:r>
          </a:p>
        </p:txBody>
      </p:sp>
      <p:pic>
        <p:nvPicPr>
          <p:cNvPr id="24" name="Picture 23">
            <a:extLst>
              <a:ext uri="{FF2B5EF4-FFF2-40B4-BE49-F238E27FC236}">
                <a16:creationId xmlns:a16="http://schemas.microsoft.com/office/drawing/2014/main" id="{2F2527E7-E447-A141-A65F-9889FE40B7EA}"/>
              </a:ext>
            </a:extLst>
          </p:cNvPr>
          <p:cNvPicPr>
            <a:picLocks noChangeAspect="1"/>
          </p:cNvPicPr>
          <p:nvPr/>
        </p:nvPicPr>
        <p:blipFill>
          <a:blip r:embed="rId14"/>
          <a:srcRect/>
          <a:stretch/>
        </p:blipFill>
        <p:spPr>
          <a:xfrm>
            <a:off x="4363594" y="4670470"/>
            <a:ext cx="2061048" cy="1545786"/>
          </a:xfrm>
          <a:prstGeom prst="rect">
            <a:avLst/>
          </a:prstGeom>
          <a:ln w="6350">
            <a:solidFill>
              <a:srgbClr val="D0D0D0"/>
            </a:solidFill>
          </a:ln>
        </p:spPr>
      </p:pic>
      <p:pic>
        <p:nvPicPr>
          <p:cNvPr id="25" name="Picture 24">
            <a:extLst>
              <a:ext uri="{FF2B5EF4-FFF2-40B4-BE49-F238E27FC236}">
                <a16:creationId xmlns:a16="http://schemas.microsoft.com/office/drawing/2014/main" id="{BB194AD4-F2F2-7C46-924C-A4FDEFB34798}"/>
              </a:ext>
            </a:extLst>
          </p:cNvPr>
          <p:cNvPicPr>
            <a:picLocks noChangeAspect="1"/>
          </p:cNvPicPr>
          <p:nvPr/>
        </p:nvPicPr>
        <p:blipFill>
          <a:blip r:embed="rId15"/>
          <a:srcRect/>
          <a:stretch/>
        </p:blipFill>
        <p:spPr>
          <a:xfrm>
            <a:off x="554736" y="4670470"/>
            <a:ext cx="2061047" cy="1545785"/>
          </a:xfrm>
          <a:prstGeom prst="rect">
            <a:avLst/>
          </a:prstGeom>
          <a:ln w="6350">
            <a:solidFill>
              <a:srgbClr val="D0D0D0"/>
            </a:solidFill>
          </a:ln>
        </p:spPr>
      </p:pic>
      <p:pic>
        <p:nvPicPr>
          <p:cNvPr id="26" name="Picture 25">
            <a:extLst>
              <a:ext uri="{FF2B5EF4-FFF2-40B4-BE49-F238E27FC236}">
                <a16:creationId xmlns:a16="http://schemas.microsoft.com/office/drawing/2014/main" id="{B97198C6-23EA-A149-BB52-145FE37AA0E6}"/>
              </a:ext>
            </a:extLst>
          </p:cNvPr>
          <p:cNvPicPr>
            <a:picLocks noChangeAspect="1"/>
          </p:cNvPicPr>
          <p:nvPr/>
        </p:nvPicPr>
        <p:blipFill>
          <a:blip r:embed="rId16"/>
          <a:srcRect/>
          <a:stretch/>
        </p:blipFill>
        <p:spPr>
          <a:xfrm>
            <a:off x="8172451" y="4670470"/>
            <a:ext cx="2061047" cy="1545785"/>
          </a:xfrm>
          <a:prstGeom prst="rect">
            <a:avLst/>
          </a:prstGeom>
          <a:ln w="6350">
            <a:solidFill>
              <a:srgbClr val="D0D0D0"/>
            </a:solidFill>
          </a:ln>
        </p:spPr>
      </p:pic>
      <p:sp>
        <p:nvSpPr>
          <p:cNvPr id="22" name="TextBox 21">
            <a:extLst>
              <a:ext uri="{FF2B5EF4-FFF2-40B4-BE49-F238E27FC236}">
                <a16:creationId xmlns:a16="http://schemas.microsoft.com/office/drawing/2014/main" id="{EBD5F55F-868E-44C3-888D-2C9AC593555D}"/>
              </a:ext>
            </a:extLst>
          </p:cNvPr>
          <p:cNvSpPr txBox="1">
            <a:spLocks/>
          </p:cNvSpPr>
          <p:nvPr/>
        </p:nvSpPr>
        <p:spPr>
          <a:xfrm>
            <a:off x="554736" y="2627208"/>
            <a:ext cx="3464814" cy="27699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lvl="0" indent="0" defTabSz="671496" eaLnBrk="1" hangingPunct="1">
              <a:buClr>
                <a:schemeClr val="tx2"/>
              </a:buClr>
              <a:defRPr sz="1600" baseline="0">
                <a:latin typeface="+mn-lt"/>
              </a:defRPr>
            </a:lvl1pPr>
            <a:lvl2pPr marL="180000" lvl="1" indent="-180000" defTabSz="671496" eaLnBrk="1" hangingPunct="1">
              <a:buClr>
                <a:schemeClr val="tx2"/>
              </a:buClr>
              <a:buSzPct val="100000"/>
              <a:buFont typeface="Calibri" panose="020F0502020204030204" pitchFamily="34" charset="0"/>
              <a:buChar char="–"/>
              <a:defRPr sz="1600" baseline="0">
                <a:latin typeface="+mn-lt"/>
              </a:defRPr>
            </a:lvl2pPr>
            <a:lvl3pPr marL="360000" lvl="2" indent="-180000" defTabSz="671496" eaLnBrk="1" hangingPunct="1">
              <a:buClr>
                <a:schemeClr val="tx2"/>
              </a:buClr>
              <a:buSzPct val="100000"/>
              <a:buFont typeface="Arial" panose="020B0604020202020204" pitchFamily="34" charset="0"/>
              <a:buChar char="•"/>
              <a:defRPr sz="1600" baseline="0">
                <a:latin typeface="+mn-lt"/>
              </a:defRPr>
            </a:lvl3pPr>
            <a:lvl4pPr marL="540000" lvl="3" indent="-180000" defTabSz="671496" eaLnBrk="1" hangingPunct="1">
              <a:buClr>
                <a:schemeClr val="tx2"/>
              </a:buClr>
              <a:buSzPct val="100000"/>
              <a:buFont typeface="Calibri" panose="020F0502020204030204" pitchFamily="34" charset="0"/>
              <a:buChar char="–"/>
              <a:defRPr sz="1600" baseline="0">
                <a:latin typeface="+mn-lt"/>
              </a:defRPr>
            </a:lvl4pPr>
            <a:lvl5pPr marL="720000" lvl="4" indent="-180000" defTabSz="671496" eaLnBrk="1" hangingPunct="1">
              <a:buClr>
                <a:schemeClr val="tx2"/>
              </a:buClr>
              <a:buSzPct val="100000"/>
              <a:buFont typeface="Calibri" panose="020F0502020204030204" pitchFamily="34" charset="0"/>
              <a:buChar char="»"/>
              <a:defRPr sz="1600" baseline="0">
                <a:latin typeface="+mn-lt"/>
              </a:defRPr>
            </a:lvl5pPr>
            <a:lvl6pPr marL="562342" indent="-97628" defTabSz="671496" fontAlgn="base">
              <a:spcBef>
                <a:spcPct val="0"/>
              </a:spcBef>
              <a:spcAft>
                <a:spcPct val="0"/>
              </a:spcAft>
              <a:buClr>
                <a:schemeClr val="tx2"/>
              </a:buClr>
              <a:buSzPct val="89000"/>
              <a:buFont typeface="Arial" charset="0"/>
              <a:buChar char="-"/>
              <a:defRPr sz="1200" baseline="0">
                <a:latin typeface="+mn-lt"/>
              </a:defRPr>
            </a:lvl6pPr>
            <a:lvl7pPr marL="562342" indent="-97628" defTabSz="671496" fontAlgn="base">
              <a:spcBef>
                <a:spcPct val="0"/>
              </a:spcBef>
              <a:spcAft>
                <a:spcPct val="0"/>
              </a:spcAft>
              <a:buClr>
                <a:schemeClr val="tx2"/>
              </a:buClr>
              <a:buSzPct val="89000"/>
              <a:buFont typeface="Arial" charset="0"/>
              <a:buChar char="-"/>
              <a:defRPr sz="1200" baseline="0">
                <a:latin typeface="+mn-lt"/>
              </a:defRPr>
            </a:lvl7pPr>
            <a:lvl8pPr marL="562342" indent="-97628" defTabSz="671496" fontAlgn="base">
              <a:spcBef>
                <a:spcPct val="0"/>
              </a:spcBef>
              <a:spcAft>
                <a:spcPct val="0"/>
              </a:spcAft>
              <a:buClr>
                <a:schemeClr val="tx2"/>
              </a:buClr>
              <a:buSzPct val="89000"/>
              <a:buFont typeface="Arial" charset="0"/>
              <a:buChar char="-"/>
              <a:defRPr sz="1200" baseline="0">
                <a:latin typeface="+mn-lt"/>
              </a:defRPr>
            </a:lvl8pPr>
            <a:lvl9pPr marL="562342" indent="-97628" defTabSz="671496" fontAlgn="base">
              <a:spcBef>
                <a:spcPct val="0"/>
              </a:spcBef>
              <a:spcAft>
                <a:spcPct val="0"/>
              </a:spcAft>
              <a:buClr>
                <a:schemeClr val="tx2"/>
              </a:buClr>
              <a:buSzPct val="89000"/>
              <a:buFont typeface="Arial" charset="0"/>
              <a:buChar char="-"/>
              <a:defRPr sz="1200" baseline="0">
                <a:latin typeface="+mn-lt"/>
              </a:defRPr>
            </a:lvl9pPr>
          </a:lstStyle>
          <a:p>
            <a:pPr algn="ctr"/>
            <a:r>
              <a:rPr lang="de-DE" sz="1800" dirty="0">
                <a:latin typeface="+mj-lt"/>
              </a:rPr>
              <a:t>Pflichtfelder</a:t>
            </a:r>
          </a:p>
        </p:txBody>
      </p:sp>
      <p:sp>
        <p:nvSpPr>
          <p:cNvPr id="23" name="TextBox 22">
            <a:extLst>
              <a:ext uri="{FF2B5EF4-FFF2-40B4-BE49-F238E27FC236}">
                <a16:creationId xmlns:a16="http://schemas.microsoft.com/office/drawing/2014/main" id="{5F1EFBFC-BD58-4C08-A851-49BD35037468}"/>
              </a:ext>
            </a:extLst>
          </p:cNvPr>
          <p:cNvSpPr txBox="1">
            <a:spLocks/>
          </p:cNvSpPr>
          <p:nvPr/>
        </p:nvSpPr>
        <p:spPr>
          <a:xfrm>
            <a:off x="4363594" y="2627208"/>
            <a:ext cx="3464814" cy="27699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lvl="0" indent="0" defTabSz="671496" eaLnBrk="1" hangingPunct="1">
              <a:buClr>
                <a:schemeClr val="tx2"/>
              </a:buClr>
              <a:defRPr sz="1600" baseline="0">
                <a:latin typeface="+mn-lt"/>
              </a:defRPr>
            </a:lvl1pPr>
            <a:lvl2pPr marL="180000" lvl="1" indent="-180000" defTabSz="671496" eaLnBrk="1" hangingPunct="1">
              <a:buClr>
                <a:schemeClr val="tx2"/>
              </a:buClr>
              <a:buSzPct val="100000"/>
              <a:buFont typeface="Calibri" panose="020F0502020204030204" pitchFamily="34" charset="0"/>
              <a:buChar char="–"/>
              <a:defRPr sz="1600" baseline="0">
                <a:latin typeface="+mn-lt"/>
              </a:defRPr>
            </a:lvl2pPr>
            <a:lvl3pPr marL="360000" lvl="2" indent="-180000" defTabSz="671496" eaLnBrk="1" hangingPunct="1">
              <a:buClr>
                <a:schemeClr val="tx2"/>
              </a:buClr>
              <a:buSzPct val="100000"/>
              <a:buFont typeface="Arial" panose="020B0604020202020204" pitchFamily="34" charset="0"/>
              <a:buChar char="•"/>
              <a:defRPr sz="1600" baseline="0">
                <a:latin typeface="+mn-lt"/>
              </a:defRPr>
            </a:lvl3pPr>
            <a:lvl4pPr marL="540000" lvl="3" indent="-180000" defTabSz="671496" eaLnBrk="1" hangingPunct="1">
              <a:buClr>
                <a:schemeClr val="tx2"/>
              </a:buClr>
              <a:buSzPct val="100000"/>
              <a:buFont typeface="Calibri" panose="020F0502020204030204" pitchFamily="34" charset="0"/>
              <a:buChar char="–"/>
              <a:defRPr sz="1600" baseline="0">
                <a:latin typeface="+mn-lt"/>
              </a:defRPr>
            </a:lvl4pPr>
            <a:lvl5pPr marL="720000" lvl="4" indent="-180000" defTabSz="671496" eaLnBrk="1" hangingPunct="1">
              <a:buClr>
                <a:schemeClr val="tx2"/>
              </a:buClr>
              <a:buSzPct val="100000"/>
              <a:buFont typeface="Calibri" panose="020F0502020204030204" pitchFamily="34" charset="0"/>
              <a:buChar char="»"/>
              <a:defRPr sz="1600" baseline="0">
                <a:latin typeface="+mn-lt"/>
              </a:defRPr>
            </a:lvl5pPr>
            <a:lvl6pPr marL="562342" indent="-97628" defTabSz="671496" fontAlgn="base">
              <a:spcBef>
                <a:spcPct val="0"/>
              </a:spcBef>
              <a:spcAft>
                <a:spcPct val="0"/>
              </a:spcAft>
              <a:buClr>
                <a:schemeClr val="tx2"/>
              </a:buClr>
              <a:buSzPct val="89000"/>
              <a:buFont typeface="Arial" charset="0"/>
              <a:buChar char="-"/>
              <a:defRPr sz="1200" baseline="0">
                <a:latin typeface="+mn-lt"/>
              </a:defRPr>
            </a:lvl6pPr>
            <a:lvl7pPr marL="562342" indent="-97628" defTabSz="671496" fontAlgn="base">
              <a:spcBef>
                <a:spcPct val="0"/>
              </a:spcBef>
              <a:spcAft>
                <a:spcPct val="0"/>
              </a:spcAft>
              <a:buClr>
                <a:schemeClr val="tx2"/>
              </a:buClr>
              <a:buSzPct val="89000"/>
              <a:buFont typeface="Arial" charset="0"/>
              <a:buChar char="-"/>
              <a:defRPr sz="1200" baseline="0">
                <a:latin typeface="+mn-lt"/>
              </a:defRPr>
            </a:lvl7pPr>
            <a:lvl8pPr marL="562342" indent="-97628" defTabSz="671496" fontAlgn="base">
              <a:spcBef>
                <a:spcPct val="0"/>
              </a:spcBef>
              <a:spcAft>
                <a:spcPct val="0"/>
              </a:spcAft>
              <a:buClr>
                <a:schemeClr val="tx2"/>
              </a:buClr>
              <a:buSzPct val="89000"/>
              <a:buFont typeface="Arial" charset="0"/>
              <a:buChar char="-"/>
              <a:defRPr sz="1200" baseline="0">
                <a:latin typeface="+mn-lt"/>
              </a:defRPr>
            </a:lvl8pPr>
            <a:lvl9pPr marL="562342" indent="-97628" defTabSz="671496" fontAlgn="base">
              <a:spcBef>
                <a:spcPct val="0"/>
              </a:spcBef>
              <a:spcAft>
                <a:spcPct val="0"/>
              </a:spcAft>
              <a:buClr>
                <a:schemeClr val="tx2"/>
              </a:buClr>
              <a:buSzPct val="89000"/>
              <a:buFont typeface="Arial" charset="0"/>
              <a:buChar char="-"/>
              <a:defRPr sz="1200" baseline="0">
                <a:latin typeface="+mn-lt"/>
              </a:defRPr>
            </a:lvl9pPr>
          </a:lstStyle>
          <a:p>
            <a:pPr algn="ctr"/>
            <a:r>
              <a:rPr lang="de-DE" sz="1800" dirty="0">
                <a:latin typeface="+mj-lt"/>
              </a:rPr>
              <a:t>Datenschutzbestimmungen</a:t>
            </a:r>
          </a:p>
        </p:txBody>
      </p:sp>
      <p:sp>
        <p:nvSpPr>
          <p:cNvPr id="27" name="TextBox 26">
            <a:extLst>
              <a:ext uri="{FF2B5EF4-FFF2-40B4-BE49-F238E27FC236}">
                <a16:creationId xmlns:a16="http://schemas.microsoft.com/office/drawing/2014/main" id="{A2FAD265-AED8-411C-9C02-ACA59ACA63FF}"/>
              </a:ext>
            </a:extLst>
          </p:cNvPr>
          <p:cNvSpPr txBox="1">
            <a:spLocks/>
          </p:cNvSpPr>
          <p:nvPr/>
        </p:nvSpPr>
        <p:spPr>
          <a:xfrm>
            <a:off x="8172451" y="2627208"/>
            <a:ext cx="3464814" cy="27699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marL="0" lvl="0" indent="0" defTabSz="671496" eaLnBrk="1" hangingPunct="1">
              <a:buClr>
                <a:schemeClr val="tx2"/>
              </a:buClr>
              <a:defRPr sz="1600" baseline="0">
                <a:latin typeface="+mn-lt"/>
              </a:defRPr>
            </a:lvl1pPr>
            <a:lvl2pPr marL="180000" lvl="1" indent="-180000" defTabSz="671496" eaLnBrk="1" hangingPunct="1">
              <a:buClr>
                <a:schemeClr val="tx2"/>
              </a:buClr>
              <a:buSzPct val="100000"/>
              <a:buFont typeface="Calibri" panose="020F0502020204030204" pitchFamily="34" charset="0"/>
              <a:buChar char="–"/>
              <a:defRPr sz="1600" baseline="0">
                <a:latin typeface="+mn-lt"/>
              </a:defRPr>
            </a:lvl2pPr>
            <a:lvl3pPr marL="360000" lvl="2" indent="-180000" defTabSz="671496" eaLnBrk="1" hangingPunct="1">
              <a:buClr>
                <a:schemeClr val="tx2"/>
              </a:buClr>
              <a:buSzPct val="100000"/>
              <a:buFont typeface="Arial" panose="020B0604020202020204" pitchFamily="34" charset="0"/>
              <a:buChar char="•"/>
              <a:defRPr sz="1600" baseline="0">
                <a:latin typeface="+mn-lt"/>
              </a:defRPr>
            </a:lvl3pPr>
            <a:lvl4pPr marL="540000" lvl="3" indent="-180000" defTabSz="671496" eaLnBrk="1" hangingPunct="1">
              <a:buClr>
                <a:schemeClr val="tx2"/>
              </a:buClr>
              <a:buSzPct val="100000"/>
              <a:buFont typeface="Calibri" panose="020F0502020204030204" pitchFamily="34" charset="0"/>
              <a:buChar char="–"/>
              <a:defRPr sz="1600" baseline="0">
                <a:latin typeface="+mn-lt"/>
              </a:defRPr>
            </a:lvl4pPr>
            <a:lvl5pPr marL="720000" lvl="4" indent="-180000" defTabSz="671496" eaLnBrk="1" hangingPunct="1">
              <a:buClr>
                <a:schemeClr val="tx2"/>
              </a:buClr>
              <a:buSzPct val="100000"/>
              <a:buFont typeface="Calibri" panose="020F0502020204030204" pitchFamily="34" charset="0"/>
              <a:buChar char="»"/>
              <a:defRPr sz="1600" baseline="0">
                <a:latin typeface="+mn-lt"/>
              </a:defRPr>
            </a:lvl5pPr>
            <a:lvl6pPr marL="562342" indent="-97628" defTabSz="671496" fontAlgn="base">
              <a:spcBef>
                <a:spcPct val="0"/>
              </a:spcBef>
              <a:spcAft>
                <a:spcPct val="0"/>
              </a:spcAft>
              <a:buClr>
                <a:schemeClr val="tx2"/>
              </a:buClr>
              <a:buSzPct val="89000"/>
              <a:buFont typeface="Arial" charset="0"/>
              <a:buChar char="-"/>
              <a:defRPr sz="1200" baseline="0">
                <a:latin typeface="+mn-lt"/>
              </a:defRPr>
            </a:lvl6pPr>
            <a:lvl7pPr marL="562342" indent="-97628" defTabSz="671496" fontAlgn="base">
              <a:spcBef>
                <a:spcPct val="0"/>
              </a:spcBef>
              <a:spcAft>
                <a:spcPct val="0"/>
              </a:spcAft>
              <a:buClr>
                <a:schemeClr val="tx2"/>
              </a:buClr>
              <a:buSzPct val="89000"/>
              <a:buFont typeface="Arial" charset="0"/>
              <a:buChar char="-"/>
              <a:defRPr sz="1200" baseline="0">
                <a:latin typeface="+mn-lt"/>
              </a:defRPr>
            </a:lvl7pPr>
            <a:lvl8pPr marL="562342" indent="-97628" defTabSz="671496" fontAlgn="base">
              <a:spcBef>
                <a:spcPct val="0"/>
              </a:spcBef>
              <a:spcAft>
                <a:spcPct val="0"/>
              </a:spcAft>
              <a:buClr>
                <a:schemeClr val="tx2"/>
              </a:buClr>
              <a:buSzPct val="89000"/>
              <a:buFont typeface="Arial" charset="0"/>
              <a:buChar char="-"/>
              <a:defRPr sz="1200" baseline="0">
                <a:latin typeface="+mn-lt"/>
              </a:defRPr>
            </a:lvl8pPr>
            <a:lvl9pPr marL="562342" indent="-97628" defTabSz="671496" fontAlgn="base">
              <a:spcBef>
                <a:spcPct val="0"/>
              </a:spcBef>
              <a:spcAft>
                <a:spcPct val="0"/>
              </a:spcAft>
              <a:buClr>
                <a:schemeClr val="tx2"/>
              </a:buClr>
              <a:buSzPct val="89000"/>
              <a:buFont typeface="Arial" charset="0"/>
              <a:buChar char="-"/>
              <a:defRPr sz="1200" baseline="0">
                <a:latin typeface="+mn-lt"/>
              </a:defRPr>
            </a:lvl9pPr>
          </a:lstStyle>
          <a:p>
            <a:pPr algn="ctr"/>
            <a:r>
              <a:rPr lang="de-DE" sz="1800" dirty="0">
                <a:latin typeface="+mj-lt"/>
              </a:rPr>
              <a:t>Ausfüllhinweise</a:t>
            </a:r>
          </a:p>
        </p:txBody>
      </p:sp>
      <p:cxnSp>
        <p:nvCxnSpPr>
          <p:cNvPr id="28" name="Straight Connector 27">
            <a:extLst>
              <a:ext uri="{FF2B5EF4-FFF2-40B4-BE49-F238E27FC236}">
                <a16:creationId xmlns:a16="http://schemas.microsoft.com/office/drawing/2014/main" id="{17D2FBA4-FB68-402A-BD13-7EF730F3D88A}"/>
              </a:ext>
            </a:extLst>
          </p:cNvPr>
          <p:cNvCxnSpPr>
            <a:cxnSpLocks/>
          </p:cNvCxnSpPr>
          <p:nvPr/>
        </p:nvCxnSpPr>
        <p:spPr>
          <a:xfrm>
            <a:off x="554736" y="2978204"/>
            <a:ext cx="3464814" cy="0"/>
          </a:xfrm>
          <a:prstGeom prst="line">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B8D79A0-342C-4190-B931-1DC85085279D}"/>
              </a:ext>
            </a:extLst>
          </p:cNvPr>
          <p:cNvCxnSpPr>
            <a:cxnSpLocks/>
          </p:cNvCxnSpPr>
          <p:nvPr/>
        </p:nvCxnSpPr>
        <p:spPr>
          <a:xfrm>
            <a:off x="4363594" y="2978204"/>
            <a:ext cx="3464814" cy="0"/>
          </a:xfrm>
          <a:prstGeom prst="line">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11072E9-AF2B-4B6F-9218-501F7F7A9A32}"/>
              </a:ext>
            </a:extLst>
          </p:cNvPr>
          <p:cNvCxnSpPr>
            <a:cxnSpLocks/>
          </p:cNvCxnSpPr>
          <p:nvPr/>
        </p:nvCxnSpPr>
        <p:spPr>
          <a:xfrm>
            <a:off x="8172452" y="2978204"/>
            <a:ext cx="3464814" cy="0"/>
          </a:xfrm>
          <a:prstGeom prst="line">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086B076D-7BBE-4325-8342-68181774C2F9}"/>
              </a:ext>
            </a:extLst>
          </p:cNvPr>
          <p:cNvSpPr txBox="1">
            <a:spLocks/>
          </p:cNvSpPr>
          <p:nvPr/>
        </p:nvSpPr>
        <p:spPr>
          <a:xfrm>
            <a:off x="554736" y="3061048"/>
            <a:ext cx="3464814" cy="64633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dirty="0"/>
              <a:t>Wenn in einem Formular bestimmte Felder für </a:t>
            </a:r>
            <a:r>
              <a:rPr lang="de-DE" sz="1400" noProof="1"/>
              <a:t>Nutzer:innen </a:t>
            </a:r>
            <a:r>
              <a:rPr lang="de-DE" sz="1400" dirty="0"/>
              <a:t>verpflichtend sind, sollte folgende Formulierung verwendet werden:</a:t>
            </a:r>
          </a:p>
        </p:txBody>
      </p:sp>
      <p:sp>
        <p:nvSpPr>
          <p:cNvPr id="8" name="TextBox 7">
            <a:extLst>
              <a:ext uri="{FF2B5EF4-FFF2-40B4-BE49-F238E27FC236}">
                <a16:creationId xmlns:a16="http://schemas.microsoft.com/office/drawing/2014/main" id="{FD4A4FD2-FF29-4ED4-A551-6884528F05C7}"/>
              </a:ext>
            </a:extLst>
          </p:cNvPr>
          <p:cNvSpPr txBox="1">
            <a:spLocks/>
          </p:cNvSpPr>
          <p:nvPr/>
        </p:nvSpPr>
        <p:spPr>
          <a:xfrm>
            <a:off x="4363594" y="3061048"/>
            <a:ext cx="3464814" cy="64633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dirty="0"/>
              <a:t>Wenn </a:t>
            </a:r>
            <a:r>
              <a:rPr lang="de-DE" sz="1400" noProof="1"/>
              <a:t>Nutzer:innen </a:t>
            </a:r>
            <a:r>
              <a:rPr lang="de-DE" sz="1400" dirty="0"/>
              <a:t>Datenschutzbestimmungen zustimmen müssen, um fortzufahren, sollte folgende Formulierung verwendet werden:</a:t>
            </a:r>
          </a:p>
        </p:txBody>
      </p:sp>
      <p:sp>
        <p:nvSpPr>
          <p:cNvPr id="40" name="TextBox 39">
            <a:extLst>
              <a:ext uri="{FF2B5EF4-FFF2-40B4-BE49-F238E27FC236}">
                <a16:creationId xmlns:a16="http://schemas.microsoft.com/office/drawing/2014/main" id="{79CF18D7-BF51-44F3-94CE-1B78FE467FA6}"/>
              </a:ext>
            </a:extLst>
          </p:cNvPr>
          <p:cNvSpPr txBox="1">
            <a:spLocks/>
          </p:cNvSpPr>
          <p:nvPr/>
        </p:nvSpPr>
        <p:spPr>
          <a:xfrm>
            <a:off x="942348" y="3858477"/>
            <a:ext cx="3077202" cy="430887"/>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de-DE" sz="1400" dirty="0"/>
              <a:t>Die mit (*) gekennzeichneten Felder sind Pflichtangaben.</a:t>
            </a:r>
          </a:p>
        </p:txBody>
      </p:sp>
      <p:sp>
        <p:nvSpPr>
          <p:cNvPr id="42" name="TextBox 41">
            <a:extLst>
              <a:ext uri="{FF2B5EF4-FFF2-40B4-BE49-F238E27FC236}">
                <a16:creationId xmlns:a16="http://schemas.microsoft.com/office/drawing/2014/main" id="{E8D8FD7C-1458-4463-B894-8CD3898514F1}"/>
              </a:ext>
            </a:extLst>
          </p:cNvPr>
          <p:cNvSpPr txBox="1">
            <a:spLocks/>
          </p:cNvSpPr>
          <p:nvPr/>
        </p:nvSpPr>
        <p:spPr>
          <a:xfrm>
            <a:off x="4751206" y="3858477"/>
            <a:ext cx="3077202" cy="430887"/>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dirty="0"/>
              <a:t>Bitte stimmen Sie den Datenschutzbestimmungen zu.</a:t>
            </a:r>
          </a:p>
        </p:txBody>
      </p:sp>
      <p:sp>
        <p:nvSpPr>
          <p:cNvPr id="44" name="TextBox 43">
            <a:extLst>
              <a:ext uri="{FF2B5EF4-FFF2-40B4-BE49-F238E27FC236}">
                <a16:creationId xmlns:a16="http://schemas.microsoft.com/office/drawing/2014/main" id="{B85A54E4-452A-4D85-9F0F-2A3C1C97DDE6}"/>
              </a:ext>
            </a:extLst>
          </p:cNvPr>
          <p:cNvSpPr txBox="1">
            <a:spLocks/>
          </p:cNvSpPr>
          <p:nvPr/>
        </p:nvSpPr>
        <p:spPr>
          <a:xfrm>
            <a:off x="8648632" y="3858477"/>
            <a:ext cx="3077202" cy="646331"/>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dirty="0"/>
              <a:t>Lesen Sie sich die folgenden Hinweise aufmerksam durch, bevor Sie mit der Antragsstellung beginnen.</a:t>
            </a:r>
          </a:p>
        </p:txBody>
      </p:sp>
      <p:sp>
        <p:nvSpPr>
          <p:cNvPr id="46" name="TextBox 45">
            <a:extLst>
              <a:ext uri="{FF2B5EF4-FFF2-40B4-BE49-F238E27FC236}">
                <a16:creationId xmlns:a16="http://schemas.microsoft.com/office/drawing/2014/main" id="{E262E1CE-F5AC-46DF-9723-EACA32F1028A}"/>
              </a:ext>
            </a:extLst>
          </p:cNvPr>
          <p:cNvSpPr txBox="1">
            <a:spLocks/>
          </p:cNvSpPr>
          <p:nvPr/>
        </p:nvSpPr>
        <p:spPr>
          <a:xfrm>
            <a:off x="8172451" y="3061048"/>
            <a:ext cx="3553383" cy="64633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dirty="0"/>
              <a:t>Wenn </a:t>
            </a:r>
            <a:r>
              <a:rPr lang="de-DE" sz="1400" noProof="1"/>
              <a:t>Nutzer:innen </a:t>
            </a:r>
            <a:r>
              <a:rPr lang="de-DE" sz="1400" dirty="0"/>
              <a:t>Hinweise lesen sollten, bevor sie mit einer Antragsstellung beginnen, sollte folgende Formulierung verwendet werden:</a:t>
            </a:r>
          </a:p>
        </p:txBody>
      </p:sp>
      <p:grpSp>
        <p:nvGrpSpPr>
          <p:cNvPr id="56" name="Group 55">
            <a:extLst>
              <a:ext uri="{FF2B5EF4-FFF2-40B4-BE49-F238E27FC236}">
                <a16:creationId xmlns:a16="http://schemas.microsoft.com/office/drawing/2014/main" id="{37D28E75-F494-4EA8-BE6F-C0C7C0029194}"/>
              </a:ext>
            </a:extLst>
          </p:cNvPr>
          <p:cNvGrpSpPr/>
          <p:nvPr/>
        </p:nvGrpSpPr>
        <p:grpSpPr>
          <a:xfrm>
            <a:off x="1887202" y="1719020"/>
            <a:ext cx="799881" cy="799881"/>
            <a:chOff x="1887202" y="1719020"/>
            <a:chExt cx="799881" cy="799881"/>
          </a:xfrm>
        </p:grpSpPr>
        <p:sp>
          <p:nvSpPr>
            <p:cNvPr id="35" name="Oval 34">
              <a:extLst>
                <a:ext uri="{FF2B5EF4-FFF2-40B4-BE49-F238E27FC236}">
                  <a16:creationId xmlns:a16="http://schemas.microsoft.com/office/drawing/2014/main" id="{47EAFD19-BCE5-4430-AC79-D79957FFB320}"/>
                </a:ext>
              </a:extLst>
            </p:cNvPr>
            <p:cNvSpPr/>
            <p:nvPr/>
          </p:nvSpPr>
          <p:spPr>
            <a:xfrm>
              <a:off x="1887202" y="1719020"/>
              <a:ext cx="799881" cy="799881"/>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
          <p:nvSpPr>
            <p:cNvPr id="49" name="Asterisk 49">
              <a:extLst>
                <a:ext uri="{FF2B5EF4-FFF2-40B4-BE49-F238E27FC236}">
                  <a16:creationId xmlns:a16="http://schemas.microsoft.com/office/drawing/2014/main" id="{50DFBF65-5BC0-447B-91AC-6D534789A1FC}"/>
                </a:ext>
              </a:extLst>
            </p:cNvPr>
            <p:cNvSpPr>
              <a:spLocks/>
            </p:cNvSpPr>
            <p:nvPr>
              <p:custDataLst>
                <p:tags r:id="rId9"/>
              </p:custDataLst>
            </p:nvPr>
          </p:nvSpPr>
          <p:spPr>
            <a:xfrm>
              <a:off x="2060773" y="1892591"/>
              <a:ext cx="452739" cy="452739"/>
            </a:xfrm>
            <a:custGeom>
              <a:avLst/>
              <a:gdLst/>
              <a:ahLst/>
              <a:cxnLst/>
              <a:rect l="0" t="0" r="0" b="0"/>
              <a:pathLst>
                <a:path w="240773" h="240774">
                  <a:moveTo>
                    <a:pt x="236149" y="115764"/>
                  </a:moveTo>
                  <a:lnTo>
                    <a:pt x="131560" y="115764"/>
                  </a:lnTo>
                  <a:lnTo>
                    <a:pt x="210505" y="36820"/>
                  </a:lnTo>
                  <a:lnTo>
                    <a:pt x="212313" y="35010"/>
                  </a:lnTo>
                  <a:lnTo>
                    <a:pt x="212313" y="32076"/>
                  </a:lnTo>
                  <a:lnTo>
                    <a:pt x="210505" y="30268"/>
                  </a:lnTo>
                  <a:lnTo>
                    <a:pt x="208695" y="28458"/>
                  </a:lnTo>
                  <a:lnTo>
                    <a:pt x="205761" y="28458"/>
                  </a:lnTo>
                  <a:lnTo>
                    <a:pt x="203951" y="30268"/>
                  </a:lnTo>
                  <a:lnTo>
                    <a:pt x="125008" y="109212"/>
                  </a:lnTo>
                  <a:lnTo>
                    <a:pt x="125008" y="4623"/>
                  </a:lnTo>
                  <a:lnTo>
                    <a:pt x="125008" y="2049"/>
                  </a:lnTo>
                  <a:lnTo>
                    <a:pt x="122959" y="0"/>
                  </a:lnTo>
                  <a:lnTo>
                    <a:pt x="120384" y="0"/>
                  </a:lnTo>
                  <a:lnTo>
                    <a:pt x="117812" y="0"/>
                  </a:lnTo>
                  <a:lnTo>
                    <a:pt x="115763" y="2049"/>
                  </a:lnTo>
                  <a:lnTo>
                    <a:pt x="115763" y="4623"/>
                  </a:lnTo>
                  <a:lnTo>
                    <a:pt x="115763" y="109212"/>
                  </a:lnTo>
                  <a:lnTo>
                    <a:pt x="36818" y="30268"/>
                  </a:lnTo>
                  <a:lnTo>
                    <a:pt x="35009" y="28458"/>
                  </a:lnTo>
                  <a:lnTo>
                    <a:pt x="32075" y="28458"/>
                  </a:lnTo>
                  <a:lnTo>
                    <a:pt x="30266" y="30268"/>
                  </a:lnTo>
                  <a:lnTo>
                    <a:pt x="28457" y="32076"/>
                  </a:lnTo>
                  <a:lnTo>
                    <a:pt x="28457" y="35010"/>
                  </a:lnTo>
                  <a:lnTo>
                    <a:pt x="30266" y="36820"/>
                  </a:lnTo>
                  <a:lnTo>
                    <a:pt x="109211" y="115764"/>
                  </a:lnTo>
                  <a:lnTo>
                    <a:pt x="4621" y="115764"/>
                  </a:lnTo>
                  <a:lnTo>
                    <a:pt x="2049" y="115764"/>
                  </a:lnTo>
                  <a:lnTo>
                    <a:pt x="0" y="117814"/>
                  </a:lnTo>
                  <a:lnTo>
                    <a:pt x="0" y="120385"/>
                  </a:lnTo>
                  <a:lnTo>
                    <a:pt x="0" y="122959"/>
                  </a:lnTo>
                  <a:lnTo>
                    <a:pt x="2049" y="125010"/>
                  </a:lnTo>
                  <a:lnTo>
                    <a:pt x="4621" y="125010"/>
                  </a:lnTo>
                  <a:lnTo>
                    <a:pt x="109211" y="125010"/>
                  </a:lnTo>
                  <a:lnTo>
                    <a:pt x="30266" y="203953"/>
                  </a:lnTo>
                  <a:lnTo>
                    <a:pt x="28457" y="205763"/>
                  </a:lnTo>
                  <a:lnTo>
                    <a:pt x="28457" y="208696"/>
                  </a:lnTo>
                  <a:lnTo>
                    <a:pt x="30266" y="210505"/>
                  </a:lnTo>
                  <a:lnTo>
                    <a:pt x="31150" y="211390"/>
                  </a:lnTo>
                  <a:lnTo>
                    <a:pt x="32357" y="211872"/>
                  </a:lnTo>
                  <a:lnTo>
                    <a:pt x="33521" y="211872"/>
                  </a:lnTo>
                  <a:lnTo>
                    <a:pt x="34689" y="211872"/>
                  </a:lnTo>
                  <a:lnTo>
                    <a:pt x="35893" y="211430"/>
                  </a:lnTo>
                  <a:lnTo>
                    <a:pt x="36778" y="210505"/>
                  </a:lnTo>
                  <a:lnTo>
                    <a:pt x="115722" y="131561"/>
                  </a:lnTo>
                  <a:lnTo>
                    <a:pt x="115722" y="236150"/>
                  </a:lnTo>
                  <a:lnTo>
                    <a:pt x="115722" y="238723"/>
                  </a:lnTo>
                  <a:lnTo>
                    <a:pt x="117772" y="240773"/>
                  </a:lnTo>
                  <a:lnTo>
                    <a:pt x="120345" y="240773"/>
                  </a:lnTo>
                  <a:lnTo>
                    <a:pt x="122918" y="240773"/>
                  </a:lnTo>
                  <a:lnTo>
                    <a:pt x="124967" y="238723"/>
                  </a:lnTo>
                  <a:lnTo>
                    <a:pt x="124967" y="236150"/>
                  </a:lnTo>
                  <a:lnTo>
                    <a:pt x="124967" y="131561"/>
                  </a:lnTo>
                  <a:lnTo>
                    <a:pt x="203912" y="210505"/>
                  </a:lnTo>
                  <a:lnTo>
                    <a:pt x="204796" y="211390"/>
                  </a:lnTo>
                  <a:lnTo>
                    <a:pt x="206002" y="211872"/>
                  </a:lnTo>
                  <a:lnTo>
                    <a:pt x="207168" y="211872"/>
                  </a:lnTo>
                  <a:lnTo>
                    <a:pt x="208334" y="211872"/>
                  </a:lnTo>
                  <a:lnTo>
                    <a:pt x="209539" y="211430"/>
                  </a:lnTo>
                  <a:lnTo>
                    <a:pt x="210424" y="210505"/>
                  </a:lnTo>
                  <a:lnTo>
                    <a:pt x="212233" y="208696"/>
                  </a:lnTo>
                  <a:lnTo>
                    <a:pt x="212233" y="205763"/>
                  </a:lnTo>
                  <a:lnTo>
                    <a:pt x="210424" y="203953"/>
                  </a:lnTo>
                  <a:lnTo>
                    <a:pt x="131479" y="125010"/>
                  </a:lnTo>
                  <a:lnTo>
                    <a:pt x="236149" y="125010"/>
                  </a:lnTo>
                  <a:lnTo>
                    <a:pt x="238721" y="125010"/>
                  </a:lnTo>
                  <a:lnTo>
                    <a:pt x="240772" y="122959"/>
                  </a:lnTo>
                  <a:lnTo>
                    <a:pt x="240772" y="120385"/>
                  </a:lnTo>
                  <a:lnTo>
                    <a:pt x="240772" y="117814"/>
                  </a:lnTo>
                  <a:lnTo>
                    <a:pt x="238721" y="115764"/>
                  </a:lnTo>
                  <a:close/>
                </a:path>
              </a:pathLst>
            </a:cu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grpSp>
      <p:grpSp>
        <p:nvGrpSpPr>
          <p:cNvPr id="57" name="Group 56">
            <a:extLst>
              <a:ext uri="{FF2B5EF4-FFF2-40B4-BE49-F238E27FC236}">
                <a16:creationId xmlns:a16="http://schemas.microsoft.com/office/drawing/2014/main" id="{F54D3756-8F81-4578-A38B-6DE86CE833A3}"/>
              </a:ext>
            </a:extLst>
          </p:cNvPr>
          <p:cNvGrpSpPr/>
          <p:nvPr/>
        </p:nvGrpSpPr>
        <p:grpSpPr>
          <a:xfrm>
            <a:off x="5696060" y="1719020"/>
            <a:ext cx="799881" cy="799881"/>
            <a:chOff x="5696060" y="1719020"/>
            <a:chExt cx="799881" cy="799881"/>
          </a:xfrm>
        </p:grpSpPr>
        <p:sp>
          <p:nvSpPr>
            <p:cNvPr id="32" name="Oval 31">
              <a:extLst>
                <a:ext uri="{FF2B5EF4-FFF2-40B4-BE49-F238E27FC236}">
                  <a16:creationId xmlns:a16="http://schemas.microsoft.com/office/drawing/2014/main" id="{185636FC-5698-473B-A20C-EF2195C3F6A2}"/>
                </a:ext>
              </a:extLst>
            </p:cNvPr>
            <p:cNvSpPr/>
            <p:nvPr/>
          </p:nvSpPr>
          <p:spPr>
            <a:xfrm>
              <a:off x="5696060" y="1719020"/>
              <a:ext cx="799881" cy="799881"/>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pic>
          <p:nvPicPr>
            <p:cNvPr id="52" name="CustomIcon">
              <a:extLst>
                <a:ext uri="{FF2B5EF4-FFF2-40B4-BE49-F238E27FC236}">
                  <a16:creationId xmlns:a16="http://schemas.microsoft.com/office/drawing/2014/main" id="{710CC447-95C1-4F23-983A-42C5861F9544}"/>
                </a:ext>
              </a:extLst>
            </p:cNvPr>
            <p:cNvPicPr>
              <a:picLocks/>
            </p:cNvPicPr>
            <p:nvPr>
              <p:custDataLst>
                <p:tags r:id="rId8"/>
              </p:custDataLst>
            </p:nvPr>
          </p:nvPicPr>
          <p:blipFill>
            <a:blip r:embed="rId17">
              <a:extLst>
                <a:ext uri="{96DAC541-7B7A-43D3-8B79-37D633B846F1}">
                  <asvg:svgBlip xmlns:asvg="http://schemas.microsoft.com/office/drawing/2016/SVG/main" r:embed="rId18"/>
                </a:ext>
              </a:extLst>
            </a:blip>
            <a:stretch>
              <a:fillRect/>
            </a:stretch>
          </p:blipFill>
          <p:spPr>
            <a:xfrm>
              <a:off x="5869631" y="1892591"/>
              <a:ext cx="452739" cy="452739"/>
            </a:xfrm>
            <a:prstGeom prst="rect">
              <a:avLst/>
            </a:prstGeom>
          </p:spPr>
        </p:pic>
      </p:grpSp>
      <p:grpSp>
        <p:nvGrpSpPr>
          <p:cNvPr id="59" name="QuotationMarksBlue 27">
            <a:extLst>
              <a:ext uri="{FF2B5EF4-FFF2-40B4-BE49-F238E27FC236}">
                <a16:creationId xmlns:a16="http://schemas.microsoft.com/office/drawing/2014/main" id="{C732FC39-348E-4DF3-9501-D813EE2FF3F5}"/>
              </a:ext>
            </a:extLst>
          </p:cNvPr>
          <p:cNvGrpSpPr>
            <a:grpSpLocks noChangeAspect="1"/>
          </p:cNvGrpSpPr>
          <p:nvPr>
            <p:custDataLst>
              <p:tags r:id="rId4"/>
            </p:custDataLst>
          </p:nvPr>
        </p:nvGrpSpPr>
        <p:grpSpPr>
          <a:xfrm>
            <a:off x="554735" y="3858477"/>
            <a:ext cx="315718" cy="315718"/>
            <a:chOff x="1016000" y="1016000"/>
            <a:chExt cx="396228" cy="396228"/>
          </a:xfrm>
        </p:grpSpPr>
        <p:sp>
          <p:nvSpPr>
            <p:cNvPr id="60" name="Oval 59">
              <a:extLst>
                <a:ext uri="{FF2B5EF4-FFF2-40B4-BE49-F238E27FC236}">
                  <a16:creationId xmlns:a16="http://schemas.microsoft.com/office/drawing/2014/main" id="{A945D78D-7F0F-4868-B2C1-EE357C49513A}"/>
                </a:ext>
              </a:extLst>
            </p:cNvPr>
            <p:cNvSpPr/>
            <p:nvPr/>
          </p:nvSpPr>
          <p:spPr>
            <a:xfrm>
              <a:off x="1016000" y="1016000"/>
              <a:ext cx="396228" cy="396228"/>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grpSp>
          <p:nvGrpSpPr>
            <p:cNvPr id="61" name="Group 60">
              <a:extLst>
                <a:ext uri="{FF2B5EF4-FFF2-40B4-BE49-F238E27FC236}">
                  <a16:creationId xmlns:a16="http://schemas.microsoft.com/office/drawing/2014/main" id="{ACBF84E4-0D7C-440C-B9A6-2500FFF7BD53}"/>
                </a:ext>
              </a:extLst>
            </p:cNvPr>
            <p:cNvGrpSpPr>
              <a:grpSpLocks noChangeAspect="1"/>
            </p:cNvGrpSpPr>
            <p:nvPr/>
          </p:nvGrpSpPr>
          <p:grpSpPr>
            <a:xfrm>
              <a:off x="1108293" y="1151401"/>
              <a:ext cx="223425" cy="126396"/>
              <a:chOff x="1018198" y="1915826"/>
              <a:chExt cx="5902920" cy="3339389"/>
            </a:xfrm>
          </p:grpSpPr>
          <p:grpSp>
            <p:nvGrpSpPr>
              <p:cNvPr id="62" name="Group 61">
                <a:extLst>
                  <a:ext uri="{FF2B5EF4-FFF2-40B4-BE49-F238E27FC236}">
                    <a16:creationId xmlns:a16="http://schemas.microsoft.com/office/drawing/2014/main" id="{787536AC-D139-4561-A412-CB43D480854B}"/>
                  </a:ext>
                </a:extLst>
              </p:cNvPr>
              <p:cNvGrpSpPr/>
              <p:nvPr/>
            </p:nvGrpSpPr>
            <p:grpSpPr>
              <a:xfrm>
                <a:off x="4446462" y="3060258"/>
                <a:ext cx="2474656" cy="2194957"/>
                <a:chOff x="8918818" y="4018207"/>
                <a:chExt cx="2474656" cy="2194957"/>
              </a:xfrm>
            </p:grpSpPr>
            <p:sp>
              <p:nvSpPr>
                <p:cNvPr id="66" name="Freeform: Shape 65">
                  <a:extLst>
                    <a:ext uri="{FF2B5EF4-FFF2-40B4-BE49-F238E27FC236}">
                      <a16:creationId xmlns:a16="http://schemas.microsoft.com/office/drawing/2014/main" id="{85DD69AC-5C6E-4F4A-87C1-473E444B61D2}"/>
                    </a:ext>
                  </a:extLst>
                </p:cNvPr>
                <p:cNvSpPr>
                  <a:spLocks noChangeAspect="1"/>
                </p:cNvSpPr>
                <p:nvPr/>
              </p:nvSpPr>
              <p:spPr>
                <a:xfrm>
                  <a:off x="8918818" y="4018207"/>
                  <a:ext cx="1110328" cy="2194957"/>
                </a:xfrm>
                <a:custGeom>
                  <a:avLst/>
                  <a:gdLst>
                    <a:gd name="connsiteX0" fmla="*/ 214156 w 1087143"/>
                    <a:gd name="connsiteY0" fmla="*/ 0 h 2180598"/>
                    <a:gd name="connsiteX1" fmla="*/ 927552 w 1087143"/>
                    <a:gd name="connsiteY1" fmla="*/ 0 h 2180598"/>
                    <a:gd name="connsiteX2" fmla="*/ 1015319 w 1087143"/>
                    <a:gd name="connsiteY2" fmla="*/ 0 h 2180598"/>
                    <a:gd name="connsiteX3" fmla="*/ 1087143 w 1087143"/>
                    <a:gd name="connsiteY3" fmla="*/ 71430 h 2180598"/>
                    <a:gd name="connsiteX4" fmla="*/ 1087143 w 1087143"/>
                    <a:gd name="connsiteY4" fmla="*/ 159275 h 2180598"/>
                    <a:gd name="connsiteX5" fmla="*/ 1087143 w 1087143"/>
                    <a:gd name="connsiteY5" fmla="*/ 675274 h 2180598"/>
                    <a:gd name="connsiteX6" fmla="*/ 1087143 w 1087143"/>
                    <a:gd name="connsiteY6" fmla="*/ 697005 h 2180598"/>
                    <a:gd name="connsiteX7" fmla="*/ 1087143 w 1087143"/>
                    <a:gd name="connsiteY7" fmla="*/ 955202 h 2180598"/>
                    <a:gd name="connsiteX8" fmla="*/ 1087143 w 1087143"/>
                    <a:gd name="connsiteY8" fmla="*/ 1510244 h 2180598"/>
                    <a:gd name="connsiteX9" fmla="*/ 774143 w 1087143"/>
                    <a:gd name="connsiteY9" fmla="*/ 1955235 h 2180598"/>
                    <a:gd name="connsiteX10" fmla="*/ 219469 w 1087143"/>
                    <a:gd name="connsiteY10" fmla="*/ 2169522 h 2180598"/>
                    <a:gd name="connsiteX11" fmla="*/ 203080 w 1087143"/>
                    <a:gd name="connsiteY11" fmla="*/ 2180598 h 2180598"/>
                    <a:gd name="connsiteX12" fmla="*/ 186663 w 1087143"/>
                    <a:gd name="connsiteY12" fmla="*/ 2180598 h 2180598"/>
                    <a:gd name="connsiteX13" fmla="*/ 164483 w 1087143"/>
                    <a:gd name="connsiteY13" fmla="*/ 2180598 h 2180598"/>
                    <a:gd name="connsiteX14" fmla="*/ 104210 w 1087143"/>
                    <a:gd name="connsiteY14" fmla="*/ 2180598 h 2180598"/>
                    <a:gd name="connsiteX15" fmla="*/ 49224 w 1087143"/>
                    <a:gd name="connsiteY15" fmla="*/ 2147343 h 2180598"/>
                    <a:gd name="connsiteX16" fmla="*/ 27494 w 1087143"/>
                    <a:gd name="connsiteY16" fmla="*/ 2086989 h 2180598"/>
                    <a:gd name="connsiteX17" fmla="*/ 0 w 1087143"/>
                    <a:gd name="connsiteY17" fmla="*/ 2010247 h 2180598"/>
                    <a:gd name="connsiteX18" fmla="*/ 32808 w 1087143"/>
                    <a:gd name="connsiteY18" fmla="*/ 1922401 h 2180598"/>
                    <a:gd name="connsiteX19" fmla="*/ 109525 w 1087143"/>
                    <a:gd name="connsiteY19" fmla="*/ 1894882 h 2180598"/>
                    <a:gd name="connsiteX20" fmla="*/ 356909 w 1087143"/>
                    <a:gd name="connsiteY20" fmla="*/ 1801274 h 2180598"/>
                    <a:gd name="connsiteX21" fmla="*/ 751967 w 1087143"/>
                    <a:gd name="connsiteY21" fmla="*/ 1559915 h 2180598"/>
                    <a:gd name="connsiteX22" fmla="*/ 785220 w 1087143"/>
                    <a:gd name="connsiteY22" fmla="*/ 1026631 h 2180598"/>
                    <a:gd name="connsiteX23" fmla="*/ 214156 w 1087143"/>
                    <a:gd name="connsiteY23" fmla="*/ 1026631 h 2180598"/>
                    <a:gd name="connsiteX24" fmla="*/ 126363 w 1087143"/>
                    <a:gd name="connsiteY24" fmla="*/ 1026631 h 2180598"/>
                    <a:gd name="connsiteX25" fmla="*/ 60301 w 1087143"/>
                    <a:gd name="connsiteY25" fmla="*/ 960990 h 2180598"/>
                    <a:gd name="connsiteX26" fmla="*/ 60301 w 1087143"/>
                    <a:gd name="connsiteY26" fmla="*/ 873144 h 2180598"/>
                    <a:gd name="connsiteX27" fmla="*/ 60301 w 1087143"/>
                    <a:gd name="connsiteY27" fmla="*/ 159275 h 2180598"/>
                    <a:gd name="connsiteX28" fmla="*/ 60301 w 1087143"/>
                    <a:gd name="connsiteY28" fmla="*/ 71430 h 2180598"/>
                    <a:gd name="connsiteX29" fmla="*/ 126363 w 1087143"/>
                    <a:gd name="connsiteY29" fmla="*/ 0 h 2180598"/>
                    <a:gd name="connsiteX30" fmla="*/ 214156 w 1087143"/>
                    <a:gd name="connsiteY30" fmla="*/ 0 h 2180598"/>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94111"/>
                    <a:gd name="connsiteX1" fmla="*/ 927552 w 1110328"/>
                    <a:gd name="connsiteY1" fmla="*/ 5291 h 2194111"/>
                    <a:gd name="connsiteX2" fmla="*/ 1015319 w 1110328"/>
                    <a:gd name="connsiteY2" fmla="*/ 5291 h 2194111"/>
                    <a:gd name="connsiteX3" fmla="*/ 1087143 w 1110328"/>
                    <a:gd name="connsiteY3" fmla="*/ 76721 h 2194111"/>
                    <a:gd name="connsiteX4" fmla="*/ 1087143 w 1110328"/>
                    <a:gd name="connsiteY4" fmla="*/ 164566 h 2194111"/>
                    <a:gd name="connsiteX5" fmla="*/ 1087143 w 1110328"/>
                    <a:gd name="connsiteY5" fmla="*/ 680565 h 2194111"/>
                    <a:gd name="connsiteX6" fmla="*/ 1087143 w 1110328"/>
                    <a:gd name="connsiteY6" fmla="*/ 702296 h 2194111"/>
                    <a:gd name="connsiteX7" fmla="*/ 1087143 w 1110328"/>
                    <a:gd name="connsiteY7" fmla="*/ 960493 h 2194111"/>
                    <a:gd name="connsiteX8" fmla="*/ 1087143 w 1110328"/>
                    <a:gd name="connsiteY8" fmla="*/ 1515535 h 2194111"/>
                    <a:gd name="connsiteX9" fmla="*/ 774143 w 1110328"/>
                    <a:gd name="connsiteY9" fmla="*/ 1960526 h 2194111"/>
                    <a:gd name="connsiteX10" fmla="*/ 219469 w 1110328"/>
                    <a:gd name="connsiteY10" fmla="*/ 2174813 h 2194111"/>
                    <a:gd name="connsiteX11" fmla="*/ 203080 w 1110328"/>
                    <a:gd name="connsiteY11" fmla="*/ 2185889 h 2194111"/>
                    <a:gd name="connsiteX12" fmla="*/ 186663 w 1110328"/>
                    <a:gd name="connsiteY12" fmla="*/ 2185889 h 2194111"/>
                    <a:gd name="connsiteX13" fmla="*/ 164483 w 1110328"/>
                    <a:gd name="connsiteY13" fmla="*/ 2185889 h 2194111"/>
                    <a:gd name="connsiteX14" fmla="*/ 104210 w 1110328"/>
                    <a:gd name="connsiteY14" fmla="*/ 2185889 h 2194111"/>
                    <a:gd name="connsiteX15" fmla="*/ 49224 w 1110328"/>
                    <a:gd name="connsiteY15" fmla="*/ 2152634 h 2194111"/>
                    <a:gd name="connsiteX16" fmla="*/ 27494 w 1110328"/>
                    <a:gd name="connsiteY16" fmla="*/ 2092280 h 2194111"/>
                    <a:gd name="connsiteX17" fmla="*/ 0 w 1110328"/>
                    <a:gd name="connsiteY17" fmla="*/ 2015538 h 2194111"/>
                    <a:gd name="connsiteX18" fmla="*/ 32808 w 1110328"/>
                    <a:gd name="connsiteY18" fmla="*/ 1927692 h 2194111"/>
                    <a:gd name="connsiteX19" fmla="*/ 109525 w 1110328"/>
                    <a:gd name="connsiteY19" fmla="*/ 1900173 h 2194111"/>
                    <a:gd name="connsiteX20" fmla="*/ 356909 w 1110328"/>
                    <a:gd name="connsiteY20" fmla="*/ 1806565 h 2194111"/>
                    <a:gd name="connsiteX21" fmla="*/ 751967 w 1110328"/>
                    <a:gd name="connsiteY21" fmla="*/ 1565206 h 2194111"/>
                    <a:gd name="connsiteX22" fmla="*/ 785220 w 1110328"/>
                    <a:gd name="connsiteY22" fmla="*/ 1031922 h 2194111"/>
                    <a:gd name="connsiteX23" fmla="*/ 214156 w 1110328"/>
                    <a:gd name="connsiteY23" fmla="*/ 1031922 h 2194111"/>
                    <a:gd name="connsiteX24" fmla="*/ 126363 w 1110328"/>
                    <a:gd name="connsiteY24" fmla="*/ 1031922 h 2194111"/>
                    <a:gd name="connsiteX25" fmla="*/ 60301 w 1110328"/>
                    <a:gd name="connsiteY25" fmla="*/ 966281 h 2194111"/>
                    <a:gd name="connsiteX26" fmla="*/ 60301 w 1110328"/>
                    <a:gd name="connsiteY26" fmla="*/ 878435 h 2194111"/>
                    <a:gd name="connsiteX27" fmla="*/ 60301 w 1110328"/>
                    <a:gd name="connsiteY27" fmla="*/ 164566 h 2194111"/>
                    <a:gd name="connsiteX28" fmla="*/ 60301 w 1110328"/>
                    <a:gd name="connsiteY28" fmla="*/ 76721 h 2194111"/>
                    <a:gd name="connsiteX29" fmla="*/ 126363 w 1110328"/>
                    <a:gd name="connsiteY29" fmla="*/ 5291 h 2194111"/>
                    <a:gd name="connsiteX30" fmla="*/ 214156 w 1110328"/>
                    <a:gd name="connsiteY30" fmla="*/ 5291 h 2194111"/>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6221 w 1112393"/>
                    <a:gd name="connsiteY0" fmla="*/ 5291 h 2194956"/>
                    <a:gd name="connsiteX1" fmla="*/ 929617 w 1112393"/>
                    <a:gd name="connsiteY1" fmla="*/ 5291 h 2194956"/>
                    <a:gd name="connsiteX2" fmla="*/ 1017384 w 1112393"/>
                    <a:gd name="connsiteY2" fmla="*/ 5291 h 2194956"/>
                    <a:gd name="connsiteX3" fmla="*/ 1089208 w 1112393"/>
                    <a:gd name="connsiteY3" fmla="*/ 76721 h 2194956"/>
                    <a:gd name="connsiteX4" fmla="*/ 1089208 w 1112393"/>
                    <a:gd name="connsiteY4" fmla="*/ 164566 h 2194956"/>
                    <a:gd name="connsiteX5" fmla="*/ 1089208 w 1112393"/>
                    <a:gd name="connsiteY5" fmla="*/ 680565 h 2194956"/>
                    <a:gd name="connsiteX6" fmla="*/ 1089208 w 1112393"/>
                    <a:gd name="connsiteY6" fmla="*/ 702296 h 2194956"/>
                    <a:gd name="connsiteX7" fmla="*/ 1089208 w 1112393"/>
                    <a:gd name="connsiteY7" fmla="*/ 960493 h 2194956"/>
                    <a:gd name="connsiteX8" fmla="*/ 1089208 w 1112393"/>
                    <a:gd name="connsiteY8" fmla="*/ 1515535 h 2194956"/>
                    <a:gd name="connsiteX9" fmla="*/ 776208 w 1112393"/>
                    <a:gd name="connsiteY9" fmla="*/ 1960526 h 2194956"/>
                    <a:gd name="connsiteX10" fmla="*/ 221534 w 1112393"/>
                    <a:gd name="connsiteY10" fmla="*/ 2174813 h 2194956"/>
                    <a:gd name="connsiteX11" fmla="*/ 205145 w 1112393"/>
                    <a:gd name="connsiteY11" fmla="*/ 2185889 h 2194956"/>
                    <a:gd name="connsiteX12" fmla="*/ 188728 w 1112393"/>
                    <a:gd name="connsiteY12" fmla="*/ 2185889 h 2194956"/>
                    <a:gd name="connsiteX13" fmla="*/ 166548 w 1112393"/>
                    <a:gd name="connsiteY13" fmla="*/ 2185889 h 2194956"/>
                    <a:gd name="connsiteX14" fmla="*/ 106275 w 1112393"/>
                    <a:gd name="connsiteY14" fmla="*/ 2185889 h 2194956"/>
                    <a:gd name="connsiteX15" fmla="*/ 51289 w 1112393"/>
                    <a:gd name="connsiteY15" fmla="*/ 2152634 h 2194956"/>
                    <a:gd name="connsiteX16" fmla="*/ 29559 w 1112393"/>
                    <a:gd name="connsiteY16" fmla="*/ 2092280 h 2194956"/>
                    <a:gd name="connsiteX17" fmla="*/ 2065 w 1112393"/>
                    <a:gd name="connsiteY17" fmla="*/ 2015538 h 2194956"/>
                    <a:gd name="connsiteX18" fmla="*/ 34873 w 1112393"/>
                    <a:gd name="connsiteY18" fmla="*/ 1927692 h 2194956"/>
                    <a:gd name="connsiteX19" fmla="*/ 111590 w 1112393"/>
                    <a:gd name="connsiteY19" fmla="*/ 1900173 h 2194956"/>
                    <a:gd name="connsiteX20" fmla="*/ 358974 w 1112393"/>
                    <a:gd name="connsiteY20" fmla="*/ 1806565 h 2194956"/>
                    <a:gd name="connsiteX21" fmla="*/ 754032 w 1112393"/>
                    <a:gd name="connsiteY21" fmla="*/ 1565206 h 2194956"/>
                    <a:gd name="connsiteX22" fmla="*/ 787285 w 1112393"/>
                    <a:gd name="connsiteY22" fmla="*/ 1031922 h 2194956"/>
                    <a:gd name="connsiteX23" fmla="*/ 216221 w 1112393"/>
                    <a:gd name="connsiteY23" fmla="*/ 1031922 h 2194956"/>
                    <a:gd name="connsiteX24" fmla="*/ 128428 w 1112393"/>
                    <a:gd name="connsiteY24" fmla="*/ 1031922 h 2194956"/>
                    <a:gd name="connsiteX25" fmla="*/ 62366 w 1112393"/>
                    <a:gd name="connsiteY25" fmla="*/ 966281 h 2194956"/>
                    <a:gd name="connsiteX26" fmla="*/ 62366 w 1112393"/>
                    <a:gd name="connsiteY26" fmla="*/ 878435 h 2194956"/>
                    <a:gd name="connsiteX27" fmla="*/ 62366 w 1112393"/>
                    <a:gd name="connsiteY27" fmla="*/ 164566 h 2194956"/>
                    <a:gd name="connsiteX28" fmla="*/ 62366 w 1112393"/>
                    <a:gd name="connsiteY28" fmla="*/ 76721 h 2194956"/>
                    <a:gd name="connsiteX29" fmla="*/ 128428 w 1112393"/>
                    <a:gd name="connsiteY29" fmla="*/ 5291 h 2194956"/>
                    <a:gd name="connsiteX30" fmla="*/ 216221 w 1112393"/>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9224 h 2198889"/>
                    <a:gd name="connsiteX1" fmla="*/ 927552 w 1110328"/>
                    <a:gd name="connsiteY1" fmla="*/ 9224 h 2198889"/>
                    <a:gd name="connsiteX2" fmla="*/ 1015319 w 1110328"/>
                    <a:gd name="connsiteY2" fmla="*/ 9224 h 2198889"/>
                    <a:gd name="connsiteX3" fmla="*/ 1087143 w 1110328"/>
                    <a:gd name="connsiteY3" fmla="*/ 80654 h 2198889"/>
                    <a:gd name="connsiteX4" fmla="*/ 1087143 w 1110328"/>
                    <a:gd name="connsiteY4" fmla="*/ 168499 h 2198889"/>
                    <a:gd name="connsiteX5" fmla="*/ 1087143 w 1110328"/>
                    <a:gd name="connsiteY5" fmla="*/ 684498 h 2198889"/>
                    <a:gd name="connsiteX6" fmla="*/ 1087143 w 1110328"/>
                    <a:gd name="connsiteY6" fmla="*/ 706229 h 2198889"/>
                    <a:gd name="connsiteX7" fmla="*/ 1087143 w 1110328"/>
                    <a:gd name="connsiteY7" fmla="*/ 964426 h 2198889"/>
                    <a:gd name="connsiteX8" fmla="*/ 1087143 w 1110328"/>
                    <a:gd name="connsiteY8" fmla="*/ 1519468 h 2198889"/>
                    <a:gd name="connsiteX9" fmla="*/ 774143 w 1110328"/>
                    <a:gd name="connsiteY9" fmla="*/ 1964459 h 2198889"/>
                    <a:gd name="connsiteX10" fmla="*/ 219469 w 1110328"/>
                    <a:gd name="connsiteY10" fmla="*/ 2178746 h 2198889"/>
                    <a:gd name="connsiteX11" fmla="*/ 203080 w 1110328"/>
                    <a:gd name="connsiteY11" fmla="*/ 2189822 h 2198889"/>
                    <a:gd name="connsiteX12" fmla="*/ 186663 w 1110328"/>
                    <a:gd name="connsiteY12" fmla="*/ 2189822 h 2198889"/>
                    <a:gd name="connsiteX13" fmla="*/ 164483 w 1110328"/>
                    <a:gd name="connsiteY13" fmla="*/ 2189822 h 2198889"/>
                    <a:gd name="connsiteX14" fmla="*/ 104210 w 1110328"/>
                    <a:gd name="connsiteY14" fmla="*/ 2189822 h 2198889"/>
                    <a:gd name="connsiteX15" fmla="*/ 49224 w 1110328"/>
                    <a:gd name="connsiteY15" fmla="*/ 2156567 h 2198889"/>
                    <a:gd name="connsiteX16" fmla="*/ 27494 w 1110328"/>
                    <a:gd name="connsiteY16" fmla="*/ 2096213 h 2198889"/>
                    <a:gd name="connsiteX17" fmla="*/ 0 w 1110328"/>
                    <a:gd name="connsiteY17" fmla="*/ 2019471 h 2198889"/>
                    <a:gd name="connsiteX18" fmla="*/ 32808 w 1110328"/>
                    <a:gd name="connsiteY18" fmla="*/ 1931625 h 2198889"/>
                    <a:gd name="connsiteX19" fmla="*/ 109525 w 1110328"/>
                    <a:gd name="connsiteY19" fmla="*/ 1904106 h 2198889"/>
                    <a:gd name="connsiteX20" fmla="*/ 356909 w 1110328"/>
                    <a:gd name="connsiteY20" fmla="*/ 1810498 h 2198889"/>
                    <a:gd name="connsiteX21" fmla="*/ 751967 w 1110328"/>
                    <a:gd name="connsiteY21" fmla="*/ 1569139 h 2198889"/>
                    <a:gd name="connsiteX22" fmla="*/ 785220 w 1110328"/>
                    <a:gd name="connsiteY22" fmla="*/ 1035855 h 2198889"/>
                    <a:gd name="connsiteX23" fmla="*/ 214156 w 1110328"/>
                    <a:gd name="connsiteY23" fmla="*/ 1035855 h 2198889"/>
                    <a:gd name="connsiteX24" fmla="*/ 126363 w 1110328"/>
                    <a:gd name="connsiteY24" fmla="*/ 1035855 h 2198889"/>
                    <a:gd name="connsiteX25" fmla="*/ 60301 w 1110328"/>
                    <a:gd name="connsiteY25" fmla="*/ 970214 h 2198889"/>
                    <a:gd name="connsiteX26" fmla="*/ 60301 w 1110328"/>
                    <a:gd name="connsiteY26" fmla="*/ 882368 h 2198889"/>
                    <a:gd name="connsiteX27" fmla="*/ 60301 w 1110328"/>
                    <a:gd name="connsiteY27" fmla="*/ 168499 h 2198889"/>
                    <a:gd name="connsiteX28" fmla="*/ 60301 w 1110328"/>
                    <a:gd name="connsiteY28" fmla="*/ 80654 h 2198889"/>
                    <a:gd name="connsiteX29" fmla="*/ 126363 w 1110328"/>
                    <a:gd name="connsiteY29" fmla="*/ 9224 h 2198889"/>
                    <a:gd name="connsiteX30" fmla="*/ 214156 w 1110328"/>
                    <a:gd name="connsiteY30" fmla="*/ 9224 h 2198889"/>
                    <a:gd name="connsiteX0" fmla="*/ 214156 w 1110328"/>
                    <a:gd name="connsiteY0" fmla="*/ 5292 h 2194957"/>
                    <a:gd name="connsiteX1" fmla="*/ 927552 w 1110328"/>
                    <a:gd name="connsiteY1" fmla="*/ 5292 h 2194957"/>
                    <a:gd name="connsiteX2" fmla="*/ 1015319 w 1110328"/>
                    <a:gd name="connsiteY2" fmla="*/ 5292 h 2194957"/>
                    <a:gd name="connsiteX3" fmla="*/ 1087143 w 1110328"/>
                    <a:gd name="connsiteY3" fmla="*/ 76722 h 2194957"/>
                    <a:gd name="connsiteX4" fmla="*/ 1087143 w 1110328"/>
                    <a:gd name="connsiteY4" fmla="*/ 164567 h 2194957"/>
                    <a:gd name="connsiteX5" fmla="*/ 1087143 w 1110328"/>
                    <a:gd name="connsiteY5" fmla="*/ 680566 h 2194957"/>
                    <a:gd name="connsiteX6" fmla="*/ 1087143 w 1110328"/>
                    <a:gd name="connsiteY6" fmla="*/ 702297 h 2194957"/>
                    <a:gd name="connsiteX7" fmla="*/ 1087143 w 1110328"/>
                    <a:gd name="connsiteY7" fmla="*/ 960494 h 2194957"/>
                    <a:gd name="connsiteX8" fmla="*/ 1087143 w 1110328"/>
                    <a:gd name="connsiteY8" fmla="*/ 1515536 h 2194957"/>
                    <a:gd name="connsiteX9" fmla="*/ 774143 w 1110328"/>
                    <a:gd name="connsiteY9" fmla="*/ 1960527 h 2194957"/>
                    <a:gd name="connsiteX10" fmla="*/ 219469 w 1110328"/>
                    <a:gd name="connsiteY10" fmla="*/ 2174814 h 2194957"/>
                    <a:gd name="connsiteX11" fmla="*/ 203080 w 1110328"/>
                    <a:gd name="connsiteY11" fmla="*/ 2185890 h 2194957"/>
                    <a:gd name="connsiteX12" fmla="*/ 186663 w 1110328"/>
                    <a:gd name="connsiteY12" fmla="*/ 2185890 h 2194957"/>
                    <a:gd name="connsiteX13" fmla="*/ 164483 w 1110328"/>
                    <a:gd name="connsiteY13" fmla="*/ 2185890 h 2194957"/>
                    <a:gd name="connsiteX14" fmla="*/ 104210 w 1110328"/>
                    <a:gd name="connsiteY14" fmla="*/ 2185890 h 2194957"/>
                    <a:gd name="connsiteX15" fmla="*/ 49224 w 1110328"/>
                    <a:gd name="connsiteY15" fmla="*/ 2152635 h 2194957"/>
                    <a:gd name="connsiteX16" fmla="*/ 27494 w 1110328"/>
                    <a:gd name="connsiteY16" fmla="*/ 2092281 h 2194957"/>
                    <a:gd name="connsiteX17" fmla="*/ 0 w 1110328"/>
                    <a:gd name="connsiteY17" fmla="*/ 2015539 h 2194957"/>
                    <a:gd name="connsiteX18" fmla="*/ 32808 w 1110328"/>
                    <a:gd name="connsiteY18" fmla="*/ 1927693 h 2194957"/>
                    <a:gd name="connsiteX19" fmla="*/ 109525 w 1110328"/>
                    <a:gd name="connsiteY19" fmla="*/ 1900174 h 2194957"/>
                    <a:gd name="connsiteX20" fmla="*/ 356909 w 1110328"/>
                    <a:gd name="connsiteY20" fmla="*/ 1806566 h 2194957"/>
                    <a:gd name="connsiteX21" fmla="*/ 751967 w 1110328"/>
                    <a:gd name="connsiteY21" fmla="*/ 1565207 h 2194957"/>
                    <a:gd name="connsiteX22" fmla="*/ 785220 w 1110328"/>
                    <a:gd name="connsiteY22" fmla="*/ 1031923 h 2194957"/>
                    <a:gd name="connsiteX23" fmla="*/ 214156 w 1110328"/>
                    <a:gd name="connsiteY23" fmla="*/ 1031923 h 2194957"/>
                    <a:gd name="connsiteX24" fmla="*/ 126363 w 1110328"/>
                    <a:gd name="connsiteY24" fmla="*/ 1031923 h 2194957"/>
                    <a:gd name="connsiteX25" fmla="*/ 60301 w 1110328"/>
                    <a:gd name="connsiteY25" fmla="*/ 966282 h 2194957"/>
                    <a:gd name="connsiteX26" fmla="*/ 60301 w 1110328"/>
                    <a:gd name="connsiteY26" fmla="*/ 878436 h 2194957"/>
                    <a:gd name="connsiteX27" fmla="*/ 60301 w 1110328"/>
                    <a:gd name="connsiteY27" fmla="*/ 164567 h 2194957"/>
                    <a:gd name="connsiteX28" fmla="*/ 60301 w 1110328"/>
                    <a:gd name="connsiteY28" fmla="*/ 76722 h 2194957"/>
                    <a:gd name="connsiteX29" fmla="*/ 126363 w 1110328"/>
                    <a:gd name="connsiteY29" fmla="*/ 5292 h 2194957"/>
                    <a:gd name="connsiteX30" fmla="*/ 214156 w 1110328"/>
                    <a:gd name="connsiteY30" fmla="*/ 5292 h 219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0328" h="2194957">
                      <a:moveTo>
                        <a:pt x="214156" y="5292"/>
                      </a:moveTo>
                      <a:lnTo>
                        <a:pt x="927552" y="5292"/>
                      </a:lnTo>
                      <a:cubicBezTo>
                        <a:pt x="1061079" y="5292"/>
                        <a:pt x="988721" y="-6613"/>
                        <a:pt x="1015319" y="5292"/>
                      </a:cubicBezTo>
                      <a:cubicBezTo>
                        <a:pt x="1041917" y="17197"/>
                        <a:pt x="1087143" y="47602"/>
                        <a:pt x="1087143" y="76722"/>
                      </a:cubicBezTo>
                      <a:lnTo>
                        <a:pt x="1087143" y="164567"/>
                      </a:lnTo>
                      <a:lnTo>
                        <a:pt x="1087143" y="680566"/>
                      </a:lnTo>
                      <a:lnTo>
                        <a:pt x="1087143" y="702297"/>
                      </a:lnTo>
                      <a:lnTo>
                        <a:pt x="1087143" y="960494"/>
                      </a:lnTo>
                      <a:cubicBezTo>
                        <a:pt x="1087143" y="1096034"/>
                        <a:pt x="1139310" y="1348864"/>
                        <a:pt x="1087143" y="1515536"/>
                      </a:cubicBezTo>
                      <a:cubicBezTo>
                        <a:pt x="1034976" y="1682208"/>
                        <a:pt x="943561" y="1895076"/>
                        <a:pt x="774143" y="1960527"/>
                      </a:cubicBezTo>
                      <a:lnTo>
                        <a:pt x="219469" y="2174814"/>
                      </a:lnTo>
                      <a:cubicBezTo>
                        <a:pt x="124292" y="2212375"/>
                        <a:pt x="208851" y="2185890"/>
                        <a:pt x="203080" y="2185890"/>
                      </a:cubicBezTo>
                      <a:lnTo>
                        <a:pt x="186663" y="2185890"/>
                      </a:lnTo>
                      <a:lnTo>
                        <a:pt x="164483" y="2185890"/>
                      </a:lnTo>
                      <a:cubicBezTo>
                        <a:pt x="150741" y="2185890"/>
                        <a:pt x="121318" y="2196237"/>
                        <a:pt x="104210" y="2185890"/>
                      </a:cubicBezTo>
                      <a:lnTo>
                        <a:pt x="49224" y="2152635"/>
                      </a:lnTo>
                      <a:cubicBezTo>
                        <a:pt x="36438" y="2137034"/>
                        <a:pt x="35682" y="2115136"/>
                        <a:pt x="27494" y="2092281"/>
                      </a:cubicBezTo>
                      <a:lnTo>
                        <a:pt x="0" y="2015539"/>
                      </a:lnTo>
                      <a:cubicBezTo>
                        <a:pt x="886" y="1988108"/>
                        <a:pt x="7853" y="1936645"/>
                        <a:pt x="32808" y="1927693"/>
                      </a:cubicBezTo>
                      <a:lnTo>
                        <a:pt x="109525" y="1900174"/>
                      </a:lnTo>
                      <a:cubicBezTo>
                        <a:pt x="163542" y="1879986"/>
                        <a:pt x="253864" y="1869521"/>
                        <a:pt x="356909" y="1806566"/>
                      </a:cubicBezTo>
                      <a:lnTo>
                        <a:pt x="751967" y="1565207"/>
                      </a:lnTo>
                      <a:cubicBezTo>
                        <a:pt x="823352" y="1436100"/>
                        <a:pt x="911451" y="1031923"/>
                        <a:pt x="785220" y="1031923"/>
                      </a:cubicBezTo>
                      <a:lnTo>
                        <a:pt x="214156" y="1031923"/>
                      </a:lnTo>
                      <a:cubicBezTo>
                        <a:pt x="104347" y="1031923"/>
                        <a:pt x="152006" y="1042863"/>
                        <a:pt x="126363" y="1031923"/>
                      </a:cubicBezTo>
                      <a:cubicBezTo>
                        <a:pt x="100721" y="1020983"/>
                        <a:pt x="60301" y="994132"/>
                        <a:pt x="60301" y="966282"/>
                      </a:cubicBezTo>
                      <a:lnTo>
                        <a:pt x="60301" y="878436"/>
                      </a:lnTo>
                      <a:lnTo>
                        <a:pt x="60301" y="164567"/>
                      </a:lnTo>
                      <a:cubicBezTo>
                        <a:pt x="60301" y="30948"/>
                        <a:pt x="40788" y="97820"/>
                        <a:pt x="60301" y="76722"/>
                      </a:cubicBezTo>
                      <a:lnTo>
                        <a:pt x="126363" y="5292"/>
                      </a:lnTo>
                      <a:cubicBezTo>
                        <a:pt x="152005" y="-6613"/>
                        <a:pt x="80625" y="5292"/>
                        <a:pt x="214156" y="5292"/>
                      </a:cubicBezTo>
                      <a:close/>
                    </a:path>
                  </a:pathLst>
                </a:cu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
              <p:nvSpPr>
                <p:cNvPr id="67" name="Freeform: Shape 66">
                  <a:extLst>
                    <a:ext uri="{FF2B5EF4-FFF2-40B4-BE49-F238E27FC236}">
                      <a16:creationId xmlns:a16="http://schemas.microsoft.com/office/drawing/2014/main" id="{397CE7AC-1CC1-4A20-996E-636F0D0FFE1F}"/>
                    </a:ext>
                  </a:extLst>
                </p:cNvPr>
                <p:cNvSpPr>
                  <a:spLocks noChangeAspect="1"/>
                </p:cNvSpPr>
                <p:nvPr/>
              </p:nvSpPr>
              <p:spPr>
                <a:xfrm>
                  <a:off x="10283146" y="4018207"/>
                  <a:ext cx="1110328" cy="2194957"/>
                </a:xfrm>
                <a:custGeom>
                  <a:avLst/>
                  <a:gdLst>
                    <a:gd name="connsiteX0" fmla="*/ 214156 w 1087143"/>
                    <a:gd name="connsiteY0" fmla="*/ 0 h 2180598"/>
                    <a:gd name="connsiteX1" fmla="*/ 927552 w 1087143"/>
                    <a:gd name="connsiteY1" fmla="*/ 0 h 2180598"/>
                    <a:gd name="connsiteX2" fmla="*/ 1015319 w 1087143"/>
                    <a:gd name="connsiteY2" fmla="*/ 0 h 2180598"/>
                    <a:gd name="connsiteX3" fmla="*/ 1087143 w 1087143"/>
                    <a:gd name="connsiteY3" fmla="*/ 71430 h 2180598"/>
                    <a:gd name="connsiteX4" fmla="*/ 1087143 w 1087143"/>
                    <a:gd name="connsiteY4" fmla="*/ 159275 h 2180598"/>
                    <a:gd name="connsiteX5" fmla="*/ 1087143 w 1087143"/>
                    <a:gd name="connsiteY5" fmla="*/ 675274 h 2180598"/>
                    <a:gd name="connsiteX6" fmla="*/ 1087143 w 1087143"/>
                    <a:gd name="connsiteY6" fmla="*/ 697005 h 2180598"/>
                    <a:gd name="connsiteX7" fmla="*/ 1087143 w 1087143"/>
                    <a:gd name="connsiteY7" fmla="*/ 955202 h 2180598"/>
                    <a:gd name="connsiteX8" fmla="*/ 1087143 w 1087143"/>
                    <a:gd name="connsiteY8" fmla="*/ 1510244 h 2180598"/>
                    <a:gd name="connsiteX9" fmla="*/ 774143 w 1087143"/>
                    <a:gd name="connsiteY9" fmla="*/ 1955235 h 2180598"/>
                    <a:gd name="connsiteX10" fmla="*/ 219469 w 1087143"/>
                    <a:gd name="connsiteY10" fmla="*/ 2169522 h 2180598"/>
                    <a:gd name="connsiteX11" fmla="*/ 203080 w 1087143"/>
                    <a:gd name="connsiteY11" fmla="*/ 2180598 h 2180598"/>
                    <a:gd name="connsiteX12" fmla="*/ 186663 w 1087143"/>
                    <a:gd name="connsiteY12" fmla="*/ 2180598 h 2180598"/>
                    <a:gd name="connsiteX13" fmla="*/ 164483 w 1087143"/>
                    <a:gd name="connsiteY13" fmla="*/ 2180598 h 2180598"/>
                    <a:gd name="connsiteX14" fmla="*/ 104210 w 1087143"/>
                    <a:gd name="connsiteY14" fmla="*/ 2180598 h 2180598"/>
                    <a:gd name="connsiteX15" fmla="*/ 49224 w 1087143"/>
                    <a:gd name="connsiteY15" fmla="*/ 2147343 h 2180598"/>
                    <a:gd name="connsiteX16" fmla="*/ 27494 w 1087143"/>
                    <a:gd name="connsiteY16" fmla="*/ 2086989 h 2180598"/>
                    <a:gd name="connsiteX17" fmla="*/ 0 w 1087143"/>
                    <a:gd name="connsiteY17" fmla="*/ 2010247 h 2180598"/>
                    <a:gd name="connsiteX18" fmla="*/ 32808 w 1087143"/>
                    <a:gd name="connsiteY18" fmla="*/ 1922401 h 2180598"/>
                    <a:gd name="connsiteX19" fmla="*/ 109525 w 1087143"/>
                    <a:gd name="connsiteY19" fmla="*/ 1894882 h 2180598"/>
                    <a:gd name="connsiteX20" fmla="*/ 356909 w 1087143"/>
                    <a:gd name="connsiteY20" fmla="*/ 1801274 h 2180598"/>
                    <a:gd name="connsiteX21" fmla="*/ 751967 w 1087143"/>
                    <a:gd name="connsiteY21" fmla="*/ 1559915 h 2180598"/>
                    <a:gd name="connsiteX22" fmla="*/ 785220 w 1087143"/>
                    <a:gd name="connsiteY22" fmla="*/ 1026631 h 2180598"/>
                    <a:gd name="connsiteX23" fmla="*/ 214156 w 1087143"/>
                    <a:gd name="connsiteY23" fmla="*/ 1026631 h 2180598"/>
                    <a:gd name="connsiteX24" fmla="*/ 126363 w 1087143"/>
                    <a:gd name="connsiteY24" fmla="*/ 1026631 h 2180598"/>
                    <a:gd name="connsiteX25" fmla="*/ 60301 w 1087143"/>
                    <a:gd name="connsiteY25" fmla="*/ 960990 h 2180598"/>
                    <a:gd name="connsiteX26" fmla="*/ 60301 w 1087143"/>
                    <a:gd name="connsiteY26" fmla="*/ 873144 h 2180598"/>
                    <a:gd name="connsiteX27" fmla="*/ 60301 w 1087143"/>
                    <a:gd name="connsiteY27" fmla="*/ 159275 h 2180598"/>
                    <a:gd name="connsiteX28" fmla="*/ 60301 w 1087143"/>
                    <a:gd name="connsiteY28" fmla="*/ 71430 h 2180598"/>
                    <a:gd name="connsiteX29" fmla="*/ 126363 w 1087143"/>
                    <a:gd name="connsiteY29" fmla="*/ 0 h 2180598"/>
                    <a:gd name="connsiteX30" fmla="*/ 214156 w 1087143"/>
                    <a:gd name="connsiteY30" fmla="*/ 0 h 2180598"/>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94111"/>
                    <a:gd name="connsiteX1" fmla="*/ 927552 w 1110328"/>
                    <a:gd name="connsiteY1" fmla="*/ 5291 h 2194111"/>
                    <a:gd name="connsiteX2" fmla="*/ 1015319 w 1110328"/>
                    <a:gd name="connsiteY2" fmla="*/ 5291 h 2194111"/>
                    <a:gd name="connsiteX3" fmla="*/ 1087143 w 1110328"/>
                    <a:gd name="connsiteY3" fmla="*/ 76721 h 2194111"/>
                    <a:gd name="connsiteX4" fmla="*/ 1087143 w 1110328"/>
                    <a:gd name="connsiteY4" fmla="*/ 164566 h 2194111"/>
                    <a:gd name="connsiteX5" fmla="*/ 1087143 w 1110328"/>
                    <a:gd name="connsiteY5" fmla="*/ 680565 h 2194111"/>
                    <a:gd name="connsiteX6" fmla="*/ 1087143 w 1110328"/>
                    <a:gd name="connsiteY6" fmla="*/ 702296 h 2194111"/>
                    <a:gd name="connsiteX7" fmla="*/ 1087143 w 1110328"/>
                    <a:gd name="connsiteY7" fmla="*/ 960493 h 2194111"/>
                    <a:gd name="connsiteX8" fmla="*/ 1087143 w 1110328"/>
                    <a:gd name="connsiteY8" fmla="*/ 1515535 h 2194111"/>
                    <a:gd name="connsiteX9" fmla="*/ 774143 w 1110328"/>
                    <a:gd name="connsiteY9" fmla="*/ 1960526 h 2194111"/>
                    <a:gd name="connsiteX10" fmla="*/ 219469 w 1110328"/>
                    <a:gd name="connsiteY10" fmla="*/ 2174813 h 2194111"/>
                    <a:gd name="connsiteX11" fmla="*/ 203080 w 1110328"/>
                    <a:gd name="connsiteY11" fmla="*/ 2185889 h 2194111"/>
                    <a:gd name="connsiteX12" fmla="*/ 186663 w 1110328"/>
                    <a:gd name="connsiteY12" fmla="*/ 2185889 h 2194111"/>
                    <a:gd name="connsiteX13" fmla="*/ 164483 w 1110328"/>
                    <a:gd name="connsiteY13" fmla="*/ 2185889 h 2194111"/>
                    <a:gd name="connsiteX14" fmla="*/ 104210 w 1110328"/>
                    <a:gd name="connsiteY14" fmla="*/ 2185889 h 2194111"/>
                    <a:gd name="connsiteX15" fmla="*/ 49224 w 1110328"/>
                    <a:gd name="connsiteY15" fmla="*/ 2152634 h 2194111"/>
                    <a:gd name="connsiteX16" fmla="*/ 27494 w 1110328"/>
                    <a:gd name="connsiteY16" fmla="*/ 2092280 h 2194111"/>
                    <a:gd name="connsiteX17" fmla="*/ 0 w 1110328"/>
                    <a:gd name="connsiteY17" fmla="*/ 2015538 h 2194111"/>
                    <a:gd name="connsiteX18" fmla="*/ 32808 w 1110328"/>
                    <a:gd name="connsiteY18" fmla="*/ 1927692 h 2194111"/>
                    <a:gd name="connsiteX19" fmla="*/ 109525 w 1110328"/>
                    <a:gd name="connsiteY19" fmla="*/ 1900173 h 2194111"/>
                    <a:gd name="connsiteX20" fmla="*/ 356909 w 1110328"/>
                    <a:gd name="connsiteY20" fmla="*/ 1806565 h 2194111"/>
                    <a:gd name="connsiteX21" fmla="*/ 751967 w 1110328"/>
                    <a:gd name="connsiteY21" fmla="*/ 1565206 h 2194111"/>
                    <a:gd name="connsiteX22" fmla="*/ 785220 w 1110328"/>
                    <a:gd name="connsiteY22" fmla="*/ 1031922 h 2194111"/>
                    <a:gd name="connsiteX23" fmla="*/ 214156 w 1110328"/>
                    <a:gd name="connsiteY23" fmla="*/ 1031922 h 2194111"/>
                    <a:gd name="connsiteX24" fmla="*/ 126363 w 1110328"/>
                    <a:gd name="connsiteY24" fmla="*/ 1031922 h 2194111"/>
                    <a:gd name="connsiteX25" fmla="*/ 60301 w 1110328"/>
                    <a:gd name="connsiteY25" fmla="*/ 966281 h 2194111"/>
                    <a:gd name="connsiteX26" fmla="*/ 60301 w 1110328"/>
                    <a:gd name="connsiteY26" fmla="*/ 878435 h 2194111"/>
                    <a:gd name="connsiteX27" fmla="*/ 60301 w 1110328"/>
                    <a:gd name="connsiteY27" fmla="*/ 164566 h 2194111"/>
                    <a:gd name="connsiteX28" fmla="*/ 60301 w 1110328"/>
                    <a:gd name="connsiteY28" fmla="*/ 76721 h 2194111"/>
                    <a:gd name="connsiteX29" fmla="*/ 126363 w 1110328"/>
                    <a:gd name="connsiteY29" fmla="*/ 5291 h 2194111"/>
                    <a:gd name="connsiteX30" fmla="*/ 214156 w 1110328"/>
                    <a:gd name="connsiteY30" fmla="*/ 5291 h 2194111"/>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6221 w 1112393"/>
                    <a:gd name="connsiteY0" fmla="*/ 5291 h 2194956"/>
                    <a:gd name="connsiteX1" fmla="*/ 929617 w 1112393"/>
                    <a:gd name="connsiteY1" fmla="*/ 5291 h 2194956"/>
                    <a:gd name="connsiteX2" fmla="*/ 1017384 w 1112393"/>
                    <a:gd name="connsiteY2" fmla="*/ 5291 h 2194956"/>
                    <a:gd name="connsiteX3" fmla="*/ 1089208 w 1112393"/>
                    <a:gd name="connsiteY3" fmla="*/ 76721 h 2194956"/>
                    <a:gd name="connsiteX4" fmla="*/ 1089208 w 1112393"/>
                    <a:gd name="connsiteY4" fmla="*/ 164566 h 2194956"/>
                    <a:gd name="connsiteX5" fmla="*/ 1089208 w 1112393"/>
                    <a:gd name="connsiteY5" fmla="*/ 680565 h 2194956"/>
                    <a:gd name="connsiteX6" fmla="*/ 1089208 w 1112393"/>
                    <a:gd name="connsiteY6" fmla="*/ 702296 h 2194956"/>
                    <a:gd name="connsiteX7" fmla="*/ 1089208 w 1112393"/>
                    <a:gd name="connsiteY7" fmla="*/ 960493 h 2194956"/>
                    <a:gd name="connsiteX8" fmla="*/ 1089208 w 1112393"/>
                    <a:gd name="connsiteY8" fmla="*/ 1515535 h 2194956"/>
                    <a:gd name="connsiteX9" fmla="*/ 776208 w 1112393"/>
                    <a:gd name="connsiteY9" fmla="*/ 1960526 h 2194956"/>
                    <a:gd name="connsiteX10" fmla="*/ 221534 w 1112393"/>
                    <a:gd name="connsiteY10" fmla="*/ 2174813 h 2194956"/>
                    <a:gd name="connsiteX11" fmla="*/ 205145 w 1112393"/>
                    <a:gd name="connsiteY11" fmla="*/ 2185889 h 2194956"/>
                    <a:gd name="connsiteX12" fmla="*/ 188728 w 1112393"/>
                    <a:gd name="connsiteY12" fmla="*/ 2185889 h 2194956"/>
                    <a:gd name="connsiteX13" fmla="*/ 166548 w 1112393"/>
                    <a:gd name="connsiteY13" fmla="*/ 2185889 h 2194956"/>
                    <a:gd name="connsiteX14" fmla="*/ 106275 w 1112393"/>
                    <a:gd name="connsiteY14" fmla="*/ 2185889 h 2194956"/>
                    <a:gd name="connsiteX15" fmla="*/ 51289 w 1112393"/>
                    <a:gd name="connsiteY15" fmla="*/ 2152634 h 2194956"/>
                    <a:gd name="connsiteX16" fmla="*/ 29559 w 1112393"/>
                    <a:gd name="connsiteY16" fmla="*/ 2092280 h 2194956"/>
                    <a:gd name="connsiteX17" fmla="*/ 2065 w 1112393"/>
                    <a:gd name="connsiteY17" fmla="*/ 2015538 h 2194956"/>
                    <a:gd name="connsiteX18" fmla="*/ 34873 w 1112393"/>
                    <a:gd name="connsiteY18" fmla="*/ 1927692 h 2194956"/>
                    <a:gd name="connsiteX19" fmla="*/ 111590 w 1112393"/>
                    <a:gd name="connsiteY19" fmla="*/ 1900173 h 2194956"/>
                    <a:gd name="connsiteX20" fmla="*/ 358974 w 1112393"/>
                    <a:gd name="connsiteY20" fmla="*/ 1806565 h 2194956"/>
                    <a:gd name="connsiteX21" fmla="*/ 754032 w 1112393"/>
                    <a:gd name="connsiteY21" fmla="*/ 1565206 h 2194956"/>
                    <a:gd name="connsiteX22" fmla="*/ 787285 w 1112393"/>
                    <a:gd name="connsiteY22" fmla="*/ 1031922 h 2194956"/>
                    <a:gd name="connsiteX23" fmla="*/ 216221 w 1112393"/>
                    <a:gd name="connsiteY23" fmla="*/ 1031922 h 2194956"/>
                    <a:gd name="connsiteX24" fmla="*/ 128428 w 1112393"/>
                    <a:gd name="connsiteY24" fmla="*/ 1031922 h 2194956"/>
                    <a:gd name="connsiteX25" fmla="*/ 62366 w 1112393"/>
                    <a:gd name="connsiteY25" fmla="*/ 966281 h 2194956"/>
                    <a:gd name="connsiteX26" fmla="*/ 62366 w 1112393"/>
                    <a:gd name="connsiteY26" fmla="*/ 878435 h 2194956"/>
                    <a:gd name="connsiteX27" fmla="*/ 62366 w 1112393"/>
                    <a:gd name="connsiteY27" fmla="*/ 164566 h 2194956"/>
                    <a:gd name="connsiteX28" fmla="*/ 62366 w 1112393"/>
                    <a:gd name="connsiteY28" fmla="*/ 76721 h 2194956"/>
                    <a:gd name="connsiteX29" fmla="*/ 128428 w 1112393"/>
                    <a:gd name="connsiteY29" fmla="*/ 5291 h 2194956"/>
                    <a:gd name="connsiteX30" fmla="*/ 216221 w 1112393"/>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9224 h 2198889"/>
                    <a:gd name="connsiteX1" fmla="*/ 927552 w 1110328"/>
                    <a:gd name="connsiteY1" fmla="*/ 9224 h 2198889"/>
                    <a:gd name="connsiteX2" fmla="*/ 1015319 w 1110328"/>
                    <a:gd name="connsiteY2" fmla="*/ 9224 h 2198889"/>
                    <a:gd name="connsiteX3" fmla="*/ 1087143 w 1110328"/>
                    <a:gd name="connsiteY3" fmla="*/ 80654 h 2198889"/>
                    <a:gd name="connsiteX4" fmla="*/ 1087143 w 1110328"/>
                    <a:gd name="connsiteY4" fmla="*/ 168499 h 2198889"/>
                    <a:gd name="connsiteX5" fmla="*/ 1087143 w 1110328"/>
                    <a:gd name="connsiteY5" fmla="*/ 684498 h 2198889"/>
                    <a:gd name="connsiteX6" fmla="*/ 1087143 w 1110328"/>
                    <a:gd name="connsiteY6" fmla="*/ 706229 h 2198889"/>
                    <a:gd name="connsiteX7" fmla="*/ 1087143 w 1110328"/>
                    <a:gd name="connsiteY7" fmla="*/ 964426 h 2198889"/>
                    <a:gd name="connsiteX8" fmla="*/ 1087143 w 1110328"/>
                    <a:gd name="connsiteY8" fmla="*/ 1519468 h 2198889"/>
                    <a:gd name="connsiteX9" fmla="*/ 774143 w 1110328"/>
                    <a:gd name="connsiteY9" fmla="*/ 1964459 h 2198889"/>
                    <a:gd name="connsiteX10" fmla="*/ 219469 w 1110328"/>
                    <a:gd name="connsiteY10" fmla="*/ 2178746 h 2198889"/>
                    <a:gd name="connsiteX11" fmla="*/ 203080 w 1110328"/>
                    <a:gd name="connsiteY11" fmla="*/ 2189822 h 2198889"/>
                    <a:gd name="connsiteX12" fmla="*/ 186663 w 1110328"/>
                    <a:gd name="connsiteY12" fmla="*/ 2189822 h 2198889"/>
                    <a:gd name="connsiteX13" fmla="*/ 164483 w 1110328"/>
                    <a:gd name="connsiteY13" fmla="*/ 2189822 h 2198889"/>
                    <a:gd name="connsiteX14" fmla="*/ 104210 w 1110328"/>
                    <a:gd name="connsiteY14" fmla="*/ 2189822 h 2198889"/>
                    <a:gd name="connsiteX15" fmla="*/ 49224 w 1110328"/>
                    <a:gd name="connsiteY15" fmla="*/ 2156567 h 2198889"/>
                    <a:gd name="connsiteX16" fmla="*/ 27494 w 1110328"/>
                    <a:gd name="connsiteY16" fmla="*/ 2096213 h 2198889"/>
                    <a:gd name="connsiteX17" fmla="*/ 0 w 1110328"/>
                    <a:gd name="connsiteY17" fmla="*/ 2019471 h 2198889"/>
                    <a:gd name="connsiteX18" fmla="*/ 32808 w 1110328"/>
                    <a:gd name="connsiteY18" fmla="*/ 1931625 h 2198889"/>
                    <a:gd name="connsiteX19" fmla="*/ 109525 w 1110328"/>
                    <a:gd name="connsiteY19" fmla="*/ 1904106 h 2198889"/>
                    <a:gd name="connsiteX20" fmla="*/ 356909 w 1110328"/>
                    <a:gd name="connsiteY20" fmla="*/ 1810498 h 2198889"/>
                    <a:gd name="connsiteX21" fmla="*/ 751967 w 1110328"/>
                    <a:gd name="connsiteY21" fmla="*/ 1569139 h 2198889"/>
                    <a:gd name="connsiteX22" fmla="*/ 785220 w 1110328"/>
                    <a:gd name="connsiteY22" fmla="*/ 1035855 h 2198889"/>
                    <a:gd name="connsiteX23" fmla="*/ 214156 w 1110328"/>
                    <a:gd name="connsiteY23" fmla="*/ 1035855 h 2198889"/>
                    <a:gd name="connsiteX24" fmla="*/ 126363 w 1110328"/>
                    <a:gd name="connsiteY24" fmla="*/ 1035855 h 2198889"/>
                    <a:gd name="connsiteX25" fmla="*/ 60301 w 1110328"/>
                    <a:gd name="connsiteY25" fmla="*/ 970214 h 2198889"/>
                    <a:gd name="connsiteX26" fmla="*/ 60301 w 1110328"/>
                    <a:gd name="connsiteY26" fmla="*/ 882368 h 2198889"/>
                    <a:gd name="connsiteX27" fmla="*/ 60301 w 1110328"/>
                    <a:gd name="connsiteY27" fmla="*/ 168499 h 2198889"/>
                    <a:gd name="connsiteX28" fmla="*/ 60301 w 1110328"/>
                    <a:gd name="connsiteY28" fmla="*/ 80654 h 2198889"/>
                    <a:gd name="connsiteX29" fmla="*/ 126363 w 1110328"/>
                    <a:gd name="connsiteY29" fmla="*/ 9224 h 2198889"/>
                    <a:gd name="connsiteX30" fmla="*/ 214156 w 1110328"/>
                    <a:gd name="connsiteY30" fmla="*/ 9224 h 2198889"/>
                    <a:gd name="connsiteX0" fmla="*/ 214156 w 1110328"/>
                    <a:gd name="connsiteY0" fmla="*/ 5292 h 2194957"/>
                    <a:gd name="connsiteX1" fmla="*/ 927552 w 1110328"/>
                    <a:gd name="connsiteY1" fmla="*/ 5292 h 2194957"/>
                    <a:gd name="connsiteX2" fmla="*/ 1015319 w 1110328"/>
                    <a:gd name="connsiteY2" fmla="*/ 5292 h 2194957"/>
                    <a:gd name="connsiteX3" fmla="*/ 1087143 w 1110328"/>
                    <a:gd name="connsiteY3" fmla="*/ 76722 h 2194957"/>
                    <a:gd name="connsiteX4" fmla="*/ 1087143 w 1110328"/>
                    <a:gd name="connsiteY4" fmla="*/ 164567 h 2194957"/>
                    <a:gd name="connsiteX5" fmla="*/ 1087143 w 1110328"/>
                    <a:gd name="connsiteY5" fmla="*/ 680566 h 2194957"/>
                    <a:gd name="connsiteX6" fmla="*/ 1087143 w 1110328"/>
                    <a:gd name="connsiteY6" fmla="*/ 702297 h 2194957"/>
                    <a:gd name="connsiteX7" fmla="*/ 1087143 w 1110328"/>
                    <a:gd name="connsiteY7" fmla="*/ 960494 h 2194957"/>
                    <a:gd name="connsiteX8" fmla="*/ 1087143 w 1110328"/>
                    <a:gd name="connsiteY8" fmla="*/ 1515536 h 2194957"/>
                    <a:gd name="connsiteX9" fmla="*/ 774143 w 1110328"/>
                    <a:gd name="connsiteY9" fmla="*/ 1960527 h 2194957"/>
                    <a:gd name="connsiteX10" fmla="*/ 219469 w 1110328"/>
                    <a:gd name="connsiteY10" fmla="*/ 2174814 h 2194957"/>
                    <a:gd name="connsiteX11" fmla="*/ 203080 w 1110328"/>
                    <a:gd name="connsiteY11" fmla="*/ 2185890 h 2194957"/>
                    <a:gd name="connsiteX12" fmla="*/ 186663 w 1110328"/>
                    <a:gd name="connsiteY12" fmla="*/ 2185890 h 2194957"/>
                    <a:gd name="connsiteX13" fmla="*/ 164483 w 1110328"/>
                    <a:gd name="connsiteY13" fmla="*/ 2185890 h 2194957"/>
                    <a:gd name="connsiteX14" fmla="*/ 104210 w 1110328"/>
                    <a:gd name="connsiteY14" fmla="*/ 2185890 h 2194957"/>
                    <a:gd name="connsiteX15" fmla="*/ 49224 w 1110328"/>
                    <a:gd name="connsiteY15" fmla="*/ 2152635 h 2194957"/>
                    <a:gd name="connsiteX16" fmla="*/ 27494 w 1110328"/>
                    <a:gd name="connsiteY16" fmla="*/ 2092281 h 2194957"/>
                    <a:gd name="connsiteX17" fmla="*/ 0 w 1110328"/>
                    <a:gd name="connsiteY17" fmla="*/ 2015539 h 2194957"/>
                    <a:gd name="connsiteX18" fmla="*/ 32808 w 1110328"/>
                    <a:gd name="connsiteY18" fmla="*/ 1927693 h 2194957"/>
                    <a:gd name="connsiteX19" fmla="*/ 109525 w 1110328"/>
                    <a:gd name="connsiteY19" fmla="*/ 1900174 h 2194957"/>
                    <a:gd name="connsiteX20" fmla="*/ 356909 w 1110328"/>
                    <a:gd name="connsiteY20" fmla="*/ 1806566 h 2194957"/>
                    <a:gd name="connsiteX21" fmla="*/ 751967 w 1110328"/>
                    <a:gd name="connsiteY21" fmla="*/ 1565207 h 2194957"/>
                    <a:gd name="connsiteX22" fmla="*/ 785220 w 1110328"/>
                    <a:gd name="connsiteY22" fmla="*/ 1031923 h 2194957"/>
                    <a:gd name="connsiteX23" fmla="*/ 214156 w 1110328"/>
                    <a:gd name="connsiteY23" fmla="*/ 1031923 h 2194957"/>
                    <a:gd name="connsiteX24" fmla="*/ 126363 w 1110328"/>
                    <a:gd name="connsiteY24" fmla="*/ 1031923 h 2194957"/>
                    <a:gd name="connsiteX25" fmla="*/ 60301 w 1110328"/>
                    <a:gd name="connsiteY25" fmla="*/ 966282 h 2194957"/>
                    <a:gd name="connsiteX26" fmla="*/ 60301 w 1110328"/>
                    <a:gd name="connsiteY26" fmla="*/ 878436 h 2194957"/>
                    <a:gd name="connsiteX27" fmla="*/ 60301 w 1110328"/>
                    <a:gd name="connsiteY27" fmla="*/ 164567 h 2194957"/>
                    <a:gd name="connsiteX28" fmla="*/ 60301 w 1110328"/>
                    <a:gd name="connsiteY28" fmla="*/ 76722 h 2194957"/>
                    <a:gd name="connsiteX29" fmla="*/ 126363 w 1110328"/>
                    <a:gd name="connsiteY29" fmla="*/ 5292 h 2194957"/>
                    <a:gd name="connsiteX30" fmla="*/ 214156 w 1110328"/>
                    <a:gd name="connsiteY30" fmla="*/ 5292 h 219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0328" h="2194957">
                      <a:moveTo>
                        <a:pt x="214156" y="5292"/>
                      </a:moveTo>
                      <a:lnTo>
                        <a:pt x="927552" y="5292"/>
                      </a:lnTo>
                      <a:cubicBezTo>
                        <a:pt x="1061079" y="5292"/>
                        <a:pt x="988721" y="-6613"/>
                        <a:pt x="1015319" y="5292"/>
                      </a:cubicBezTo>
                      <a:cubicBezTo>
                        <a:pt x="1041917" y="17197"/>
                        <a:pt x="1087143" y="47602"/>
                        <a:pt x="1087143" y="76722"/>
                      </a:cubicBezTo>
                      <a:lnTo>
                        <a:pt x="1087143" y="164567"/>
                      </a:lnTo>
                      <a:lnTo>
                        <a:pt x="1087143" y="680566"/>
                      </a:lnTo>
                      <a:lnTo>
                        <a:pt x="1087143" y="702297"/>
                      </a:lnTo>
                      <a:lnTo>
                        <a:pt x="1087143" y="960494"/>
                      </a:lnTo>
                      <a:cubicBezTo>
                        <a:pt x="1087143" y="1096034"/>
                        <a:pt x="1139310" y="1348864"/>
                        <a:pt x="1087143" y="1515536"/>
                      </a:cubicBezTo>
                      <a:cubicBezTo>
                        <a:pt x="1034976" y="1682208"/>
                        <a:pt x="943561" y="1895076"/>
                        <a:pt x="774143" y="1960527"/>
                      </a:cubicBezTo>
                      <a:lnTo>
                        <a:pt x="219469" y="2174814"/>
                      </a:lnTo>
                      <a:cubicBezTo>
                        <a:pt x="124292" y="2212375"/>
                        <a:pt x="208851" y="2185890"/>
                        <a:pt x="203080" y="2185890"/>
                      </a:cubicBezTo>
                      <a:lnTo>
                        <a:pt x="186663" y="2185890"/>
                      </a:lnTo>
                      <a:lnTo>
                        <a:pt x="164483" y="2185890"/>
                      </a:lnTo>
                      <a:cubicBezTo>
                        <a:pt x="150741" y="2185890"/>
                        <a:pt x="121318" y="2196237"/>
                        <a:pt x="104210" y="2185890"/>
                      </a:cubicBezTo>
                      <a:lnTo>
                        <a:pt x="49224" y="2152635"/>
                      </a:lnTo>
                      <a:cubicBezTo>
                        <a:pt x="36438" y="2137034"/>
                        <a:pt x="35682" y="2115136"/>
                        <a:pt x="27494" y="2092281"/>
                      </a:cubicBezTo>
                      <a:lnTo>
                        <a:pt x="0" y="2015539"/>
                      </a:lnTo>
                      <a:cubicBezTo>
                        <a:pt x="886" y="1988108"/>
                        <a:pt x="7853" y="1936645"/>
                        <a:pt x="32808" y="1927693"/>
                      </a:cubicBezTo>
                      <a:lnTo>
                        <a:pt x="109525" y="1900174"/>
                      </a:lnTo>
                      <a:cubicBezTo>
                        <a:pt x="163542" y="1879986"/>
                        <a:pt x="253864" y="1869521"/>
                        <a:pt x="356909" y="1806566"/>
                      </a:cubicBezTo>
                      <a:lnTo>
                        <a:pt x="751967" y="1565207"/>
                      </a:lnTo>
                      <a:cubicBezTo>
                        <a:pt x="823352" y="1436100"/>
                        <a:pt x="911451" y="1031923"/>
                        <a:pt x="785220" y="1031923"/>
                      </a:cubicBezTo>
                      <a:lnTo>
                        <a:pt x="214156" y="1031923"/>
                      </a:lnTo>
                      <a:cubicBezTo>
                        <a:pt x="104347" y="1031923"/>
                        <a:pt x="152006" y="1042863"/>
                        <a:pt x="126363" y="1031923"/>
                      </a:cubicBezTo>
                      <a:cubicBezTo>
                        <a:pt x="100721" y="1020983"/>
                        <a:pt x="60301" y="994132"/>
                        <a:pt x="60301" y="966282"/>
                      </a:cubicBezTo>
                      <a:lnTo>
                        <a:pt x="60301" y="878436"/>
                      </a:lnTo>
                      <a:lnTo>
                        <a:pt x="60301" y="164567"/>
                      </a:lnTo>
                      <a:cubicBezTo>
                        <a:pt x="60301" y="30948"/>
                        <a:pt x="40788" y="97820"/>
                        <a:pt x="60301" y="76722"/>
                      </a:cubicBezTo>
                      <a:lnTo>
                        <a:pt x="126363" y="5292"/>
                      </a:lnTo>
                      <a:cubicBezTo>
                        <a:pt x="152005" y="-6613"/>
                        <a:pt x="80625" y="5292"/>
                        <a:pt x="214156" y="5292"/>
                      </a:cubicBezTo>
                      <a:close/>
                    </a:path>
                  </a:pathLst>
                </a:cu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grpSp>
          <p:grpSp>
            <p:nvGrpSpPr>
              <p:cNvPr id="63" name="Group 62">
                <a:extLst>
                  <a:ext uri="{FF2B5EF4-FFF2-40B4-BE49-F238E27FC236}">
                    <a16:creationId xmlns:a16="http://schemas.microsoft.com/office/drawing/2014/main" id="{F9C7982E-85DC-4550-ADB3-587D7A13EF7A}"/>
                  </a:ext>
                </a:extLst>
              </p:cNvPr>
              <p:cNvGrpSpPr/>
              <p:nvPr/>
            </p:nvGrpSpPr>
            <p:grpSpPr>
              <a:xfrm rot="10800000">
                <a:off x="1018198" y="1915826"/>
                <a:ext cx="2474656" cy="2194957"/>
                <a:chOff x="8918818" y="4018207"/>
                <a:chExt cx="2474656" cy="2194957"/>
              </a:xfrm>
            </p:grpSpPr>
            <p:sp>
              <p:nvSpPr>
                <p:cNvPr id="64" name="Freeform: Shape 63">
                  <a:extLst>
                    <a:ext uri="{FF2B5EF4-FFF2-40B4-BE49-F238E27FC236}">
                      <a16:creationId xmlns:a16="http://schemas.microsoft.com/office/drawing/2014/main" id="{6B780A2A-08D9-4DB9-B221-904F31BB308B}"/>
                    </a:ext>
                  </a:extLst>
                </p:cNvPr>
                <p:cNvSpPr>
                  <a:spLocks noChangeAspect="1"/>
                </p:cNvSpPr>
                <p:nvPr/>
              </p:nvSpPr>
              <p:spPr>
                <a:xfrm>
                  <a:off x="8918818" y="4018207"/>
                  <a:ext cx="1110328" cy="2194957"/>
                </a:xfrm>
                <a:custGeom>
                  <a:avLst/>
                  <a:gdLst>
                    <a:gd name="connsiteX0" fmla="*/ 214156 w 1087143"/>
                    <a:gd name="connsiteY0" fmla="*/ 0 h 2180598"/>
                    <a:gd name="connsiteX1" fmla="*/ 927552 w 1087143"/>
                    <a:gd name="connsiteY1" fmla="*/ 0 h 2180598"/>
                    <a:gd name="connsiteX2" fmla="*/ 1015319 w 1087143"/>
                    <a:gd name="connsiteY2" fmla="*/ 0 h 2180598"/>
                    <a:gd name="connsiteX3" fmla="*/ 1087143 w 1087143"/>
                    <a:gd name="connsiteY3" fmla="*/ 71430 h 2180598"/>
                    <a:gd name="connsiteX4" fmla="*/ 1087143 w 1087143"/>
                    <a:gd name="connsiteY4" fmla="*/ 159275 h 2180598"/>
                    <a:gd name="connsiteX5" fmla="*/ 1087143 w 1087143"/>
                    <a:gd name="connsiteY5" fmla="*/ 675274 h 2180598"/>
                    <a:gd name="connsiteX6" fmla="*/ 1087143 w 1087143"/>
                    <a:gd name="connsiteY6" fmla="*/ 697005 h 2180598"/>
                    <a:gd name="connsiteX7" fmla="*/ 1087143 w 1087143"/>
                    <a:gd name="connsiteY7" fmla="*/ 955202 h 2180598"/>
                    <a:gd name="connsiteX8" fmla="*/ 1087143 w 1087143"/>
                    <a:gd name="connsiteY8" fmla="*/ 1510244 h 2180598"/>
                    <a:gd name="connsiteX9" fmla="*/ 774143 w 1087143"/>
                    <a:gd name="connsiteY9" fmla="*/ 1955235 h 2180598"/>
                    <a:gd name="connsiteX10" fmla="*/ 219469 w 1087143"/>
                    <a:gd name="connsiteY10" fmla="*/ 2169522 h 2180598"/>
                    <a:gd name="connsiteX11" fmla="*/ 203080 w 1087143"/>
                    <a:gd name="connsiteY11" fmla="*/ 2180598 h 2180598"/>
                    <a:gd name="connsiteX12" fmla="*/ 186663 w 1087143"/>
                    <a:gd name="connsiteY12" fmla="*/ 2180598 h 2180598"/>
                    <a:gd name="connsiteX13" fmla="*/ 164483 w 1087143"/>
                    <a:gd name="connsiteY13" fmla="*/ 2180598 h 2180598"/>
                    <a:gd name="connsiteX14" fmla="*/ 104210 w 1087143"/>
                    <a:gd name="connsiteY14" fmla="*/ 2180598 h 2180598"/>
                    <a:gd name="connsiteX15" fmla="*/ 49224 w 1087143"/>
                    <a:gd name="connsiteY15" fmla="*/ 2147343 h 2180598"/>
                    <a:gd name="connsiteX16" fmla="*/ 27494 w 1087143"/>
                    <a:gd name="connsiteY16" fmla="*/ 2086989 h 2180598"/>
                    <a:gd name="connsiteX17" fmla="*/ 0 w 1087143"/>
                    <a:gd name="connsiteY17" fmla="*/ 2010247 h 2180598"/>
                    <a:gd name="connsiteX18" fmla="*/ 32808 w 1087143"/>
                    <a:gd name="connsiteY18" fmla="*/ 1922401 h 2180598"/>
                    <a:gd name="connsiteX19" fmla="*/ 109525 w 1087143"/>
                    <a:gd name="connsiteY19" fmla="*/ 1894882 h 2180598"/>
                    <a:gd name="connsiteX20" fmla="*/ 356909 w 1087143"/>
                    <a:gd name="connsiteY20" fmla="*/ 1801274 h 2180598"/>
                    <a:gd name="connsiteX21" fmla="*/ 751967 w 1087143"/>
                    <a:gd name="connsiteY21" fmla="*/ 1559915 h 2180598"/>
                    <a:gd name="connsiteX22" fmla="*/ 785220 w 1087143"/>
                    <a:gd name="connsiteY22" fmla="*/ 1026631 h 2180598"/>
                    <a:gd name="connsiteX23" fmla="*/ 214156 w 1087143"/>
                    <a:gd name="connsiteY23" fmla="*/ 1026631 h 2180598"/>
                    <a:gd name="connsiteX24" fmla="*/ 126363 w 1087143"/>
                    <a:gd name="connsiteY24" fmla="*/ 1026631 h 2180598"/>
                    <a:gd name="connsiteX25" fmla="*/ 60301 w 1087143"/>
                    <a:gd name="connsiteY25" fmla="*/ 960990 h 2180598"/>
                    <a:gd name="connsiteX26" fmla="*/ 60301 w 1087143"/>
                    <a:gd name="connsiteY26" fmla="*/ 873144 h 2180598"/>
                    <a:gd name="connsiteX27" fmla="*/ 60301 w 1087143"/>
                    <a:gd name="connsiteY27" fmla="*/ 159275 h 2180598"/>
                    <a:gd name="connsiteX28" fmla="*/ 60301 w 1087143"/>
                    <a:gd name="connsiteY28" fmla="*/ 71430 h 2180598"/>
                    <a:gd name="connsiteX29" fmla="*/ 126363 w 1087143"/>
                    <a:gd name="connsiteY29" fmla="*/ 0 h 2180598"/>
                    <a:gd name="connsiteX30" fmla="*/ 214156 w 1087143"/>
                    <a:gd name="connsiteY30" fmla="*/ 0 h 2180598"/>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94111"/>
                    <a:gd name="connsiteX1" fmla="*/ 927552 w 1110328"/>
                    <a:gd name="connsiteY1" fmla="*/ 5291 h 2194111"/>
                    <a:gd name="connsiteX2" fmla="*/ 1015319 w 1110328"/>
                    <a:gd name="connsiteY2" fmla="*/ 5291 h 2194111"/>
                    <a:gd name="connsiteX3" fmla="*/ 1087143 w 1110328"/>
                    <a:gd name="connsiteY3" fmla="*/ 76721 h 2194111"/>
                    <a:gd name="connsiteX4" fmla="*/ 1087143 w 1110328"/>
                    <a:gd name="connsiteY4" fmla="*/ 164566 h 2194111"/>
                    <a:gd name="connsiteX5" fmla="*/ 1087143 w 1110328"/>
                    <a:gd name="connsiteY5" fmla="*/ 680565 h 2194111"/>
                    <a:gd name="connsiteX6" fmla="*/ 1087143 w 1110328"/>
                    <a:gd name="connsiteY6" fmla="*/ 702296 h 2194111"/>
                    <a:gd name="connsiteX7" fmla="*/ 1087143 w 1110328"/>
                    <a:gd name="connsiteY7" fmla="*/ 960493 h 2194111"/>
                    <a:gd name="connsiteX8" fmla="*/ 1087143 w 1110328"/>
                    <a:gd name="connsiteY8" fmla="*/ 1515535 h 2194111"/>
                    <a:gd name="connsiteX9" fmla="*/ 774143 w 1110328"/>
                    <a:gd name="connsiteY9" fmla="*/ 1960526 h 2194111"/>
                    <a:gd name="connsiteX10" fmla="*/ 219469 w 1110328"/>
                    <a:gd name="connsiteY10" fmla="*/ 2174813 h 2194111"/>
                    <a:gd name="connsiteX11" fmla="*/ 203080 w 1110328"/>
                    <a:gd name="connsiteY11" fmla="*/ 2185889 h 2194111"/>
                    <a:gd name="connsiteX12" fmla="*/ 186663 w 1110328"/>
                    <a:gd name="connsiteY12" fmla="*/ 2185889 h 2194111"/>
                    <a:gd name="connsiteX13" fmla="*/ 164483 w 1110328"/>
                    <a:gd name="connsiteY13" fmla="*/ 2185889 h 2194111"/>
                    <a:gd name="connsiteX14" fmla="*/ 104210 w 1110328"/>
                    <a:gd name="connsiteY14" fmla="*/ 2185889 h 2194111"/>
                    <a:gd name="connsiteX15" fmla="*/ 49224 w 1110328"/>
                    <a:gd name="connsiteY15" fmla="*/ 2152634 h 2194111"/>
                    <a:gd name="connsiteX16" fmla="*/ 27494 w 1110328"/>
                    <a:gd name="connsiteY16" fmla="*/ 2092280 h 2194111"/>
                    <a:gd name="connsiteX17" fmla="*/ 0 w 1110328"/>
                    <a:gd name="connsiteY17" fmla="*/ 2015538 h 2194111"/>
                    <a:gd name="connsiteX18" fmla="*/ 32808 w 1110328"/>
                    <a:gd name="connsiteY18" fmla="*/ 1927692 h 2194111"/>
                    <a:gd name="connsiteX19" fmla="*/ 109525 w 1110328"/>
                    <a:gd name="connsiteY19" fmla="*/ 1900173 h 2194111"/>
                    <a:gd name="connsiteX20" fmla="*/ 356909 w 1110328"/>
                    <a:gd name="connsiteY20" fmla="*/ 1806565 h 2194111"/>
                    <a:gd name="connsiteX21" fmla="*/ 751967 w 1110328"/>
                    <a:gd name="connsiteY21" fmla="*/ 1565206 h 2194111"/>
                    <a:gd name="connsiteX22" fmla="*/ 785220 w 1110328"/>
                    <a:gd name="connsiteY22" fmla="*/ 1031922 h 2194111"/>
                    <a:gd name="connsiteX23" fmla="*/ 214156 w 1110328"/>
                    <a:gd name="connsiteY23" fmla="*/ 1031922 h 2194111"/>
                    <a:gd name="connsiteX24" fmla="*/ 126363 w 1110328"/>
                    <a:gd name="connsiteY24" fmla="*/ 1031922 h 2194111"/>
                    <a:gd name="connsiteX25" fmla="*/ 60301 w 1110328"/>
                    <a:gd name="connsiteY25" fmla="*/ 966281 h 2194111"/>
                    <a:gd name="connsiteX26" fmla="*/ 60301 w 1110328"/>
                    <a:gd name="connsiteY26" fmla="*/ 878435 h 2194111"/>
                    <a:gd name="connsiteX27" fmla="*/ 60301 w 1110328"/>
                    <a:gd name="connsiteY27" fmla="*/ 164566 h 2194111"/>
                    <a:gd name="connsiteX28" fmla="*/ 60301 w 1110328"/>
                    <a:gd name="connsiteY28" fmla="*/ 76721 h 2194111"/>
                    <a:gd name="connsiteX29" fmla="*/ 126363 w 1110328"/>
                    <a:gd name="connsiteY29" fmla="*/ 5291 h 2194111"/>
                    <a:gd name="connsiteX30" fmla="*/ 214156 w 1110328"/>
                    <a:gd name="connsiteY30" fmla="*/ 5291 h 2194111"/>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6221 w 1112393"/>
                    <a:gd name="connsiteY0" fmla="*/ 5291 h 2194956"/>
                    <a:gd name="connsiteX1" fmla="*/ 929617 w 1112393"/>
                    <a:gd name="connsiteY1" fmla="*/ 5291 h 2194956"/>
                    <a:gd name="connsiteX2" fmla="*/ 1017384 w 1112393"/>
                    <a:gd name="connsiteY2" fmla="*/ 5291 h 2194956"/>
                    <a:gd name="connsiteX3" fmla="*/ 1089208 w 1112393"/>
                    <a:gd name="connsiteY3" fmla="*/ 76721 h 2194956"/>
                    <a:gd name="connsiteX4" fmla="*/ 1089208 w 1112393"/>
                    <a:gd name="connsiteY4" fmla="*/ 164566 h 2194956"/>
                    <a:gd name="connsiteX5" fmla="*/ 1089208 w 1112393"/>
                    <a:gd name="connsiteY5" fmla="*/ 680565 h 2194956"/>
                    <a:gd name="connsiteX6" fmla="*/ 1089208 w 1112393"/>
                    <a:gd name="connsiteY6" fmla="*/ 702296 h 2194956"/>
                    <a:gd name="connsiteX7" fmla="*/ 1089208 w 1112393"/>
                    <a:gd name="connsiteY7" fmla="*/ 960493 h 2194956"/>
                    <a:gd name="connsiteX8" fmla="*/ 1089208 w 1112393"/>
                    <a:gd name="connsiteY8" fmla="*/ 1515535 h 2194956"/>
                    <a:gd name="connsiteX9" fmla="*/ 776208 w 1112393"/>
                    <a:gd name="connsiteY9" fmla="*/ 1960526 h 2194956"/>
                    <a:gd name="connsiteX10" fmla="*/ 221534 w 1112393"/>
                    <a:gd name="connsiteY10" fmla="*/ 2174813 h 2194956"/>
                    <a:gd name="connsiteX11" fmla="*/ 205145 w 1112393"/>
                    <a:gd name="connsiteY11" fmla="*/ 2185889 h 2194956"/>
                    <a:gd name="connsiteX12" fmla="*/ 188728 w 1112393"/>
                    <a:gd name="connsiteY12" fmla="*/ 2185889 h 2194956"/>
                    <a:gd name="connsiteX13" fmla="*/ 166548 w 1112393"/>
                    <a:gd name="connsiteY13" fmla="*/ 2185889 h 2194956"/>
                    <a:gd name="connsiteX14" fmla="*/ 106275 w 1112393"/>
                    <a:gd name="connsiteY14" fmla="*/ 2185889 h 2194956"/>
                    <a:gd name="connsiteX15" fmla="*/ 51289 w 1112393"/>
                    <a:gd name="connsiteY15" fmla="*/ 2152634 h 2194956"/>
                    <a:gd name="connsiteX16" fmla="*/ 29559 w 1112393"/>
                    <a:gd name="connsiteY16" fmla="*/ 2092280 h 2194956"/>
                    <a:gd name="connsiteX17" fmla="*/ 2065 w 1112393"/>
                    <a:gd name="connsiteY17" fmla="*/ 2015538 h 2194956"/>
                    <a:gd name="connsiteX18" fmla="*/ 34873 w 1112393"/>
                    <a:gd name="connsiteY18" fmla="*/ 1927692 h 2194956"/>
                    <a:gd name="connsiteX19" fmla="*/ 111590 w 1112393"/>
                    <a:gd name="connsiteY19" fmla="*/ 1900173 h 2194956"/>
                    <a:gd name="connsiteX20" fmla="*/ 358974 w 1112393"/>
                    <a:gd name="connsiteY20" fmla="*/ 1806565 h 2194956"/>
                    <a:gd name="connsiteX21" fmla="*/ 754032 w 1112393"/>
                    <a:gd name="connsiteY21" fmla="*/ 1565206 h 2194956"/>
                    <a:gd name="connsiteX22" fmla="*/ 787285 w 1112393"/>
                    <a:gd name="connsiteY22" fmla="*/ 1031922 h 2194956"/>
                    <a:gd name="connsiteX23" fmla="*/ 216221 w 1112393"/>
                    <a:gd name="connsiteY23" fmla="*/ 1031922 h 2194956"/>
                    <a:gd name="connsiteX24" fmla="*/ 128428 w 1112393"/>
                    <a:gd name="connsiteY24" fmla="*/ 1031922 h 2194956"/>
                    <a:gd name="connsiteX25" fmla="*/ 62366 w 1112393"/>
                    <a:gd name="connsiteY25" fmla="*/ 966281 h 2194956"/>
                    <a:gd name="connsiteX26" fmla="*/ 62366 w 1112393"/>
                    <a:gd name="connsiteY26" fmla="*/ 878435 h 2194956"/>
                    <a:gd name="connsiteX27" fmla="*/ 62366 w 1112393"/>
                    <a:gd name="connsiteY27" fmla="*/ 164566 h 2194956"/>
                    <a:gd name="connsiteX28" fmla="*/ 62366 w 1112393"/>
                    <a:gd name="connsiteY28" fmla="*/ 76721 h 2194956"/>
                    <a:gd name="connsiteX29" fmla="*/ 128428 w 1112393"/>
                    <a:gd name="connsiteY29" fmla="*/ 5291 h 2194956"/>
                    <a:gd name="connsiteX30" fmla="*/ 216221 w 1112393"/>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9224 h 2198889"/>
                    <a:gd name="connsiteX1" fmla="*/ 927552 w 1110328"/>
                    <a:gd name="connsiteY1" fmla="*/ 9224 h 2198889"/>
                    <a:gd name="connsiteX2" fmla="*/ 1015319 w 1110328"/>
                    <a:gd name="connsiteY2" fmla="*/ 9224 h 2198889"/>
                    <a:gd name="connsiteX3" fmla="*/ 1087143 w 1110328"/>
                    <a:gd name="connsiteY3" fmla="*/ 80654 h 2198889"/>
                    <a:gd name="connsiteX4" fmla="*/ 1087143 w 1110328"/>
                    <a:gd name="connsiteY4" fmla="*/ 168499 h 2198889"/>
                    <a:gd name="connsiteX5" fmla="*/ 1087143 w 1110328"/>
                    <a:gd name="connsiteY5" fmla="*/ 684498 h 2198889"/>
                    <a:gd name="connsiteX6" fmla="*/ 1087143 w 1110328"/>
                    <a:gd name="connsiteY6" fmla="*/ 706229 h 2198889"/>
                    <a:gd name="connsiteX7" fmla="*/ 1087143 w 1110328"/>
                    <a:gd name="connsiteY7" fmla="*/ 964426 h 2198889"/>
                    <a:gd name="connsiteX8" fmla="*/ 1087143 w 1110328"/>
                    <a:gd name="connsiteY8" fmla="*/ 1519468 h 2198889"/>
                    <a:gd name="connsiteX9" fmla="*/ 774143 w 1110328"/>
                    <a:gd name="connsiteY9" fmla="*/ 1964459 h 2198889"/>
                    <a:gd name="connsiteX10" fmla="*/ 219469 w 1110328"/>
                    <a:gd name="connsiteY10" fmla="*/ 2178746 h 2198889"/>
                    <a:gd name="connsiteX11" fmla="*/ 203080 w 1110328"/>
                    <a:gd name="connsiteY11" fmla="*/ 2189822 h 2198889"/>
                    <a:gd name="connsiteX12" fmla="*/ 186663 w 1110328"/>
                    <a:gd name="connsiteY12" fmla="*/ 2189822 h 2198889"/>
                    <a:gd name="connsiteX13" fmla="*/ 164483 w 1110328"/>
                    <a:gd name="connsiteY13" fmla="*/ 2189822 h 2198889"/>
                    <a:gd name="connsiteX14" fmla="*/ 104210 w 1110328"/>
                    <a:gd name="connsiteY14" fmla="*/ 2189822 h 2198889"/>
                    <a:gd name="connsiteX15" fmla="*/ 49224 w 1110328"/>
                    <a:gd name="connsiteY15" fmla="*/ 2156567 h 2198889"/>
                    <a:gd name="connsiteX16" fmla="*/ 27494 w 1110328"/>
                    <a:gd name="connsiteY16" fmla="*/ 2096213 h 2198889"/>
                    <a:gd name="connsiteX17" fmla="*/ 0 w 1110328"/>
                    <a:gd name="connsiteY17" fmla="*/ 2019471 h 2198889"/>
                    <a:gd name="connsiteX18" fmla="*/ 32808 w 1110328"/>
                    <a:gd name="connsiteY18" fmla="*/ 1931625 h 2198889"/>
                    <a:gd name="connsiteX19" fmla="*/ 109525 w 1110328"/>
                    <a:gd name="connsiteY19" fmla="*/ 1904106 h 2198889"/>
                    <a:gd name="connsiteX20" fmla="*/ 356909 w 1110328"/>
                    <a:gd name="connsiteY20" fmla="*/ 1810498 h 2198889"/>
                    <a:gd name="connsiteX21" fmla="*/ 751967 w 1110328"/>
                    <a:gd name="connsiteY21" fmla="*/ 1569139 h 2198889"/>
                    <a:gd name="connsiteX22" fmla="*/ 785220 w 1110328"/>
                    <a:gd name="connsiteY22" fmla="*/ 1035855 h 2198889"/>
                    <a:gd name="connsiteX23" fmla="*/ 214156 w 1110328"/>
                    <a:gd name="connsiteY23" fmla="*/ 1035855 h 2198889"/>
                    <a:gd name="connsiteX24" fmla="*/ 126363 w 1110328"/>
                    <a:gd name="connsiteY24" fmla="*/ 1035855 h 2198889"/>
                    <a:gd name="connsiteX25" fmla="*/ 60301 w 1110328"/>
                    <a:gd name="connsiteY25" fmla="*/ 970214 h 2198889"/>
                    <a:gd name="connsiteX26" fmla="*/ 60301 w 1110328"/>
                    <a:gd name="connsiteY26" fmla="*/ 882368 h 2198889"/>
                    <a:gd name="connsiteX27" fmla="*/ 60301 w 1110328"/>
                    <a:gd name="connsiteY27" fmla="*/ 168499 h 2198889"/>
                    <a:gd name="connsiteX28" fmla="*/ 60301 w 1110328"/>
                    <a:gd name="connsiteY28" fmla="*/ 80654 h 2198889"/>
                    <a:gd name="connsiteX29" fmla="*/ 126363 w 1110328"/>
                    <a:gd name="connsiteY29" fmla="*/ 9224 h 2198889"/>
                    <a:gd name="connsiteX30" fmla="*/ 214156 w 1110328"/>
                    <a:gd name="connsiteY30" fmla="*/ 9224 h 2198889"/>
                    <a:gd name="connsiteX0" fmla="*/ 214156 w 1110328"/>
                    <a:gd name="connsiteY0" fmla="*/ 5292 h 2194957"/>
                    <a:gd name="connsiteX1" fmla="*/ 927552 w 1110328"/>
                    <a:gd name="connsiteY1" fmla="*/ 5292 h 2194957"/>
                    <a:gd name="connsiteX2" fmla="*/ 1015319 w 1110328"/>
                    <a:gd name="connsiteY2" fmla="*/ 5292 h 2194957"/>
                    <a:gd name="connsiteX3" fmla="*/ 1087143 w 1110328"/>
                    <a:gd name="connsiteY3" fmla="*/ 76722 h 2194957"/>
                    <a:gd name="connsiteX4" fmla="*/ 1087143 w 1110328"/>
                    <a:gd name="connsiteY4" fmla="*/ 164567 h 2194957"/>
                    <a:gd name="connsiteX5" fmla="*/ 1087143 w 1110328"/>
                    <a:gd name="connsiteY5" fmla="*/ 680566 h 2194957"/>
                    <a:gd name="connsiteX6" fmla="*/ 1087143 w 1110328"/>
                    <a:gd name="connsiteY6" fmla="*/ 702297 h 2194957"/>
                    <a:gd name="connsiteX7" fmla="*/ 1087143 w 1110328"/>
                    <a:gd name="connsiteY7" fmla="*/ 960494 h 2194957"/>
                    <a:gd name="connsiteX8" fmla="*/ 1087143 w 1110328"/>
                    <a:gd name="connsiteY8" fmla="*/ 1515536 h 2194957"/>
                    <a:gd name="connsiteX9" fmla="*/ 774143 w 1110328"/>
                    <a:gd name="connsiteY9" fmla="*/ 1960527 h 2194957"/>
                    <a:gd name="connsiteX10" fmla="*/ 219469 w 1110328"/>
                    <a:gd name="connsiteY10" fmla="*/ 2174814 h 2194957"/>
                    <a:gd name="connsiteX11" fmla="*/ 203080 w 1110328"/>
                    <a:gd name="connsiteY11" fmla="*/ 2185890 h 2194957"/>
                    <a:gd name="connsiteX12" fmla="*/ 186663 w 1110328"/>
                    <a:gd name="connsiteY12" fmla="*/ 2185890 h 2194957"/>
                    <a:gd name="connsiteX13" fmla="*/ 164483 w 1110328"/>
                    <a:gd name="connsiteY13" fmla="*/ 2185890 h 2194957"/>
                    <a:gd name="connsiteX14" fmla="*/ 104210 w 1110328"/>
                    <a:gd name="connsiteY14" fmla="*/ 2185890 h 2194957"/>
                    <a:gd name="connsiteX15" fmla="*/ 49224 w 1110328"/>
                    <a:gd name="connsiteY15" fmla="*/ 2152635 h 2194957"/>
                    <a:gd name="connsiteX16" fmla="*/ 27494 w 1110328"/>
                    <a:gd name="connsiteY16" fmla="*/ 2092281 h 2194957"/>
                    <a:gd name="connsiteX17" fmla="*/ 0 w 1110328"/>
                    <a:gd name="connsiteY17" fmla="*/ 2015539 h 2194957"/>
                    <a:gd name="connsiteX18" fmla="*/ 32808 w 1110328"/>
                    <a:gd name="connsiteY18" fmla="*/ 1927693 h 2194957"/>
                    <a:gd name="connsiteX19" fmla="*/ 109525 w 1110328"/>
                    <a:gd name="connsiteY19" fmla="*/ 1900174 h 2194957"/>
                    <a:gd name="connsiteX20" fmla="*/ 356909 w 1110328"/>
                    <a:gd name="connsiteY20" fmla="*/ 1806566 h 2194957"/>
                    <a:gd name="connsiteX21" fmla="*/ 751967 w 1110328"/>
                    <a:gd name="connsiteY21" fmla="*/ 1565207 h 2194957"/>
                    <a:gd name="connsiteX22" fmla="*/ 785220 w 1110328"/>
                    <a:gd name="connsiteY22" fmla="*/ 1031923 h 2194957"/>
                    <a:gd name="connsiteX23" fmla="*/ 214156 w 1110328"/>
                    <a:gd name="connsiteY23" fmla="*/ 1031923 h 2194957"/>
                    <a:gd name="connsiteX24" fmla="*/ 126363 w 1110328"/>
                    <a:gd name="connsiteY24" fmla="*/ 1031923 h 2194957"/>
                    <a:gd name="connsiteX25" fmla="*/ 60301 w 1110328"/>
                    <a:gd name="connsiteY25" fmla="*/ 966282 h 2194957"/>
                    <a:gd name="connsiteX26" fmla="*/ 60301 w 1110328"/>
                    <a:gd name="connsiteY26" fmla="*/ 878436 h 2194957"/>
                    <a:gd name="connsiteX27" fmla="*/ 60301 w 1110328"/>
                    <a:gd name="connsiteY27" fmla="*/ 164567 h 2194957"/>
                    <a:gd name="connsiteX28" fmla="*/ 60301 w 1110328"/>
                    <a:gd name="connsiteY28" fmla="*/ 76722 h 2194957"/>
                    <a:gd name="connsiteX29" fmla="*/ 126363 w 1110328"/>
                    <a:gd name="connsiteY29" fmla="*/ 5292 h 2194957"/>
                    <a:gd name="connsiteX30" fmla="*/ 214156 w 1110328"/>
                    <a:gd name="connsiteY30" fmla="*/ 5292 h 219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0328" h="2194957">
                      <a:moveTo>
                        <a:pt x="214156" y="5292"/>
                      </a:moveTo>
                      <a:lnTo>
                        <a:pt x="927552" y="5292"/>
                      </a:lnTo>
                      <a:cubicBezTo>
                        <a:pt x="1061079" y="5292"/>
                        <a:pt x="988721" y="-6613"/>
                        <a:pt x="1015319" y="5292"/>
                      </a:cubicBezTo>
                      <a:cubicBezTo>
                        <a:pt x="1041917" y="17197"/>
                        <a:pt x="1087143" y="47602"/>
                        <a:pt x="1087143" y="76722"/>
                      </a:cubicBezTo>
                      <a:lnTo>
                        <a:pt x="1087143" y="164567"/>
                      </a:lnTo>
                      <a:lnTo>
                        <a:pt x="1087143" y="680566"/>
                      </a:lnTo>
                      <a:lnTo>
                        <a:pt x="1087143" y="702297"/>
                      </a:lnTo>
                      <a:lnTo>
                        <a:pt x="1087143" y="960494"/>
                      </a:lnTo>
                      <a:cubicBezTo>
                        <a:pt x="1087143" y="1096034"/>
                        <a:pt x="1139310" y="1348864"/>
                        <a:pt x="1087143" y="1515536"/>
                      </a:cubicBezTo>
                      <a:cubicBezTo>
                        <a:pt x="1034976" y="1682208"/>
                        <a:pt x="943561" y="1895076"/>
                        <a:pt x="774143" y="1960527"/>
                      </a:cubicBezTo>
                      <a:lnTo>
                        <a:pt x="219469" y="2174814"/>
                      </a:lnTo>
                      <a:cubicBezTo>
                        <a:pt x="124292" y="2212375"/>
                        <a:pt x="208851" y="2185890"/>
                        <a:pt x="203080" y="2185890"/>
                      </a:cubicBezTo>
                      <a:lnTo>
                        <a:pt x="186663" y="2185890"/>
                      </a:lnTo>
                      <a:lnTo>
                        <a:pt x="164483" y="2185890"/>
                      </a:lnTo>
                      <a:cubicBezTo>
                        <a:pt x="150741" y="2185890"/>
                        <a:pt x="121318" y="2196237"/>
                        <a:pt x="104210" y="2185890"/>
                      </a:cubicBezTo>
                      <a:lnTo>
                        <a:pt x="49224" y="2152635"/>
                      </a:lnTo>
                      <a:cubicBezTo>
                        <a:pt x="36438" y="2137034"/>
                        <a:pt x="35682" y="2115136"/>
                        <a:pt x="27494" y="2092281"/>
                      </a:cubicBezTo>
                      <a:lnTo>
                        <a:pt x="0" y="2015539"/>
                      </a:lnTo>
                      <a:cubicBezTo>
                        <a:pt x="886" y="1988108"/>
                        <a:pt x="7853" y="1936645"/>
                        <a:pt x="32808" y="1927693"/>
                      </a:cubicBezTo>
                      <a:lnTo>
                        <a:pt x="109525" y="1900174"/>
                      </a:lnTo>
                      <a:cubicBezTo>
                        <a:pt x="163542" y="1879986"/>
                        <a:pt x="253864" y="1869521"/>
                        <a:pt x="356909" y="1806566"/>
                      </a:cubicBezTo>
                      <a:lnTo>
                        <a:pt x="751967" y="1565207"/>
                      </a:lnTo>
                      <a:cubicBezTo>
                        <a:pt x="823352" y="1436100"/>
                        <a:pt x="911451" y="1031923"/>
                        <a:pt x="785220" y="1031923"/>
                      </a:cubicBezTo>
                      <a:lnTo>
                        <a:pt x="214156" y="1031923"/>
                      </a:lnTo>
                      <a:cubicBezTo>
                        <a:pt x="104347" y="1031923"/>
                        <a:pt x="152006" y="1042863"/>
                        <a:pt x="126363" y="1031923"/>
                      </a:cubicBezTo>
                      <a:cubicBezTo>
                        <a:pt x="100721" y="1020983"/>
                        <a:pt x="60301" y="994132"/>
                        <a:pt x="60301" y="966282"/>
                      </a:cubicBezTo>
                      <a:lnTo>
                        <a:pt x="60301" y="878436"/>
                      </a:lnTo>
                      <a:lnTo>
                        <a:pt x="60301" y="164567"/>
                      </a:lnTo>
                      <a:cubicBezTo>
                        <a:pt x="60301" y="30948"/>
                        <a:pt x="40788" y="97820"/>
                        <a:pt x="60301" y="76722"/>
                      </a:cubicBezTo>
                      <a:lnTo>
                        <a:pt x="126363" y="5292"/>
                      </a:lnTo>
                      <a:cubicBezTo>
                        <a:pt x="152005" y="-6613"/>
                        <a:pt x="80625" y="5292"/>
                        <a:pt x="214156" y="5292"/>
                      </a:cubicBezTo>
                      <a:close/>
                    </a:path>
                  </a:pathLst>
                </a:cu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
              <p:nvSpPr>
                <p:cNvPr id="65" name="Freeform: Shape 64">
                  <a:extLst>
                    <a:ext uri="{FF2B5EF4-FFF2-40B4-BE49-F238E27FC236}">
                      <a16:creationId xmlns:a16="http://schemas.microsoft.com/office/drawing/2014/main" id="{96896C28-5023-4737-B4F6-A3085F96AB81}"/>
                    </a:ext>
                  </a:extLst>
                </p:cNvPr>
                <p:cNvSpPr>
                  <a:spLocks noChangeAspect="1"/>
                </p:cNvSpPr>
                <p:nvPr/>
              </p:nvSpPr>
              <p:spPr>
                <a:xfrm>
                  <a:off x="10283146" y="4018207"/>
                  <a:ext cx="1110328" cy="2194957"/>
                </a:xfrm>
                <a:custGeom>
                  <a:avLst/>
                  <a:gdLst>
                    <a:gd name="connsiteX0" fmla="*/ 214156 w 1087143"/>
                    <a:gd name="connsiteY0" fmla="*/ 0 h 2180598"/>
                    <a:gd name="connsiteX1" fmla="*/ 927552 w 1087143"/>
                    <a:gd name="connsiteY1" fmla="*/ 0 h 2180598"/>
                    <a:gd name="connsiteX2" fmla="*/ 1015319 w 1087143"/>
                    <a:gd name="connsiteY2" fmla="*/ 0 h 2180598"/>
                    <a:gd name="connsiteX3" fmla="*/ 1087143 w 1087143"/>
                    <a:gd name="connsiteY3" fmla="*/ 71430 h 2180598"/>
                    <a:gd name="connsiteX4" fmla="*/ 1087143 w 1087143"/>
                    <a:gd name="connsiteY4" fmla="*/ 159275 h 2180598"/>
                    <a:gd name="connsiteX5" fmla="*/ 1087143 w 1087143"/>
                    <a:gd name="connsiteY5" fmla="*/ 675274 h 2180598"/>
                    <a:gd name="connsiteX6" fmla="*/ 1087143 w 1087143"/>
                    <a:gd name="connsiteY6" fmla="*/ 697005 h 2180598"/>
                    <a:gd name="connsiteX7" fmla="*/ 1087143 w 1087143"/>
                    <a:gd name="connsiteY7" fmla="*/ 955202 h 2180598"/>
                    <a:gd name="connsiteX8" fmla="*/ 1087143 w 1087143"/>
                    <a:gd name="connsiteY8" fmla="*/ 1510244 h 2180598"/>
                    <a:gd name="connsiteX9" fmla="*/ 774143 w 1087143"/>
                    <a:gd name="connsiteY9" fmla="*/ 1955235 h 2180598"/>
                    <a:gd name="connsiteX10" fmla="*/ 219469 w 1087143"/>
                    <a:gd name="connsiteY10" fmla="*/ 2169522 h 2180598"/>
                    <a:gd name="connsiteX11" fmla="*/ 203080 w 1087143"/>
                    <a:gd name="connsiteY11" fmla="*/ 2180598 h 2180598"/>
                    <a:gd name="connsiteX12" fmla="*/ 186663 w 1087143"/>
                    <a:gd name="connsiteY12" fmla="*/ 2180598 h 2180598"/>
                    <a:gd name="connsiteX13" fmla="*/ 164483 w 1087143"/>
                    <a:gd name="connsiteY13" fmla="*/ 2180598 h 2180598"/>
                    <a:gd name="connsiteX14" fmla="*/ 104210 w 1087143"/>
                    <a:gd name="connsiteY14" fmla="*/ 2180598 h 2180598"/>
                    <a:gd name="connsiteX15" fmla="*/ 49224 w 1087143"/>
                    <a:gd name="connsiteY15" fmla="*/ 2147343 h 2180598"/>
                    <a:gd name="connsiteX16" fmla="*/ 27494 w 1087143"/>
                    <a:gd name="connsiteY16" fmla="*/ 2086989 h 2180598"/>
                    <a:gd name="connsiteX17" fmla="*/ 0 w 1087143"/>
                    <a:gd name="connsiteY17" fmla="*/ 2010247 h 2180598"/>
                    <a:gd name="connsiteX18" fmla="*/ 32808 w 1087143"/>
                    <a:gd name="connsiteY18" fmla="*/ 1922401 h 2180598"/>
                    <a:gd name="connsiteX19" fmla="*/ 109525 w 1087143"/>
                    <a:gd name="connsiteY19" fmla="*/ 1894882 h 2180598"/>
                    <a:gd name="connsiteX20" fmla="*/ 356909 w 1087143"/>
                    <a:gd name="connsiteY20" fmla="*/ 1801274 h 2180598"/>
                    <a:gd name="connsiteX21" fmla="*/ 751967 w 1087143"/>
                    <a:gd name="connsiteY21" fmla="*/ 1559915 h 2180598"/>
                    <a:gd name="connsiteX22" fmla="*/ 785220 w 1087143"/>
                    <a:gd name="connsiteY22" fmla="*/ 1026631 h 2180598"/>
                    <a:gd name="connsiteX23" fmla="*/ 214156 w 1087143"/>
                    <a:gd name="connsiteY23" fmla="*/ 1026631 h 2180598"/>
                    <a:gd name="connsiteX24" fmla="*/ 126363 w 1087143"/>
                    <a:gd name="connsiteY24" fmla="*/ 1026631 h 2180598"/>
                    <a:gd name="connsiteX25" fmla="*/ 60301 w 1087143"/>
                    <a:gd name="connsiteY25" fmla="*/ 960990 h 2180598"/>
                    <a:gd name="connsiteX26" fmla="*/ 60301 w 1087143"/>
                    <a:gd name="connsiteY26" fmla="*/ 873144 h 2180598"/>
                    <a:gd name="connsiteX27" fmla="*/ 60301 w 1087143"/>
                    <a:gd name="connsiteY27" fmla="*/ 159275 h 2180598"/>
                    <a:gd name="connsiteX28" fmla="*/ 60301 w 1087143"/>
                    <a:gd name="connsiteY28" fmla="*/ 71430 h 2180598"/>
                    <a:gd name="connsiteX29" fmla="*/ 126363 w 1087143"/>
                    <a:gd name="connsiteY29" fmla="*/ 0 h 2180598"/>
                    <a:gd name="connsiteX30" fmla="*/ 214156 w 1087143"/>
                    <a:gd name="connsiteY30" fmla="*/ 0 h 2180598"/>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94111"/>
                    <a:gd name="connsiteX1" fmla="*/ 927552 w 1110328"/>
                    <a:gd name="connsiteY1" fmla="*/ 5291 h 2194111"/>
                    <a:gd name="connsiteX2" fmla="*/ 1015319 w 1110328"/>
                    <a:gd name="connsiteY2" fmla="*/ 5291 h 2194111"/>
                    <a:gd name="connsiteX3" fmla="*/ 1087143 w 1110328"/>
                    <a:gd name="connsiteY3" fmla="*/ 76721 h 2194111"/>
                    <a:gd name="connsiteX4" fmla="*/ 1087143 w 1110328"/>
                    <a:gd name="connsiteY4" fmla="*/ 164566 h 2194111"/>
                    <a:gd name="connsiteX5" fmla="*/ 1087143 w 1110328"/>
                    <a:gd name="connsiteY5" fmla="*/ 680565 h 2194111"/>
                    <a:gd name="connsiteX6" fmla="*/ 1087143 w 1110328"/>
                    <a:gd name="connsiteY6" fmla="*/ 702296 h 2194111"/>
                    <a:gd name="connsiteX7" fmla="*/ 1087143 w 1110328"/>
                    <a:gd name="connsiteY7" fmla="*/ 960493 h 2194111"/>
                    <a:gd name="connsiteX8" fmla="*/ 1087143 w 1110328"/>
                    <a:gd name="connsiteY8" fmla="*/ 1515535 h 2194111"/>
                    <a:gd name="connsiteX9" fmla="*/ 774143 w 1110328"/>
                    <a:gd name="connsiteY9" fmla="*/ 1960526 h 2194111"/>
                    <a:gd name="connsiteX10" fmla="*/ 219469 w 1110328"/>
                    <a:gd name="connsiteY10" fmla="*/ 2174813 h 2194111"/>
                    <a:gd name="connsiteX11" fmla="*/ 203080 w 1110328"/>
                    <a:gd name="connsiteY11" fmla="*/ 2185889 h 2194111"/>
                    <a:gd name="connsiteX12" fmla="*/ 186663 w 1110328"/>
                    <a:gd name="connsiteY12" fmla="*/ 2185889 h 2194111"/>
                    <a:gd name="connsiteX13" fmla="*/ 164483 w 1110328"/>
                    <a:gd name="connsiteY13" fmla="*/ 2185889 h 2194111"/>
                    <a:gd name="connsiteX14" fmla="*/ 104210 w 1110328"/>
                    <a:gd name="connsiteY14" fmla="*/ 2185889 h 2194111"/>
                    <a:gd name="connsiteX15" fmla="*/ 49224 w 1110328"/>
                    <a:gd name="connsiteY15" fmla="*/ 2152634 h 2194111"/>
                    <a:gd name="connsiteX16" fmla="*/ 27494 w 1110328"/>
                    <a:gd name="connsiteY16" fmla="*/ 2092280 h 2194111"/>
                    <a:gd name="connsiteX17" fmla="*/ 0 w 1110328"/>
                    <a:gd name="connsiteY17" fmla="*/ 2015538 h 2194111"/>
                    <a:gd name="connsiteX18" fmla="*/ 32808 w 1110328"/>
                    <a:gd name="connsiteY18" fmla="*/ 1927692 h 2194111"/>
                    <a:gd name="connsiteX19" fmla="*/ 109525 w 1110328"/>
                    <a:gd name="connsiteY19" fmla="*/ 1900173 h 2194111"/>
                    <a:gd name="connsiteX20" fmla="*/ 356909 w 1110328"/>
                    <a:gd name="connsiteY20" fmla="*/ 1806565 h 2194111"/>
                    <a:gd name="connsiteX21" fmla="*/ 751967 w 1110328"/>
                    <a:gd name="connsiteY21" fmla="*/ 1565206 h 2194111"/>
                    <a:gd name="connsiteX22" fmla="*/ 785220 w 1110328"/>
                    <a:gd name="connsiteY22" fmla="*/ 1031922 h 2194111"/>
                    <a:gd name="connsiteX23" fmla="*/ 214156 w 1110328"/>
                    <a:gd name="connsiteY23" fmla="*/ 1031922 h 2194111"/>
                    <a:gd name="connsiteX24" fmla="*/ 126363 w 1110328"/>
                    <a:gd name="connsiteY24" fmla="*/ 1031922 h 2194111"/>
                    <a:gd name="connsiteX25" fmla="*/ 60301 w 1110328"/>
                    <a:gd name="connsiteY25" fmla="*/ 966281 h 2194111"/>
                    <a:gd name="connsiteX26" fmla="*/ 60301 w 1110328"/>
                    <a:gd name="connsiteY26" fmla="*/ 878435 h 2194111"/>
                    <a:gd name="connsiteX27" fmla="*/ 60301 w 1110328"/>
                    <a:gd name="connsiteY27" fmla="*/ 164566 h 2194111"/>
                    <a:gd name="connsiteX28" fmla="*/ 60301 w 1110328"/>
                    <a:gd name="connsiteY28" fmla="*/ 76721 h 2194111"/>
                    <a:gd name="connsiteX29" fmla="*/ 126363 w 1110328"/>
                    <a:gd name="connsiteY29" fmla="*/ 5291 h 2194111"/>
                    <a:gd name="connsiteX30" fmla="*/ 214156 w 1110328"/>
                    <a:gd name="connsiteY30" fmla="*/ 5291 h 2194111"/>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6221 w 1112393"/>
                    <a:gd name="connsiteY0" fmla="*/ 5291 h 2194956"/>
                    <a:gd name="connsiteX1" fmla="*/ 929617 w 1112393"/>
                    <a:gd name="connsiteY1" fmla="*/ 5291 h 2194956"/>
                    <a:gd name="connsiteX2" fmla="*/ 1017384 w 1112393"/>
                    <a:gd name="connsiteY2" fmla="*/ 5291 h 2194956"/>
                    <a:gd name="connsiteX3" fmla="*/ 1089208 w 1112393"/>
                    <a:gd name="connsiteY3" fmla="*/ 76721 h 2194956"/>
                    <a:gd name="connsiteX4" fmla="*/ 1089208 w 1112393"/>
                    <a:gd name="connsiteY4" fmla="*/ 164566 h 2194956"/>
                    <a:gd name="connsiteX5" fmla="*/ 1089208 w 1112393"/>
                    <a:gd name="connsiteY5" fmla="*/ 680565 h 2194956"/>
                    <a:gd name="connsiteX6" fmla="*/ 1089208 w 1112393"/>
                    <a:gd name="connsiteY6" fmla="*/ 702296 h 2194956"/>
                    <a:gd name="connsiteX7" fmla="*/ 1089208 w 1112393"/>
                    <a:gd name="connsiteY7" fmla="*/ 960493 h 2194956"/>
                    <a:gd name="connsiteX8" fmla="*/ 1089208 w 1112393"/>
                    <a:gd name="connsiteY8" fmla="*/ 1515535 h 2194956"/>
                    <a:gd name="connsiteX9" fmla="*/ 776208 w 1112393"/>
                    <a:gd name="connsiteY9" fmla="*/ 1960526 h 2194956"/>
                    <a:gd name="connsiteX10" fmla="*/ 221534 w 1112393"/>
                    <a:gd name="connsiteY10" fmla="*/ 2174813 h 2194956"/>
                    <a:gd name="connsiteX11" fmla="*/ 205145 w 1112393"/>
                    <a:gd name="connsiteY11" fmla="*/ 2185889 h 2194956"/>
                    <a:gd name="connsiteX12" fmla="*/ 188728 w 1112393"/>
                    <a:gd name="connsiteY12" fmla="*/ 2185889 h 2194956"/>
                    <a:gd name="connsiteX13" fmla="*/ 166548 w 1112393"/>
                    <a:gd name="connsiteY13" fmla="*/ 2185889 h 2194956"/>
                    <a:gd name="connsiteX14" fmla="*/ 106275 w 1112393"/>
                    <a:gd name="connsiteY14" fmla="*/ 2185889 h 2194956"/>
                    <a:gd name="connsiteX15" fmla="*/ 51289 w 1112393"/>
                    <a:gd name="connsiteY15" fmla="*/ 2152634 h 2194956"/>
                    <a:gd name="connsiteX16" fmla="*/ 29559 w 1112393"/>
                    <a:gd name="connsiteY16" fmla="*/ 2092280 h 2194956"/>
                    <a:gd name="connsiteX17" fmla="*/ 2065 w 1112393"/>
                    <a:gd name="connsiteY17" fmla="*/ 2015538 h 2194956"/>
                    <a:gd name="connsiteX18" fmla="*/ 34873 w 1112393"/>
                    <a:gd name="connsiteY18" fmla="*/ 1927692 h 2194956"/>
                    <a:gd name="connsiteX19" fmla="*/ 111590 w 1112393"/>
                    <a:gd name="connsiteY19" fmla="*/ 1900173 h 2194956"/>
                    <a:gd name="connsiteX20" fmla="*/ 358974 w 1112393"/>
                    <a:gd name="connsiteY20" fmla="*/ 1806565 h 2194956"/>
                    <a:gd name="connsiteX21" fmla="*/ 754032 w 1112393"/>
                    <a:gd name="connsiteY21" fmla="*/ 1565206 h 2194956"/>
                    <a:gd name="connsiteX22" fmla="*/ 787285 w 1112393"/>
                    <a:gd name="connsiteY22" fmla="*/ 1031922 h 2194956"/>
                    <a:gd name="connsiteX23" fmla="*/ 216221 w 1112393"/>
                    <a:gd name="connsiteY23" fmla="*/ 1031922 h 2194956"/>
                    <a:gd name="connsiteX24" fmla="*/ 128428 w 1112393"/>
                    <a:gd name="connsiteY24" fmla="*/ 1031922 h 2194956"/>
                    <a:gd name="connsiteX25" fmla="*/ 62366 w 1112393"/>
                    <a:gd name="connsiteY25" fmla="*/ 966281 h 2194956"/>
                    <a:gd name="connsiteX26" fmla="*/ 62366 w 1112393"/>
                    <a:gd name="connsiteY26" fmla="*/ 878435 h 2194956"/>
                    <a:gd name="connsiteX27" fmla="*/ 62366 w 1112393"/>
                    <a:gd name="connsiteY27" fmla="*/ 164566 h 2194956"/>
                    <a:gd name="connsiteX28" fmla="*/ 62366 w 1112393"/>
                    <a:gd name="connsiteY28" fmla="*/ 76721 h 2194956"/>
                    <a:gd name="connsiteX29" fmla="*/ 128428 w 1112393"/>
                    <a:gd name="connsiteY29" fmla="*/ 5291 h 2194956"/>
                    <a:gd name="connsiteX30" fmla="*/ 216221 w 1112393"/>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9224 h 2198889"/>
                    <a:gd name="connsiteX1" fmla="*/ 927552 w 1110328"/>
                    <a:gd name="connsiteY1" fmla="*/ 9224 h 2198889"/>
                    <a:gd name="connsiteX2" fmla="*/ 1015319 w 1110328"/>
                    <a:gd name="connsiteY2" fmla="*/ 9224 h 2198889"/>
                    <a:gd name="connsiteX3" fmla="*/ 1087143 w 1110328"/>
                    <a:gd name="connsiteY3" fmla="*/ 80654 h 2198889"/>
                    <a:gd name="connsiteX4" fmla="*/ 1087143 w 1110328"/>
                    <a:gd name="connsiteY4" fmla="*/ 168499 h 2198889"/>
                    <a:gd name="connsiteX5" fmla="*/ 1087143 w 1110328"/>
                    <a:gd name="connsiteY5" fmla="*/ 684498 h 2198889"/>
                    <a:gd name="connsiteX6" fmla="*/ 1087143 w 1110328"/>
                    <a:gd name="connsiteY6" fmla="*/ 706229 h 2198889"/>
                    <a:gd name="connsiteX7" fmla="*/ 1087143 w 1110328"/>
                    <a:gd name="connsiteY7" fmla="*/ 964426 h 2198889"/>
                    <a:gd name="connsiteX8" fmla="*/ 1087143 w 1110328"/>
                    <a:gd name="connsiteY8" fmla="*/ 1519468 h 2198889"/>
                    <a:gd name="connsiteX9" fmla="*/ 774143 w 1110328"/>
                    <a:gd name="connsiteY9" fmla="*/ 1964459 h 2198889"/>
                    <a:gd name="connsiteX10" fmla="*/ 219469 w 1110328"/>
                    <a:gd name="connsiteY10" fmla="*/ 2178746 h 2198889"/>
                    <a:gd name="connsiteX11" fmla="*/ 203080 w 1110328"/>
                    <a:gd name="connsiteY11" fmla="*/ 2189822 h 2198889"/>
                    <a:gd name="connsiteX12" fmla="*/ 186663 w 1110328"/>
                    <a:gd name="connsiteY12" fmla="*/ 2189822 h 2198889"/>
                    <a:gd name="connsiteX13" fmla="*/ 164483 w 1110328"/>
                    <a:gd name="connsiteY13" fmla="*/ 2189822 h 2198889"/>
                    <a:gd name="connsiteX14" fmla="*/ 104210 w 1110328"/>
                    <a:gd name="connsiteY14" fmla="*/ 2189822 h 2198889"/>
                    <a:gd name="connsiteX15" fmla="*/ 49224 w 1110328"/>
                    <a:gd name="connsiteY15" fmla="*/ 2156567 h 2198889"/>
                    <a:gd name="connsiteX16" fmla="*/ 27494 w 1110328"/>
                    <a:gd name="connsiteY16" fmla="*/ 2096213 h 2198889"/>
                    <a:gd name="connsiteX17" fmla="*/ 0 w 1110328"/>
                    <a:gd name="connsiteY17" fmla="*/ 2019471 h 2198889"/>
                    <a:gd name="connsiteX18" fmla="*/ 32808 w 1110328"/>
                    <a:gd name="connsiteY18" fmla="*/ 1931625 h 2198889"/>
                    <a:gd name="connsiteX19" fmla="*/ 109525 w 1110328"/>
                    <a:gd name="connsiteY19" fmla="*/ 1904106 h 2198889"/>
                    <a:gd name="connsiteX20" fmla="*/ 356909 w 1110328"/>
                    <a:gd name="connsiteY20" fmla="*/ 1810498 h 2198889"/>
                    <a:gd name="connsiteX21" fmla="*/ 751967 w 1110328"/>
                    <a:gd name="connsiteY21" fmla="*/ 1569139 h 2198889"/>
                    <a:gd name="connsiteX22" fmla="*/ 785220 w 1110328"/>
                    <a:gd name="connsiteY22" fmla="*/ 1035855 h 2198889"/>
                    <a:gd name="connsiteX23" fmla="*/ 214156 w 1110328"/>
                    <a:gd name="connsiteY23" fmla="*/ 1035855 h 2198889"/>
                    <a:gd name="connsiteX24" fmla="*/ 126363 w 1110328"/>
                    <a:gd name="connsiteY24" fmla="*/ 1035855 h 2198889"/>
                    <a:gd name="connsiteX25" fmla="*/ 60301 w 1110328"/>
                    <a:gd name="connsiteY25" fmla="*/ 970214 h 2198889"/>
                    <a:gd name="connsiteX26" fmla="*/ 60301 w 1110328"/>
                    <a:gd name="connsiteY26" fmla="*/ 882368 h 2198889"/>
                    <a:gd name="connsiteX27" fmla="*/ 60301 w 1110328"/>
                    <a:gd name="connsiteY27" fmla="*/ 168499 h 2198889"/>
                    <a:gd name="connsiteX28" fmla="*/ 60301 w 1110328"/>
                    <a:gd name="connsiteY28" fmla="*/ 80654 h 2198889"/>
                    <a:gd name="connsiteX29" fmla="*/ 126363 w 1110328"/>
                    <a:gd name="connsiteY29" fmla="*/ 9224 h 2198889"/>
                    <a:gd name="connsiteX30" fmla="*/ 214156 w 1110328"/>
                    <a:gd name="connsiteY30" fmla="*/ 9224 h 2198889"/>
                    <a:gd name="connsiteX0" fmla="*/ 214156 w 1110328"/>
                    <a:gd name="connsiteY0" fmla="*/ 5292 h 2194957"/>
                    <a:gd name="connsiteX1" fmla="*/ 927552 w 1110328"/>
                    <a:gd name="connsiteY1" fmla="*/ 5292 h 2194957"/>
                    <a:gd name="connsiteX2" fmla="*/ 1015319 w 1110328"/>
                    <a:gd name="connsiteY2" fmla="*/ 5292 h 2194957"/>
                    <a:gd name="connsiteX3" fmla="*/ 1087143 w 1110328"/>
                    <a:gd name="connsiteY3" fmla="*/ 76722 h 2194957"/>
                    <a:gd name="connsiteX4" fmla="*/ 1087143 w 1110328"/>
                    <a:gd name="connsiteY4" fmla="*/ 164567 h 2194957"/>
                    <a:gd name="connsiteX5" fmla="*/ 1087143 w 1110328"/>
                    <a:gd name="connsiteY5" fmla="*/ 680566 h 2194957"/>
                    <a:gd name="connsiteX6" fmla="*/ 1087143 w 1110328"/>
                    <a:gd name="connsiteY6" fmla="*/ 702297 h 2194957"/>
                    <a:gd name="connsiteX7" fmla="*/ 1087143 w 1110328"/>
                    <a:gd name="connsiteY7" fmla="*/ 960494 h 2194957"/>
                    <a:gd name="connsiteX8" fmla="*/ 1087143 w 1110328"/>
                    <a:gd name="connsiteY8" fmla="*/ 1515536 h 2194957"/>
                    <a:gd name="connsiteX9" fmla="*/ 774143 w 1110328"/>
                    <a:gd name="connsiteY9" fmla="*/ 1960527 h 2194957"/>
                    <a:gd name="connsiteX10" fmla="*/ 219469 w 1110328"/>
                    <a:gd name="connsiteY10" fmla="*/ 2174814 h 2194957"/>
                    <a:gd name="connsiteX11" fmla="*/ 203080 w 1110328"/>
                    <a:gd name="connsiteY11" fmla="*/ 2185890 h 2194957"/>
                    <a:gd name="connsiteX12" fmla="*/ 186663 w 1110328"/>
                    <a:gd name="connsiteY12" fmla="*/ 2185890 h 2194957"/>
                    <a:gd name="connsiteX13" fmla="*/ 164483 w 1110328"/>
                    <a:gd name="connsiteY13" fmla="*/ 2185890 h 2194957"/>
                    <a:gd name="connsiteX14" fmla="*/ 104210 w 1110328"/>
                    <a:gd name="connsiteY14" fmla="*/ 2185890 h 2194957"/>
                    <a:gd name="connsiteX15" fmla="*/ 49224 w 1110328"/>
                    <a:gd name="connsiteY15" fmla="*/ 2152635 h 2194957"/>
                    <a:gd name="connsiteX16" fmla="*/ 27494 w 1110328"/>
                    <a:gd name="connsiteY16" fmla="*/ 2092281 h 2194957"/>
                    <a:gd name="connsiteX17" fmla="*/ 0 w 1110328"/>
                    <a:gd name="connsiteY17" fmla="*/ 2015539 h 2194957"/>
                    <a:gd name="connsiteX18" fmla="*/ 32808 w 1110328"/>
                    <a:gd name="connsiteY18" fmla="*/ 1927693 h 2194957"/>
                    <a:gd name="connsiteX19" fmla="*/ 109525 w 1110328"/>
                    <a:gd name="connsiteY19" fmla="*/ 1900174 h 2194957"/>
                    <a:gd name="connsiteX20" fmla="*/ 356909 w 1110328"/>
                    <a:gd name="connsiteY20" fmla="*/ 1806566 h 2194957"/>
                    <a:gd name="connsiteX21" fmla="*/ 751967 w 1110328"/>
                    <a:gd name="connsiteY21" fmla="*/ 1565207 h 2194957"/>
                    <a:gd name="connsiteX22" fmla="*/ 785220 w 1110328"/>
                    <a:gd name="connsiteY22" fmla="*/ 1031923 h 2194957"/>
                    <a:gd name="connsiteX23" fmla="*/ 214156 w 1110328"/>
                    <a:gd name="connsiteY23" fmla="*/ 1031923 h 2194957"/>
                    <a:gd name="connsiteX24" fmla="*/ 126363 w 1110328"/>
                    <a:gd name="connsiteY24" fmla="*/ 1031923 h 2194957"/>
                    <a:gd name="connsiteX25" fmla="*/ 60301 w 1110328"/>
                    <a:gd name="connsiteY25" fmla="*/ 966282 h 2194957"/>
                    <a:gd name="connsiteX26" fmla="*/ 60301 w 1110328"/>
                    <a:gd name="connsiteY26" fmla="*/ 878436 h 2194957"/>
                    <a:gd name="connsiteX27" fmla="*/ 60301 w 1110328"/>
                    <a:gd name="connsiteY27" fmla="*/ 164567 h 2194957"/>
                    <a:gd name="connsiteX28" fmla="*/ 60301 w 1110328"/>
                    <a:gd name="connsiteY28" fmla="*/ 76722 h 2194957"/>
                    <a:gd name="connsiteX29" fmla="*/ 126363 w 1110328"/>
                    <a:gd name="connsiteY29" fmla="*/ 5292 h 2194957"/>
                    <a:gd name="connsiteX30" fmla="*/ 214156 w 1110328"/>
                    <a:gd name="connsiteY30" fmla="*/ 5292 h 219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0328" h="2194957">
                      <a:moveTo>
                        <a:pt x="214156" y="5292"/>
                      </a:moveTo>
                      <a:lnTo>
                        <a:pt x="927552" y="5292"/>
                      </a:lnTo>
                      <a:cubicBezTo>
                        <a:pt x="1061079" y="5292"/>
                        <a:pt x="988721" y="-6613"/>
                        <a:pt x="1015319" y="5292"/>
                      </a:cubicBezTo>
                      <a:cubicBezTo>
                        <a:pt x="1041917" y="17197"/>
                        <a:pt x="1087143" y="47602"/>
                        <a:pt x="1087143" y="76722"/>
                      </a:cubicBezTo>
                      <a:lnTo>
                        <a:pt x="1087143" y="164567"/>
                      </a:lnTo>
                      <a:lnTo>
                        <a:pt x="1087143" y="680566"/>
                      </a:lnTo>
                      <a:lnTo>
                        <a:pt x="1087143" y="702297"/>
                      </a:lnTo>
                      <a:lnTo>
                        <a:pt x="1087143" y="960494"/>
                      </a:lnTo>
                      <a:cubicBezTo>
                        <a:pt x="1087143" y="1096034"/>
                        <a:pt x="1139310" y="1348864"/>
                        <a:pt x="1087143" y="1515536"/>
                      </a:cubicBezTo>
                      <a:cubicBezTo>
                        <a:pt x="1034976" y="1682208"/>
                        <a:pt x="943561" y="1895076"/>
                        <a:pt x="774143" y="1960527"/>
                      </a:cubicBezTo>
                      <a:lnTo>
                        <a:pt x="219469" y="2174814"/>
                      </a:lnTo>
                      <a:cubicBezTo>
                        <a:pt x="124292" y="2212375"/>
                        <a:pt x="208851" y="2185890"/>
                        <a:pt x="203080" y="2185890"/>
                      </a:cubicBezTo>
                      <a:lnTo>
                        <a:pt x="186663" y="2185890"/>
                      </a:lnTo>
                      <a:lnTo>
                        <a:pt x="164483" y="2185890"/>
                      </a:lnTo>
                      <a:cubicBezTo>
                        <a:pt x="150741" y="2185890"/>
                        <a:pt x="121318" y="2196237"/>
                        <a:pt x="104210" y="2185890"/>
                      </a:cubicBezTo>
                      <a:lnTo>
                        <a:pt x="49224" y="2152635"/>
                      </a:lnTo>
                      <a:cubicBezTo>
                        <a:pt x="36438" y="2137034"/>
                        <a:pt x="35682" y="2115136"/>
                        <a:pt x="27494" y="2092281"/>
                      </a:cubicBezTo>
                      <a:lnTo>
                        <a:pt x="0" y="2015539"/>
                      </a:lnTo>
                      <a:cubicBezTo>
                        <a:pt x="886" y="1988108"/>
                        <a:pt x="7853" y="1936645"/>
                        <a:pt x="32808" y="1927693"/>
                      </a:cubicBezTo>
                      <a:lnTo>
                        <a:pt x="109525" y="1900174"/>
                      </a:lnTo>
                      <a:cubicBezTo>
                        <a:pt x="163542" y="1879986"/>
                        <a:pt x="253864" y="1869521"/>
                        <a:pt x="356909" y="1806566"/>
                      </a:cubicBezTo>
                      <a:lnTo>
                        <a:pt x="751967" y="1565207"/>
                      </a:lnTo>
                      <a:cubicBezTo>
                        <a:pt x="823352" y="1436100"/>
                        <a:pt x="911451" y="1031923"/>
                        <a:pt x="785220" y="1031923"/>
                      </a:cubicBezTo>
                      <a:lnTo>
                        <a:pt x="214156" y="1031923"/>
                      </a:lnTo>
                      <a:cubicBezTo>
                        <a:pt x="104347" y="1031923"/>
                        <a:pt x="152006" y="1042863"/>
                        <a:pt x="126363" y="1031923"/>
                      </a:cubicBezTo>
                      <a:cubicBezTo>
                        <a:pt x="100721" y="1020983"/>
                        <a:pt x="60301" y="994132"/>
                        <a:pt x="60301" y="966282"/>
                      </a:cubicBezTo>
                      <a:lnTo>
                        <a:pt x="60301" y="878436"/>
                      </a:lnTo>
                      <a:lnTo>
                        <a:pt x="60301" y="164567"/>
                      </a:lnTo>
                      <a:cubicBezTo>
                        <a:pt x="60301" y="30948"/>
                        <a:pt x="40788" y="97820"/>
                        <a:pt x="60301" y="76722"/>
                      </a:cubicBezTo>
                      <a:lnTo>
                        <a:pt x="126363" y="5292"/>
                      </a:lnTo>
                      <a:cubicBezTo>
                        <a:pt x="152005" y="-6613"/>
                        <a:pt x="80625" y="5292"/>
                        <a:pt x="214156" y="5292"/>
                      </a:cubicBezTo>
                      <a:close/>
                    </a:path>
                  </a:pathLst>
                </a:cu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grpSp>
        </p:grpSp>
      </p:grpSp>
      <p:grpSp>
        <p:nvGrpSpPr>
          <p:cNvPr id="69" name="QuotationMarksBlue 27">
            <a:extLst>
              <a:ext uri="{FF2B5EF4-FFF2-40B4-BE49-F238E27FC236}">
                <a16:creationId xmlns:a16="http://schemas.microsoft.com/office/drawing/2014/main" id="{F42AAB18-8A0A-47A3-B8DF-C86DD545E580}"/>
              </a:ext>
            </a:extLst>
          </p:cNvPr>
          <p:cNvGrpSpPr>
            <a:grpSpLocks noChangeAspect="1"/>
          </p:cNvGrpSpPr>
          <p:nvPr>
            <p:custDataLst>
              <p:tags r:id="rId5"/>
            </p:custDataLst>
          </p:nvPr>
        </p:nvGrpSpPr>
        <p:grpSpPr>
          <a:xfrm>
            <a:off x="4363594" y="3858477"/>
            <a:ext cx="315718" cy="315718"/>
            <a:chOff x="1016000" y="1016000"/>
            <a:chExt cx="396228" cy="396228"/>
          </a:xfrm>
        </p:grpSpPr>
        <p:sp>
          <p:nvSpPr>
            <p:cNvPr id="70" name="Oval 69">
              <a:extLst>
                <a:ext uri="{FF2B5EF4-FFF2-40B4-BE49-F238E27FC236}">
                  <a16:creationId xmlns:a16="http://schemas.microsoft.com/office/drawing/2014/main" id="{DA349E99-5EC4-4C98-9262-7A34350F2154}"/>
                </a:ext>
              </a:extLst>
            </p:cNvPr>
            <p:cNvSpPr/>
            <p:nvPr/>
          </p:nvSpPr>
          <p:spPr>
            <a:xfrm>
              <a:off x="1016000" y="1016000"/>
              <a:ext cx="396228" cy="396228"/>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grpSp>
          <p:nvGrpSpPr>
            <p:cNvPr id="71" name="Group 70">
              <a:extLst>
                <a:ext uri="{FF2B5EF4-FFF2-40B4-BE49-F238E27FC236}">
                  <a16:creationId xmlns:a16="http://schemas.microsoft.com/office/drawing/2014/main" id="{91E04A81-A608-4D9F-A1A9-462893DCD738}"/>
                </a:ext>
              </a:extLst>
            </p:cNvPr>
            <p:cNvGrpSpPr>
              <a:grpSpLocks noChangeAspect="1"/>
            </p:cNvGrpSpPr>
            <p:nvPr/>
          </p:nvGrpSpPr>
          <p:grpSpPr>
            <a:xfrm>
              <a:off x="1108293" y="1151401"/>
              <a:ext cx="223425" cy="126396"/>
              <a:chOff x="1018198" y="1915826"/>
              <a:chExt cx="5902920" cy="3339389"/>
            </a:xfrm>
          </p:grpSpPr>
          <p:grpSp>
            <p:nvGrpSpPr>
              <p:cNvPr id="72" name="Group 71">
                <a:extLst>
                  <a:ext uri="{FF2B5EF4-FFF2-40B4-BE49-F238E27FC236}">
                    <a16:creationId xmlns:a16="http://schemas.microsoft.com/office/drawing/2014/main" id="{A7C5B261-4F0A-483E-B8CF-F11D9B52C315}"/>
                  </a:ext>
                </a:extLst>
              </p:cNvPr>
              <p:cNvGrpSpPr/>
              <p:nvPr/>
            </p:nvGrpSpPr>
            <p:grpSpPr>
              <a:xfrm>
                <a:off x="4446462" y="3060258"/>
                <a:ext cx="2474656" cy="2194957"/>
                <a:chOff x="8918818" y="4018207"/>
                <a:chExt cx="2474656" cy="2194957"/>
              </a:xfrm>
            </p:grpSpPr>
            <p:sp>
              <p:nvSpPr>
                <p:cNvPr id="76" name="Freeform: Shape 75">
                  <a:extLst>
                    <a:ext uri="{FF2B5EF4-FFF2-40B4-BE49-F238E27FC236}">
                      <a16:creationId xmlns:a16="http://schemas.microsoft.com/office/drawing/2014/main" id="{AD361262-67E4-4471-BE72-0BFD0E137143}"/>
                    </a:ext>
                  </a:extLst>
                </p:cNvPr>
                <p:cNvSpPr>
                  <a:spLocks noChangeAspect="1"/>
                </p:cNvSpPr>
                <p:nvPr/>
              </p:nvSpPr>
              <p:spPr>
                <a:xfrm>
                  <a:off x="8918818" y="4018207"/>
                  <a:ext cx="1110328" cy="2194957"/>
                </a:xfrm>
                <a:custGeom>
                  <a:avLst/>
                  <a:gdLst>
                    <a:gd name="connsiteX0" fmla="*/ 214156 w 1087143"/>
                    <a:gd name="connsiteY0" fmla="*/ 0 h 2180598"/>
                    <a:gd name="connsiteX1" fmla="*/ 927552 w 1087143"/>
                    <a:gd name="connsiteY1" fmla="*/ 0 h 2180598"/>
                    <a:gd name="connsiteX2" fmla="*/ 1015319 w 1087143"/>
                    <a:gd name="connsiteY2" fmla="*/ 0 h 2180598"/>
                    <a:gd name="connsiteX3" fmla="*/ 1087143 w 1087143"/>
                    <a:gd name="connsiteY3" fmla="*/ 71430 h 2180598"/>
                    <a:gd name="connsiteX4" fmla="*/ 1087143 w 1087143"/>
                    <a:gd name="connsiteY4" fmla="*/ 159275 h 2180598"/>
                    <a:gd name="connsiteX5" fmla="*/ 1087143 w 1087143"/>
                    <a:gd name="connsiteY5" fmla="*/ 675274 h 2180598"/>
                    <a:gd name="connsiteX6" fmla="*/ 1087143 w 1087143"/>
                    <a:gd name="connsiteY6" fmla="*/ 697005 h 2180598"/>
                    <a:gd name="connsiteX7" fmla="*/ 1087143 w 1087143"/>
                    <a:gd name="connsiteY7" fmla="*/ 955202 h 2180598"/>
                    <a:gd name="connsiteX8" fmla="*/ 1087143 w 1087143"/>
                    <a:gd name="connsiteY8" fmla="*/ 1510244 h 2180598"/>
                    <a:gd name="connsiteX9" fmla="*/ 774143 w 1087143"/>
                    <a:gd name="connsiteY9" fmla="*/ 1955235 h 2180598"/>
                    <a:gd name="connsiteX10" fmla="*/ 219469 w 1087143"/>
                    <a:gd name="connsiteY10" fmla="*/ 2169522 h 2180598"/>
                    <a:gd name="connsiteX11" fmla="*/ 203080 w 1087143"/>
                    <a:gd name="connsiteY11" fmla="*/ 2180598 h 2180598"/>
                    <a:gd name="connsiteX12" fmla="*/ 186663 w 1087143"/>
                    <a:gd name="connsiteY12" fmla="*/ 2180598 h 2180598"/>
                    <a:gd name="connsiteX13" fmla="*/ 164483 w 1087143"/>
                    <a:gd name="connsiteY13" fmla="*/ 2180598 h 2180598"/>
                    <a:gd name="connsiteX14" fmla="*/ 104210 w 1087143"/>
                    <a:gd name="connsiteY14" fmla="*/ 2180598 h 2180598"/>
                    <a:gd name="connsiteX15" fmla="*/ 49224 w 1087143"/>
                    <a:gd name="connsiteY15" fmla="*/ 2147343 h 2180598"/>
                    <a:gd name="connsiteX16" fmla="*/ 27494 w 1087143"/>
                    <a:gd name="connsiteY16" fmla="*/ 2086989 h 2180598"/>
                    <a:gd name="connsiteX17" fmla="*/ 0 w 1087143"/>
                    <a:gd name="connsiteY17" fmla="*/ 2010247 h 2180598"/>
                    <a:gd name="connsiteX18" fmla="*/ 32808 w 1087143"/>
                    <a:gd name="connsiteY18" fmla="*/ 1922401 h 2180598"/>
                    <a:gd name="connsiteX19" fmla="*/ 109525 w 1087143"/>
                    <a:gd name="connsiteY19" fmla="*/ 1894882 h 2180598"/>
                    <a:gd name="connsiteX20" fmla="*/ 356909 w 1087143"/>
                    <a:gd name="connsiteY20" fmla="*/ 1801274 h 2180598"/>
                    <a:gd name="connsiteX21" fmla="*/ 751967 w 1087143"/>
                    <a:gd name="connsiteY21" fmla="*/ 1559915 h 2180598"/>
                    <a:gd name="connsiteX22" fmla="*/ 785220 w 1087143"/>
                    <a:gd name="connsiteY22" fmla="*/ 1026631 h 2180598"/>
                    <a:gd name="connsiteX23" fmla="*/ 214156 w 1087143"/>
                    <a:gd name="connsiteY23" fmla="*/ 1026631 h 2180598"/>
                    <a:gd name="connsiteX24" fmla="*/ 126363 w 1087143"/>
                    <a:gd name="connsiteY24" fmla="*/ 1026631 h 2180598"/>
                    <a:gd name="connsiteX25" fmla="*/ 60301 w 1087143"/>
                    <a:gd name="connsiteY25" fmla="*/ 960990 h 2180598"/>
                    <a:gd name="connsiteX26" fmla="*/ 60301 w 1087143"/>
                    <a:gd name="connsiteY26" fmla="*/ 873144 h 2180598"/>
                    <a:gd name="connsiteX27" fmla="*/ 60301 w 1087143"/>
                    <a:gd name="connsiteY27" fmla="*/ 159275 h 2180598"/>
                    <a:gd name="connsiteX28" fmla="*/ 60301 w 1087143"/>
                    <a:gd name="connsiteY28" fmla="*/ 71430 h 2180598"/>
                    <a:gd name="connsiteX29" fmla="*/ 126363 w 1087143"/>
                    <a:gd name="connsiteY29" fmla="*/ 0 h 2180598"/>
                    <a:gd name="connsiteX30" fmla="*/ 214156 w 1087143"/>
                    <a:gd name="connsiteY30" fmla="*/ 0 h 2180598"/>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94111"/>
                    <a:gd name="connsiteX1" fmla="*/ 927552 w 1110328"/>
                    <a:gd name="connsiteY1" fmla="*/ 5291 h 2194111"/>
                    <a:gd name="connsiteX2" fmla="*/ 1015319 w 1110328"/>
                    <a:gd name="connsiteY2" fmla="*/ 5291 h 2194111"/>
                    <a:gd name="connsiteX3" fmla="*/ 1087143 w 1110328"/>
                    <a:gd name="connsiteY3" fmla="*/ 76721 h 2194111"/>
                    <a:gd name="connsiteX4" fmla="*/ 1087143 w 1110328"/>
                    <a:gd name="connsiteY4" fmla="*/ 164566 h 2194111"/>
                    <a:gd name="connsiteX5" fmla="*/ 1087143 w 1110328"/>
                    <a:gd name="connsiteY5" fmla="*/ 680565 h 2194111"/>
                    <a:gd name="connsiteX6" fmla="*/ 1087143 w 1110328"/>
                    <a:gd name="connsiteY6" fmla="*/ 702296 h 2194111"/>
                    <a:gd name="connsiteX7" fmla="*/ 1087143 w 1110328"/>
                    <a:gd name="connsiteY7" fmla="*/ 960493 h 2194111"/>
                    <a:gd name="connsiteX8" fmla="*/ 1087143 w 1110328"/>
                    <a:gd name="connsiteY8" fmla="*/ 1515535 h 2194111"/>
                    <a:gd name="connsiteX9" fmla="*/ 774143 w 1110328"/>
                    <a:gd name="connsiteY9" fmla="*/ 1960526 h 2194111"/>
                    <a:gd name="connsiteX10" fmla="*/ 219469 w 1110328"/>
                    <a:gd name="connsiteY10" fmla="*/ 2174813 h 2194111"/>
                    <a:gd name="connsiteX11" fmla="*/ 203080 w 1110328"/>
                    <a:gd name="connsiteY11" fmla="*/ 2185889 h 2194111"/>
                    <a:gd name="connsiteX12" fmla="*/ 186663 w 1110328"/>
                    <a:gd name="connsiteY12" fmla="*/ 2185889 h 2194111"/>
                    <a:gd name="connsiteX13" fmla="*/ 164483 w 1110328"/>
                    <a:gd name="connsiteY13" fmla="*/ 2185889 h 2194111"/>
                    <a:gd name="connsiteX14" fmla="*/ 104210 w 1110328"/>
                    <a:gd name="connsiteY14" fmla="*/ 2185889 h 2194111"/>
                    <a:gd name="connsiteX15" fmla="*/ 49224 w 1110328"/>
                    <a:gd name="connsiteY15" fmla="*/ 2152634 h 2194111"/>
                    <a:gd name="connsiteX16" fmla="*/ 27494 w 1110328"/>
                    <a:gd name="connsiteY16" fmla="*/ 2092280 h 2194111"/>
                    <a:gd name="connsiteX17" fmla="*/ 0 w 1110328"/>
                    <a:gd name="connsiteY17" fmla="*/ 2015538 h 2194111"/>
                    <a:gd name="connsiteX18" fmla="*/ 32808 w 1110328"/>
                    <a:gd name="connsiteY18" fmla="*/ 1927692 h 2194111"/>
                    <a:gd name="connsiteX19" fmla="*/ 109525 w 1110328"/>
                    <a:gd name="connsiteY19" fmla="*/ 1900173 h 2194111"/>
                    <a:gd name="connsiteX20" fmla="*/ 356909 w 1110328"/>
                    <a:gd name="connsiteY20" fmla="*/ 1806565 h 2194111"/>
                    <a:gd name="connsiteX21" fmla="*/ 751967 w 1110328"/>
                    <a:gd name="connsiteY21" fmla="*/ 1565206 h 2194111"/>
                    <a:gd name="connsiteX22" fmla="*/ 785220 w 1110328"/>
                    <a:gd name="connsiteY22" fmla="*/ 1031922 h 2194111"/>
                    <a:gd name="connsiteX23" fmla="*/ 214156 w 1110328"/>
                    <a:gd name="connsiteY23" fmla="*/ 1031922 h 2194111"/>
                    <a:gd name="connsiteX24" fmla="*/ 126363 w 1110328"/>
                    <a:gd name="connsiteY24" fmla="*/ 1031922 h 2194111"/>
                    <a:gd name="connsiteX25" fmla="*/ 60301 w 1110328"/>
                    <a:gd name="connsiteY25" fmla="*/ 966281 h 2194111"/>
                    <a:gd name="connsiteX26" fmla="*/ 60301 w 1110328"/>
                    <a:gd name="connsiteY26" fmla="*/ 878435 h 2194111"/>
                    <a:gd name="connsiteX27" fmla="*/ 60301 w 1110328"/>
                    <a:gd name="connsiteY27" fmla="*/ 164566 h 2194111"/>
                    <a:gd name="connsiteX28" fmla="*/ 60301 w 1110328"/>
                    <a:gd name="connsiteY28" fmla="*/ 76721 h 2194111"/>
                    <a:gd name="connsiteX29" fmla="*/ 126363 w 1110328"/>
                    <a:gd name="connsiteY29" fmla="*/ 5291 h 2194111"/>
                    <a:gd name="connsiteX30" fmla="*/ 214156 w 1110328"/>
                    <a:gd name="connsiteY30" fmla="*/ 5291 h 2194111"/>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6221 w 1112393"/>
                    <a:gd name="connsiteY0" fmla="*/ 5291 h 2194956"/>
                    <a:gd name="connsiteX1" fmla="*/ 929617 w 1112393"/>
                    <a:gd name="connsiteY1" fmla="*/ 5291 h 2194956"/>
                    <a:gd name="connsiteX2" fmla="*/ 1017384 w 1112393"/>
                    <a:gd name="connsiteY2" fmla="*/ 5291 h 2194956"/>
                    <a:gd name="connsiteX3" fmla="*/ 1089208 w 1112393"/>
                    <a:gd name="connsiteY3" fmla="*/ 76721 h 2194956"/>
                    <a:gd name="connsiteX4" fmla="*/ 1089208 w 1112393"/>
                    <a:gd name="connsiteY4" fmla="*/ 164566 h 2194956"/>
                    <a:gd name="connsiteX5" fmla="*/ 1089208 w 1112393"/>
                    <a:gd name="connsiteY5" fmla="*/ 680565 h 2194956"/>
                    <a:gd name="connsiteX6" fmla="*/ 1089208 w 1112393"/>
                    <a:gd name="connsiteY6" fmla="*/ 702296 h 2194956"/>
                    <a:gd name="connsiteX7" fmla="*/ 1089208 w 1112393"/>
                    <a:gd name="connsiteY7" fmla="*/ 960493 h 2194956"/>
                    <a:gd name="connsiteX8" fmla="*/ 1089208 w 1112393"/>
                    <a:gd name="connsiteY8" fmla="*/ 1515535 h 2194956"/>
                    <a:gd name="connsiteX9" fmla="*/ 776208 w 1112393"/>
                    <a:gd name="connsiteY9" fmla="*/ 1960526 h 2194956"/>
                    <a:gd name="connsiteX10" fmla="*/ 221534 w 1112393"/>
                    <a:gd name="connsiteY10" fmla="*/ 2174813 h 2194956"/>
                    <a:gd name="connsiteX11" fmla="*/ 205145 w 1112393"/>
                    <a:gd name="connsiteY11" fmla="*/ 2185889 h 2194956"/>
                    <a:gd name="connsiteX12" fmla="*/ 188728 w 1112393"/>
                    <a:gd name="connsiteY12" fmla="*/ 2185889 h 2194956"/>
                    <a:gd name="connsiteX13" fmla="*/ 166548 w 1112393"/>
                    <a:gd name="connsiteY13" fmla="*/ 2185889 h 2194956"/>
                    <a:gd name="connsiteX14" fmla="*/ 106275 w 1112393"/>
                    <a:gd name="connsiteY14" fmla="*/ 2185889 h 2194956"/>
                    <a:gd name="connsiteX15" fmla="*/ 51289 w 1112393"/>
                    <a:gd name="connsiteY15" fmla="*/ 2152634 h 2194956"/>
                    <a:gd name="connsiteX16" fmla="*/ 29559 w 1112393"/>
                    <a:gd name="connsiteY16" fmla="*/ 2092280 h 2194956"/>
                    <a:gd name="connsiteX17" fmla="*/ 2065 w 1112393"/>
                    <a:gd name="connsiteY17" fmla="*/ 2015538 h 2194956"/>
                    <a:gd name="connsiteX18" fmla="*/ 34873 w 1112393"/>
                    <a:gd name="connsiteY18" fmla="*/ 1927692 h 2194956"/>
                    <a:gd name="connsiteX19" fmla="*/ 111590 w 1112393"/>
                    <a:gd name="connsiteY19" fmla="*/ 1900173 h 2194956"/>
                    <a:gd name="connsiteX20" fmla="*/ 358974 w 1112393"/>
                    <a:gd name="connsiteY20" fmla="*/ 1806565 h 2194956"/>
                    <a:gd name="connsiteX21" fmla="*/ 754032 w 1112393"/>
                    <a:gd name="connsiteY21" fmla="*/ 1565206 h 2194956"/>
                    <a:gd name="connsiteX22" fmla="*/ 787285 w 1112393"/>
                    <a:gd name="connsiteY22" fmla="*/ 1031922 h 2194956"/>
                    <a:gd name="connsiteX23" fmla="*/ 216221 w 1112393"/>
                    <a:gd name="connsiteY23" fmla="*/ 1031922 h 2194956"/>
                    <a:gd name="connsiteX24" fmla="*/ 128428 w 1112393"/>
                    <a:gd name="connsiteY24" fmla="*/ 1031922 h 2194956"/>
                    <a:gd name="connsiteX25" fmla="*/ 62366 w 1112393"/>
                    <a:gd name="connsiteY25" fmla="*/ 966281 h 2194956"/>
                    <a:gd name="connsiteX26" fmla="*/ 62366 w 1112393"/>
                    <a:gd name="connsiteY26" fmla="*/ 878435 h 2194956"/>
                    <a:gd name="connsiteX27" fmla="*/ 62366 w 1112393"/>
                    <a:gd name="connsiteY27" fmla="*/ 164566 h 2194956"/>
                    <a:gd name="connsiteX28" fmla="*/ 62366 w 1112393"/>
                    <a:gd name="connsiteY28" fmla="*/ 76721 h 2194956"/>
                    <a:gd name="connsiteX29" fmla="*/ 128428 w 1112393"/>
                    <a:gd name="connsiteY29" fmla="*/ 5291 h 2194956"/>
                    <a:gd name="connsiteX30" fmla="*/ 216221 w 1112393"/>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9224 h 2198889"/>
                    <a:gd name="connsiteX1" fmla="*/ 927552 w 1110328"/>
                    <a:gd name="connsiteY1" fmla="*/ 9224 h 2198889"/>
                    <a:gd name="connsiteX2" fmla="*/ 1015319 w 1110328"/>
                    <a:gd name="connsiteY2" fmla="*/ 9224 h 2198889"/>
                    <a:gd name="connsiteX3" fmla="*/ 1087143 w 1110328"/>
                    <a:gd name="connsiteY3" fmla="*/ 80654 h 2198889"/>
                    <a:gd name="connsiteX4" fmla="*/ 1087143 w 1110328"/>
                    <a:gd name="connsiteY4" fmla="*/ 168499 h 2198889"/>
                    <a:gd name="connsiteX5" fmla="*/ 1087143 w 1110328"/>
                    <a:gd name="connsiteY5" fmla="*/ 684498 h 2198889"/>
                    <a:gd name="connsiteX6" fmla="*/ 1087143 w 1110328"/>
                    <a:gd name="connsiteY6" fmla="*/ 706229 h 2198889"/>
                    <a:gd name="connsiteX7" fmla="*/ 1087143 w 1110328"/>
                    <a:gd name="connsiteY7" fmla="*/ 964426 h 2198889"/>
                    <a:gd name="connsiteX8" fmla="*/ 1087143 w 1110328"/>
                    <a:gd name="connsiteY8" fmla="*/ 1519468 h 2198889"/>
                    <a:gd name="connsiteX9" fmla="*/ 774143 w 1110328"/>
                    <a:gd name="connsiteY9" fmla="*/ 1964459 h 2198889"/>
                    <a:gd name="connsiteX10" fmla="*/ 219469 w 1110328"/>
                    <a:gd name="connsiteY10" fmla="*/ 2178746 h 2198889"/>
                    <a:gd name="connsiteX11" fmla="*/ 203080 w 1110328"/>
                    <a:gd name="connsiteY11" fmla="*/ 2189822 h 2198889"/>
                    <a:gd name="connsiteX12" fmla="*/ 186663 w 1110328"/>
                    <a:gd name="connsiteY12" fmla="*/ 2189822 h 2198889"/>
                    <a:gd name="connsiteX13" fmla="*/ 164483 w 1110328"/>
                    <a:gd name="connsiteY13" fmla="*/ 2189822 h 2198889"/>
                    <a:gd name="connsiteX14" fmla="*/ 104210 w 1110328"/>
                    <a:gd name="connsiteY14" fmla="*/ 2189822 h 2198889"/>
                    <a:gd name="connsiteX15" fmla="*/ 49224 w 1110328"/>
                    <a:gd name="connsiteY15" fmla="*/ 2156567 h 2198889"/>
                    <a:gd name="connsiteX16" fmla="*/ 27494 w 1110328"/>
                    <a:gd name="connsiteY16" fmla="*/ 2096213 h 2198889"/>
                    <a:gd name="connsiteX17" fmla="*/ 0 w 1110328"/>
                    <a:gd name="connsiteY17" fmla="*/ 2019471 h 2198889"/>
                    <a:gd name="connsiteX18" fmla="*/ 32808 w 1110328"/>
                    <a:gd name="connsiteY18" fmla="*/ 1931625 h 2198889"/>
                    <a:gd name="connsiteX19" fmla="*/ 109525 w 1110328"/>
                    <a:gd name="connsiteY19" fmla="*/ 1904106 h 2198889"/>
                    <a:gd name="connsiteX20" fmla="*/ 356909 w 1110328"/>
                    <a:gd name="connsiteY20" fmla="*/ 1810498 h 2198889"/>
                    <a:gd name="connsiteX21" fmla="*/ 751967 w 1110328"/>
                    <a:gd name="connsiteY21" fmla="*/ 1569139 h 2198889"/>
                    <a:gd name="connsiteX22" fmla="*/ 785220 w 1110328"/>
                    <a:gd name="connsiteY22" fmla="*/ 1035855 h 2198889"/>
                    <a:gd name="connsiteX23" fmla="*/ 214156 w 1110328"/>
                    <a:gd name="connsiteY23" fmla="*/ 1035855 h 2198889"/>
                    <a:gd name="connsiteX24" fmla="*/ 126363 w 1110328"/>
                    <a:gd name="connsiteY24" fmla="*/ 1035855 h 2198889"/>
                    <a:gd name="connsiteX25" fmla="*/ 60301 w 1110328"/>
                    <a:gd name="connsiteY25" fmla="*/ 970214 h 2198889"/>
                    <a:gd name="connsiteX26" fmla="*/ 60301 w 1110328"/>
                    <a:gd name="connsiteY26" fmla="*/ 882368 h 2198889"/>
                    <a:gd name="connsiteX27" fmla="*/ 60301 w 1110328"/>
                    <a:gd name="connsiteY27" fmla="*/ 168499 h 2198889"/>
                    <a:gd name="connsiteX28" fmla="*/ 60301 w 1110328"/>
                    <a:gd name="connsiteY28" fmla="*/ 80654 h 2198889"/>
                    <a:gd name="connsiteX29" fmla="*/ 126363 w 1110328"/>
                    <a:gd name="connsiteY29" fmla="*/ 9224 h 2198889"/>
                    <a:gd name="connsiteX30" fmla="*/ 214156 w 1110328"/>
                    <a:gd name="connsiteY30" fmla="*/ 9224 h 2198889"/>
                    <a:gd name="connsiteX0" fmla="*/ 214156 w 1110328"/>
                    <a:gd name="connsiteY0" fmla="*/ 5292 h 2194957"/>
                    <a:gd name="connsiteX1" fmla="*/ 927552 w 1110328"/>
                    <a:gd name="connsiteY1" fmla="*/ 5292 h 2194957"/>
                    <a:gd name="connsiteX2" fmla="*/ 1015319 w 1110328"/>
                    <a:gd name="connsiteY2" fmla="*/ 5292 h 2194957"/>
                    <a:gd name="connsiteX3" fmla="*/ 1087143 w 1110328"/>
                    <a:gd name="connsiteY3" fmla="*/ 76722 h 2194957"/>
                    <a:gd name="connsiteX4" fmla="*/ 1087143 w 1110328"/>
                    <a:gd name="connsiteY4" fmla="*/ 164567 h 2194957"/>
                    <a:gd name="connsiteX5" fmla="*/ 1087143 w 1110328"/>
                    <a:gd name="connsiteY5" fmla="*/ 680566 h 2194957"/>
                    <a:gd name="connsiteX6" fmla="*/ 1087143 w 1110328"/>
                    <a:gd name="connsiteY6" fmla="*/ 702297 h 2194957"/>
                    <a:gd name="connsiteX7" fmla="*/ 1087143 w 1110328"/>
                    <a:gd name="connsiteY7" fmla="*/ 960494 h 2194957"/>
                    <a:gd name="connsiteX8" fmla="*/ 1087143 w 1110328"/>
                    <a:gd name="connsiteY8" fmla="*/ 1515536 h 2194957"/>
                    <a:gd name="connsiteX9" fmla="*/ 774143 w 1110328"/>
                    <a:gd name="connsiteY9" fmla="*/ 1960527 h 2194957"/>
                    <a:gd name="connsiteX10" fmla="*/ 219469 w 1110328"/>
                    <a:gd name="connsiteY10" fmla="*/ 2174814 h 2194957"/>
                    <a:gd name="connsiteX11" fmla="*/ 203080 w 1110328"/>
                    <a:gd name="connsiteY11" fmla="*/ 2185890 h 2194957"/>
                    <a:gd name="connsiteX12" fmla="*/ 186663 w 1110328"/>
                    <a:gd name="connsiteY12" fmla="*/ 2185890 h 2194957"/>
                    <a:gd name="connsiteX13" fmla="*/ 164483 w 1110328"/>
                    <a:gd name="connsiteY13" fmla="*/ 2185890 h 2194957"/>
                    <a:gd name="connsiteX14" fmla="*/ 104210 w 1110328"/>
                    <a:gd name="connsiteY14" fmla="*/ 2185890 h 2194957"/>
                    <a:gd name="connsiteX15" fmla="*/ 49224 w 1110328"/>
                    <a:gd name="connsiteY15" fmla="*/ 2152635 h 2194957"/>
                    <a:gd name="connsiteX16" fmla="*/ 27494 w 1110328"/>
                    <a:gd name="connsiteY16" fmla="*/ 2092281 h 2194957"/>
                    <a:gd name="connsiteX17" fmla="*/ 0 w 1110328"/>
                    <a:gd name="connsiteY17" fmla="*/ 2015539 h 2194957"/>
                    <a:gd name="connsiteX18" fmla="*/ 32808 w 1110328"/>
                    <a:gd name="connsiteY18" fmla="*/ 1927693 h 2194957"/>
                    <a:gd name="connsiteX19" fmla="*/ 109525 w 1110328"/>
                    <a:gd name="connsiteY19" fmla="*/ 1900174 h 2194957"/>
                    <a:gd name="connsiteX20" fmla="*/ 356909 w 1110328"/>
                    <a:gd name="connsiteY20" fmla="*/ 1806566 h 2194957"/>
                    <a:gd name="connsiteX21" fmla="*/ 751967 w 1110328"/>
                    <a:gd name="connsiteY21" fmla="*/ 1565207 h 2194957"/>
                    <a:gd name="connsiteX22" fmla="*/ 785220 w 1110328"/>
                    <a:gd name="connsiteY22" fmla="*/ 1031923 h 2194957"/>
                    <a:gd name="connsiteX23" fmla="*/ 214156 w 1110328"/>
                    <a:gd name="connsiteY23" fmla="*/ 1031923 h 2194957"/>
                    <a:gd name="connsiteX24" fmla="*/ 126363 w 1110328"/>
                    <a:gd name="connsiteY24" fmla="*/ 1031923 h 2194957"/>
                    <a:gd name="connsiteX25" fmla="*/ 60301 w 1110328"/>
                    <a:gd name="connsiteY25" fmla="*/ 966282 h 2194957"/>
                    <a:gd name="connsiteX26" fmla="*/ 60301 w 1110328"/>
                    <a:gd name="connsiteY26" fmla="*/ 878436 h 2194957"/>
                    <a:gd name="connsiteX27" fmla="*/ 60301 w 1110328"/>
                    <a:gd name="connsiteY27" fmla="*/ 164567 h 2194957"/>
                    <a:gd name="connsiteX28" fmla="*/ 60301 w 1110328"/>
                    <a:gd name="connsiteY28" fmla="*/ 76722 h 2194957"/>
                    <a:gd name="connsiteX29" fmla="*/ 126363 w 1110328"/>
                    <a:gd name="connsiteY29" fmla="*/ 5292 h 2194957"/>
                    <a:gd name="connsiteX30" fmla="*/ 214156 w 1110328"/>
                    <a:gd name="connsiteY30" fmla="*/ 5292 h 219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0328" h="2194957">
                      <a:moveTo>
                        <a:pt x="214156" y="5292"/>
                      </a:moveTo>
                      <a:lnTo>
                        <a:pt x="927552" y="5292"/>
                      </a:lnTo>
                      <a:cubicBezTo>
                        <a:pt x="1061079" y="5292"/>
                        <a:pt x="988721" y="-6613"/>
                        <a:pt x="1015319" y="5292"/>
                      </a:cubicBezTo>
                      <a:cubicBezTo>
                        <a:pt x="1041917" y="17197"/>
                        <a:pt x="1087143" y="47602"/>
                        <a:pt x="1087143" y="76722"/>
                      </a:cubicBezTo>
                      <a:lnTo>
                        <a:pt x="1087143" y="164567"/>
                      </a:lnTo>
                      <a:lnTo>
                        <a:pt x="1087143" y="680566"/>
                      </a:lnTo>
                      <a:lnTo>
                        <a:pt x="1087143" y="702297"/>
                      </a:lnTo>
                      <a:lnTo>
                        <a:pt x="1087143" y="960494"/>
                      </a:lnTo>
                      <a:cubicBezTo>
                        <a:pt x="1087143" y="1096034"/>
                        <a:pt x="1139310" y="1348864"/>
                        <a:pt x="1087143" y="1515536"/>
                      </a:cubicBezTo>
                      <a:cubicBezTo>
                        <a:pt x="1034976" y="1682208"/>
                        <a:pt x="943561" y="1895076"/>
                        <a:pt x="774143" y="1960527"/>
                      </a:cubicBezTo>
                      <a:lnTo>
                        <a:pt x="219469" y="2174814"/>
                      </a:lnTo>
                      <a:cubicBezTo>
                        <a:pt x="124292" y="2212375"/>
                        <a:pt x="208851" y="2185890"/>
                        <a:pt x="203080" y="2185890"/>
                      </a:cubicBezTo>
                      <a:lnTo>
                        <a:pt x="186663" y="2185890"/>
                      </a:lnTo>
                      <a:lnTo>
                        <a:pt x="164483" y="2185890"/>
                      </a:lnTo>
                      <a:cubicBezTo>
                        <a:pt x="150741" y="2185890"/>
                        <a:pt x="121318" y="2196237"/>
                        <a:pt x="104210" y="2185890"/>
                      </a:cubicBezTo>
                      <a:lnTo>
                        <a:pt x="49224" y="2152635"/>
                      </a:lnTo>
                      <a:cubicBezTo>
                        <a:pt x="36438" y="2137034"/>
                        <a:pt x="35682" y="2115136"/>
                        <a:pt x="27494" y="2092281"/>
                      </a:cubicBezTo>
                      <a:lnTo>
                        <a:pt x="0" y="2015539"/>
                      </a:lnTo>
                      <a:cubicBezTo>
                        <a:pt x="886" y="1988108"/>
                        <a:pt x="7853" y="1936645"/>
                        <a:pt x="32808" y="1927693"/>
                      </a:cubicBezTo>
                      <a:lnTo>
                        <a:pt x="109525" y="1900174"/>
                      </a:lnTo>
                      <a:cubicBezTo>
                        <a:pt x="163542" y="1879986"/>
                        <a:pt x="253864" y="1869521"/>
                        <a:pt x="356909" y="1806566"/>
                      </a:cubicBezTo>
                      <a:lnTo>
                        <a:pt x="751967" y="1565207"/>
                      </a:lnTo>
                      <a:cubicBezTo>
                        <a:pt x="823352" y="1436100"/>
                        <a:pt x="911451" y="1031923"/>
                        <a:pt x="785220" y="1031923"/>
                      </a:cubicBezTo>
                      <a:lnTo>
                        <a:pt x="214156" y="1031923"/>
                      </a:lnTo>
                      <a:cubicBezTo>
                        <a:pt x="104347" y="1031923"/>
                        <a:pt x="152006" y="1042863"/>
                        <a:pt x="126363" y="1031923"/>
                      </a:cubicBezTo>
                      <a:cubicBezTo>
                        <a:pt x="100721" y="1020983"/>
                        <a:pt x="60301" y="994132"/>
                        <a:pt x="60301" y="966282"/>
                      </a:cubicBezTo>
                      <a:lnTo>
                        <a:pt x="60301" y="878436"/>
                      </a:lnTo>
                      <a:lnTo>
                        <a:pt x="60301" y="164567"/>
                      </a:lnTo>
                      <a:cubicBezTo>
                        <a:pt x="60301" y="30948"/>
                        <a:pt x="40788" y="97820"/>
                        <a:pt x="60301" y="76722"/>
                      </a:cubicBezTo>
                      <a:lnTo>
                        <a:pt x="126363" y="5292"/>
                      </a:lnTo>
                      <a:cubicBezTo>
                        <a:pt x="152005" y="-6613"/>
                        <a:pt x="80625" y="5292"/>
                        <a:pt x="214156" y="5292"/>
                      </a:cubicBezTo>
                      <a:close/>
                    </a:path>
                  </a:pathLst>
                </a:cu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
              <p:nvSpPr>
                <p:cNvPr id="77" name="Freeform: Shape 76">
                  <a:extLst>
                    <a:ext uri="{FF2B5EF4-FFF2-40B4-BE49-F238E27FC236}">
                      <a16:creationId xmlns:a16="http://schemas.microsoft.com/office/drawing/2014/main" id="{700713B3-4ED7-4C1A-870E-085967A3ECBF}"/>
                    </a:ext>
                  </a:extLst>
                </p:cNvPr>
                <p:cNvSpPr>
                  <a:spLocks noChangeAspect="1"/>
                </p:cNvSpPr>
                <p:nvPr/>
              </p:nvSpPr>
              <p:spPr>
                <a:xfrm>
                  <a:off x="10283146" y="4018207"/>
                  <a:ext cx="1110328" cy="2194957"/>
                </a:xfrm>
                <a:custGeom>
                  <a:avLst/>
                  <a:gdLst>
                    <a:gd name="connsiteX0" fmla="*/ 214156 w 1087143"/>
                    <a:gd name="connsiteY0" fmla="*/ 0 h 2180598"/>
                    <a:gd name="connsiteX1" fmla="*/ 927552 w 1087143"/>
                    <a:gd name="connsiteY1" fmla="*/ 0 h 2180598"/>
                    <a:gd name="connsiteX2" fmla="*/ 1015319 w 1087143"/>
                    <a:gd name="connsiteY2" fmla="*/ 0 h 2180598"/>
                    <a:gd name="connsiteX3" fmla="*/ 1087143 w 1087143"/>
                    <a:gd name="connsiteY3" fmla="*/ 71430 h 2180598"/>
                    <a:gd name="connsiteX4" fmla="*/ 1087143 w 1087143"/>
                    <a:gd name="connsiteY4" fmla="*/ 159275 h 2180598"/>
                    <a:gd name="connsiteX5" fmla="*/ 1087143 w 1087143"/>
                    <a:gd name="connsiteY5" fmla="*/ 675274 h 2180598"/>
                    <a:gd name="connsiteX6" fmla="*/ 1087143 w 1087143"/>
                    <a:gd name="connsiteY6" fmla="*/ 697005 h 2180598"/>
                    <a:gd name="connsiteX7" fmla="*/ 1087143 w 1087143"/>
                    <a:gd name="connsiteY7" fmla="*/ 955202 h 2180598"/>
                    <a:gd name="connsiteX8" fmla="*/ 1087143 w 1087143"/>
                    <a:gd name="connsiteY8" fmla="*/ 1510244 h 2180598"/>
                    <a:gd name="connsiteX9" fmla="*/ 774143 w 1087143"/>
                    <a:gd name="connsiteY9" fmla="*/ 1955235 h 2180598"/>
                    <a:gd name="connsiteX10" fmla="*/ 219469 w 1087143"/>
                    <a:gd name="connsiteY10" fmla="*/ 2169522 h 2180598"/>
                    <a:gd name="connsiteX11" fmla="*/ 203080 w 1087143"/>
                    <a:gd name="connsiteY11" fmla="*/ 2180598 h 2180598"/>
                    <a:gd name="connsiteX12" fmla="*/ 186663 w 1087143"/>
                    <a:gd name="connsiteY12" fmla="*/ 2180598 h 2180598"/>
                    <a:gd name="connsiteX13" fmla="*/ 164483 w 1087143"/>
                    <a:gd name="connsiteY13" fmla="*/ 2180598 h 2180598"/>
                    <a:gd name="connsiteX14" fmla="*/ 104210 w 1087143"/>
                    <a:gd name="connsiteY14" fmla="*/ 2180598 h 2180598"/>
                    <a:gd name="connsiteX15" fmla="*/ 49224 w 1087143"/>
                    <a:gd name="connsiteY15" fmla="*/ 2147343 h 2180598"/>
                    <a:gd name="connsiteX16" fmla="*/ 27494 w 1087143"/>
                    <a:gd name="connsiteY16" fmla="*/ 2086989 h 2180598"/>
                    <a:gd name="connsiteX17" fmla="*/ 0 w 1087143"/>
                    <a:gd name="connsiteY17" fmla="*/ 2010247 h 2180598"/>
                    <a:gd name="connsiteX18" fmla="*/ 32808 w 1087143"/>
                    <a:gd name="connsiteY18" fmla="*/ 1922401 h 2180598"/>
                    <a:gd name="connsiteX19" fmla="*/ 109525 w 1087143"/>
                    <a:gd name="connsiteY19" fmla="*/ 1894882 h 2180598"/>
                    <a:gd name="connsiteX20" fmla="*/ 356909 w 1087143"/>
                    <a:gd name="connsiteY20" fmla="*/ 1801274 h 2180598"/>
                    <a:gd name="connsiteX21" fmla="*/ 751967 w 1087143"/>
                    <a:gd name="connsiteY21" fmla="*/ 1559915 h 2180598"/>
                    <a:gd name="connsiteX22" fmla="*/ 785220 w 1087143"/>
                    <a:gd name="connsiteY22" fmla="*/ 1026631 h 2180598"/>
                    <a:gd name="connsiteX23" fmla="*/ 214156 w 1087143"/>
                    <a:gd name="connsiteY23" fmla="*/ 1026631 h 2180598"/>
                    <a:gd name="connsiteX24" fmla="*/ 126363 w 1087143"/>
                    <a:gd name="connsiteY24" fmla="*/ 1026631 h 2180598"/>
                    <a:gd name="connsiteX25" fmla="*/ 60301 w 1087143"/>
                    <a:gd name="connsiteY25" fmla="*/ 960990 h 2180598"/>
                    <a:gd name="connsiteX26" fmla="*/ 60301 w 1087143"/>
                    <a:gd name="connsiteY26" fmla="*/ 873144 h 2180598"/>
                    <a:gd name="connsiteX27" fmla="*/ 60301 w 1087143"/>
                    <a:gd name="connsiteY27" fmla="*/ 159275 h 2180598"/>
                    <a:gd name="connsiteX28" fmla="*/ 60301 w 1087143"/>
                    <a:gd name="connsiteY28" fmla="*/ 71430 h 2180598"/>
                    <a:gd name="connsiteX29" fmla="*/ 126363 w 1087143"/>
                    <a:gd name="connsiteY29" fmla="*/ 0 h 2180598"/>
                    <a:gd name="connsiteX30" fmla="*/ 214156 w 1087143"/>
                    <a:gd name="connsiteY30" fmla="*/ 0 h 2180598"/>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94111"/>
                    <a:gd name="connsiteX1" fmla="*/ 927552 w 1110328"/>
                    <a:gd name="connsiteY1" fmla="*/ 5291 h 2194111"/>
                    <a:gd name="connsiteX2" fmla="*/ 1015319 w 1110328"/>
                    <a:gd name="connsiteY2" fmla="*/ 5291 h 2194111"/>
                    <a:gd name="connsiteX3" fmla="*/ 1087143 w 1110328"/>
                    <a:gd name="connsiteY3" fmla="*/ 76721 h 2194111"/>
                    <a:gd name="connsiteX4" fmla="*/ 1087143 w 1110328"/>
                    <a:gd name="connsiteY4" fmla="*/ 164566 h 2194111"/>
                    <a:gd name="connsiteX5" fmla="*/ 1087143 w 1110328"/>
                    <a:gd name="connsiteY5" fmla="*/ 680565 h 2194111"/>
                    <a:gd name="connsiteX6" fmla="*/ 1087143 w 1110328"/>
                    <a:gd name="connsiteY6" fmla="*/ 702296 h 2194111"/>
                    <a:gd name="connsiteX7" fmla="*/ 1087143 w 1110328"/>
                    <a:gd name="connsiteY7" fmla="*/ 960493 h 2194111"/>
                    <a:gd name="connsiteX8" fmla="*/ 1087143 w 1110328"/>
                    <a:gd name="connsiteY8" fmla="*/ 1515535 h 2194111"/>
                    <a:gd name="connsiteX9" fmla="*/ 774143 w 1110328"/>
                    <a:gd name="connsiteY9" fmla="*/ 1960526 h 2194111"/>
                    <a:gd name="connsiteX10" fmla="*/ 219469 w 1110328"/>
                    <a:gd name="connsiteY10" fmla="*/ 2174813 h 2194111"/>
                    <a:gd name="connsiteX11" fmla="*/ 203080 w 1110328"/>
                    <a:gd name="connsiteY11" fmla="*/ 2185889 h 2194111"/>
                    <a:gd name="connsiteX12" fmla="*/ 186663 w 1110328"/>
                    <a:gd name="connsiteY12" fmla="*/ 2185889 h 2194111"/>
                    <a:gd name="connsiteX13" fmla="*/ 164483 w 1110328"/>
                    <a:gd name="connsiteY13" fmla="*/ 2185889 h 2194111"/>
                    <a:gd name="connsiteX14" fmla="*/ 104210 w 1110328"/>
                    <a:gd name="connsiteY14" fmla="*/ 2185889 h 2194111"/>
                    <a:gd name="connsiteX15" fmla="*/ 49224 w 1110328"/>
                    <a:gd name="connsiteY15" fmla="*/ 2152634 h 2194111"/>
                    <a:gd name="connsiteX16" fmla="*/ 27494 w 1110328"/>
                    <a:gd name="connsiteY16" fmla="*/ 2092280 h 2194111"/>
                    <a:gd name="connsiteX17" fmla="*/ 0 w 1110328"/>
                    <a:gd name="connsiteY17" fmla="*/ 2015538 h 2194111"/>
                    <a:gd name="connsiteX18" fmla="*/ 32808 w 1110328"/>
                    <a:gd name="connsiteY18" fmla="*/ 1927692 h 2194111"/>
                    <a:gd name="connsiteX19" fmla="*/ 109525 w 1110328"/>
                    <a:gd name="connsiteY19" fmla="*/ 1900173 h 2194111"/>
                    <a:gd name="connsiteX20" fmla="*/ 356909 w 1110328"/>
                    <a:gd name="connsiteY20" fmla="*/ 1806565 h 2194111"/>
                    <a:gd name="connsiteX21" fmla="*/ 751967 w 1110328"/>
                    <a:gd name="connsiteY21" fmla="*/ 1565206 h 2194111"/>
                    <a:gd name="connsiteX22" fmla="*/ 785220 w 1110328"/>
                    <a:gd name="connsiteY22" fmla="*/ 1031922 h 2194111"/>
                    <a:gd name="connsiteX23" fmla="*/ 214156 w 1110328"/>
                    <a:gd name="connsiteY23" fmla="*/ 1031922 h 2194111"/>
                    <a:gd name="connsiteX24" fmla="*/ 126363 w 1110328"/>
                    <a:gd name="connsiteY24" fmla="*/ 1031922 h 2194111"/>
                    <a:gd name="connsiteX25" fmla="*/ 60301 w 1110328"/>
                    <a:gd name="connsiteY25" fmla="*/ 966281 h 2194111"/>
                    <a:gd name="connsiteX26" fmla="*/ 60301 w 1110328"/>
                    <a:gd name="connsiteY26" fmla="*/ 878435 h 2194111"/>
                    <a:gd name="connsiteX27" fmla="*/ 60301 w 1110328"/>
                    <a:gd name="connsiteY27" fmla="*/ 164566 h 2194111"/>
                    <a:gd name="connsiteX28" fmla="*/ 60301 w 1110328"/>
                    <a:gd name="connsiteY28" fmla="*/ 76721 h 2194111"/>
                    <a:gd name="connsiteX29" fmla="*/ 126363 w 1110328"/>
                    <a:gd name="connsiteY29" fmla="*/ 5291 h 2194111"/>
                    <a:gd name="connsiteX30" fmla="*/ 214156 w 1110328"/>
                    <a:gd name="connsiteY30" fmla="*/ 5291 h 2194111"/>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6221 w 1112393"/>
                    <a:gd name="connsiteY0" fmla="*/ 5291 h 2194956"/>
                    <a:gd name="connsiteX1" fmla="*/ 929617 w 1112393"/>
                    <a:gd name="connsiteY1" fmla="*/ 5291 h 2194956"/>
                    <a:gd name="connsiteX2" fmla="*/ 1017384 w 1112393"/>
                    <a:gd name="connsiteY2" fmla="*/ 5291 h 2194956"/>
                    <a:gd name="connsiteX3" fmla="*/ 1089208 w 1112393"/>
                    <a:gd name="connsiteY3" fmla="*/ 76721 h 2194956"/>
                    <a:gd name="connsiteX4" fmla="*/ 1089208 w 1112393"/>
                    <a:gd name="connsiteY4" fmla="*/ 164566 h 2194956"/>
                    <a:gd name="connsiteX5" fmla="*/ 1089208 w 1112393"/>
                    <a:gd name="connsiteY5" fmla="*/ 680565 h 2194956"/>
                    <a:gd name="connsiteX6" fmla="*/ 1089208 w 1112393"/>
                    <a:gd name="connsiteY6" fmla="*/ 702296 h 2194956"/>
                    <a:gd name="connsiteX7" fmla="*/ 1089208 w 1112393"/>
                    <a:gd name="connsiteY7" fmla="*/ 960493 h 2194956"/>
                    <a:gd name="connsiteX8" fmla="*/ 1089208 w 1112393"/>
                    <a:gd name="connsiteY8" fmla="*/ 1515535 h 2194956"/>
                    <a:gd name="connsiteX9" fmla="*/ 776208 w 1112393"/>
                    <a:gd name="connsiteY9" fmla="*/ 1960526 h 2194956"/>
                    <a:gd name="connsiteX10" fmla="*/ 221534 w 1112393"/>
                    <a:gd name="connsiteY10" fmla="*/ 2174813 h 2194956"/>
                    <a:gd name="connsiteX11" fmla="*/ 205145 w 1112393"/>
                    <a:gd name="connsiteY11" fmla="*/ 2185889 h 2194956"/>
                    <a:gd name="connsiteX12" fmla="*/ 188728 w 1112393"/>
                    <a:gd name="connsiteY12" fmla="*/ 2185889 h 2194956"/>
                    <a:gd name="connsiteX13" fmla="*/ 166548 w 1112393"/>
                    <a:gd name="connsiteY13" fmla="*/ 2185889 h 2194956"/>
                    <a:gd name="connsiteX14" fmla="*/ 106275 w 1112393"/>
                    <a:gd name="connsiteY14" fmla="*/ 2185889 h 2194956"/>
                    <a:gd name="connsiteX15" fmla="*/ 51289 w 1112393"/>
                    <a:gd name="connsiteY15" fmla="*/ 2152634 h 2194956"/>
                    <a:gd name="connsiteX16" fmla="*/ 29559 w 1112393"/>
                    <a:gd name="connsiteY16" fmla="*/ 2092280 h 2194956"/>
                    <a:gd name="connsiteX17" fmla="*/ 2065 w 1112393"/>
                    <a:gd name="connsiteY17" fmla="*/ 2015538 h 2194956"/>
                    <a:gd name="connsiteX18" fmla="*/ 34873 w 1112393"/>
                    <a:gd name="connsiteY18" fmla="*/ 1927692 h 2194956"/>
                    <a:gd name="connsiteX19" fmla="*/ 111590 w 1112393"/>
                    <a:gd name="connsiteY19" fmla="*/ 1900173 h 2194956"/>
                    <a:gd name="connsiteX20" fmla="*/ 358974 w 1112393"/>
                    <a:gd name="connsiteY20" fmla="*/ 1806565 h 2194956"/>
                    <a:gd name="connsiteX21" fmla="*/ 754032 w 1112393"/>
                    <a:gd name="connsiteY21" fmla="*/ 1565206 h 2194956"/>
                    <a:gd name="connsiteX22" fmla="*/ 787285 w 1112393"/>
                    <a:gd name="connsiteY22" fmla="*/ 1031922 h 2194956"/>
                    <a:gd name="connsiteX23" fmla="*/ 216221 w 1112393"/>
                    <a:gd name="connsiteY23" fmla="*/ 1031922 h 2194956"/>
                    <a:gd name="connsiteX24" fmla="*/ 128428 w 1112393"/>
                    <a:gd name="connsiteY24" fmla="*/ 1031922 h 2194956"/>
                    <a:gd name="connsiteX25" fmla="*/ 62366 w 1112393"/>
                    <a:gd name="connsiteY25" fmla="*/ 966281 h 2194956"/>
                    <a:gd name="connsiteX26" fmla="*/ 62366 w 1112393"/>
                    <a:gd name="connsiteY26" fmla="*/ 878435 h 2194956"/>
                    <a:gd name="connsiteX27" fmla="*/ 62366 w 1112393"/>
                    <a:gd name="connsiteY27" fmla="*/ 164566 h 2194956"/>
                    <a:gd name="connsiteX28" fmla="*/ 62366 w 1112393"/>
                    <a:gd name="connsiteY28" fmla="*/ 76721 h 2194956"/>
                    <a:gd name="connsiteX29" fmla="*/ 128428 w 1112393"/>
                    <a:gd name="connsiteY29" fmla="*/ 5291 h 2194956"/>
                    <a:gd name="connsiteX30" fmla="*/ 216221 w 1112393"/>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9224 h 2198889"/>
                    <a:gd name="connsiteX1" fmla="*/ 927552 w 1110328"/>
                    <a:gd name="connsiteY1" fmla="*/ 9224 h 2198889"/>
                    <a:gd name="connsiteX2" fmla="*/ 1015319 w 1110328"/>
                    <a:gd name="connsiteY2" fmla="*/ 9224 h 2198889"/>
                    <a:gd name="connsiteX3" fmla="*/ 1087143 w 1110328"/>
                    <a:gd name="connsiteY3" fmla="*/ 80654 h 2198889"/>
                    <a:gd name="connsiteX4" fmla="*/ 1087143 w 1110328"/>
                    <a:gd name="connsiteY4" fmla="*/ 168499 h 2198889"/>
                    <a:gd name="connsiteX5" fmla="*/ 1087143 w 1110328"/>
                    <a:gd name="connsiteY5" fmla="*/ 684498 h 2198889"/>
                    <a:gd name="connsiteX6" fmla="*/ 1087143 w 1110328"/>
                    <a:gd name="connsiteY6" fmla="*/ 706229 h 2198889"/>
                    <a:gd name="connsiteX7" fmla="*/ 1087143 w 1110328"/>
                    <a:gd name="connsiteY7" fmla="*/ 964426 h 2198889"/>
                    <a:gd name="connsiteX8" fmla="*/ 1087143 w 1110328"/>
                    <a:gd name="connsiteY8" fmla="*/ 1519468 h 2198889"/>
                    <a:gd name="connsiteX9" fmla="*/ 774143 w 1110328"/>
                    <a:gd name="connsiteY9" fmla="*/ 1964459 h 2198889"/>
                    <a:gd name="connsiteX10" fmla="*/ 219469 w 1110328"/>
                    <a:gd name="connsiteY10" fmla="*/ 2178746 h 2198889"/>
                    <a:gd name="connsiteX11" fmla="*/ 203080 w 1110328"/>
                    <a:gd name="connsiteY11" fmla="*/ 2189822 h 2198889"/>
                    <a:gd name="connsiteX12" fmla="*/ 186663 w 1110328"/>
                    <a:gd name="connsiteY12" fmla="*/ 2189822 h 2198889"/>
                    <a:gd name="connsiteX13" fmla="*/ 164483 w 1110328"/>
                    <a:gd name="connsiteY13" fmla="*/ 2189822 h 2198889"/>
                    <a:gd name="connsiteX14" fmla="*/ 104210 w 1110328"/>
                    <a:gd name="connsiteY14" fmla="*/ 2189822 h 2198889"/>
                    <a:gd name="connsiteX15" fmla="*/ 49224 w 1110328"/>
                    <a:gd name="connsiteY15" fmla="*/ 2156567 h 2198889"/>
                    <a:gd name="connsiteX16" fmla="*/ 27494 w 1110328"/>
                    <a:gd name="connsiteY16" fmla="*/ 2096213 h 2198889"/>
                    <a:gd name="connsiteX17" fmla="*/ 0 w 1110328"/>
                    <a:gd name="connsiteY17" fmla="*/ 2019471 h 2198889"/>
                    <a:gd name="connsiteX18" fmla="*/ 32808 w 1110328"/>
                    <a:gd name="connsiteY18" fmla="*/ 1931625 h 2198889"/>
                    <a:gd name="connsiteX19" fmla="*/ 109525 w 1110328"/>
                    <a:gd name="connsiteY19" fmla="*/ 1904106 h 2198889"/>
                    <a:gd name="connsiteX20" fmla="*/ 356909 w 1110328"/>
                    <a:gd name="connsiteY20" fmla="*/ 1810498 h 2198889"/>
                    <a:gd name="connsiteX21" fmla="*/ 751967 w 1110328"/>
                    <a:gd name="connsiteY21" fmla="*/ 1569139 h 2198889"/>
                    <a:gd name="connsiteX22" fmla="*/ 785220 w 1110328"/>
                    <a:gd name="connsiteY22" fmla="*/ 1035855 h 2198889"/>
                    <a:gd name="connsiteX23" fmla="*/ 214156 w 1110328"/>
                    <a:gd name="connsiteY23" fmla="*/ 1035855 h 2198889"/>
                    <a:gd name="connsiteX24" fmla="*/ 126363 w 1110328"/>
                    <a:gd name="connsiteY24" fmla="*/ 1035855 h 2198889"/>
                    <a:gd name="connsiteX25" fmla="*/ 60301 w 1110328"/>
                    <a:gd name="connsiteY25" fmla="*/ 970214 h 2198889"/>
                    <a:gd name="connsiteX26" fmla="*/ 60301 w 1110328"/>
                    <a:gd name="connsiteY26" fmla="*/ 882368 h 2198889"/>
                    <a:gd name="connsiteX27" fmla="*/ 60301 w 1110328"/>
                    <a:gd name="connsiteY27" fmla="*/ 168499 h 2198889"/>
                    <a:gd name="connsiteX28" fmla="*/ 60301 w 1110328"/>
                    <a:gd name="connsiteY28" fmla="*/ 80654 h 2198889"/>
                    <a:gd name="connsiteX29" fmla="*/ 126363 w 1110328"/>
                    <a:gd name="connsiteY29" fmla="*/ 9224 h 2198889"/>
                    <a:gd name="connsiteX30" fmla="*/ 214156 w 1110328"/>
                    <a:gd name="connsiteY30" fmla="*/ 9224 h 2198889"/>
                    <a:gd name="connsiteX0" fmla="*/ 214156 w 1110328"/>
                    <a:gd name="connsiteY0" fmla="*/ 5292 h 2194957"/>
                    <a:gd name="connsiteX1" fmla="*/ 927552 w 1110328"/>
                    <a:gd name="connsiteY1" fmla="*/ 5292 h 2194957"/>
                    <a:gd name="connsiteX2" fmla="*/ 1015319 w 1110328"/>
                    <a:gd name="connsiteY2" fmla="*/ 5292 h 2194957"/>
                    <a:gd name="connsiteX3" fmla="*/ 1087143 w 1110328"/>
                    <a:gd name="connsiteY3" fmla="*/ 76722 h 2194957"/>
                    <a:gd name="connsiteX4" fmla="*/ 1087143 w 1110328"/>
                    <a:gd name="connsiteY4" fmla="*/ 164567 h 2194957"/>
                    <a:gd name="connsiteX5" fmla="*/ 1087143 w 1110328"/>
                    <a:gd name="connsiteY5" fmla="*/ 680566 h 2194957"/>
                    <a:gd name="connsiteX6" fmla="*/ 1087143 w 1110328"/>
                    <a:gd name="connsiteY6" fmla="*/ 702297 h 2194957"/>
                    <a:gd name="connsiteX7" fmla="*/ 1087143 w 1110328"/>
                    <a:gd name="connsiteY7" fmla="*/ 960494 h 2194957"/>
                    <a:gd name="connsiteX8" fmla="*/ 1087143 w 1110328"/>
                    <a:gd name="connsiteY8" fmla="*/ 1515536 h 2194957"/>
                    <a:gd name="connsiteX9" fmla="*/ 774143 w 1110328"/>
                    <a:gd name="connsiteY9" fmla="*/ 1960527 h 2194957"/>
                    <a:gd name="connsiteX10" fmla="*/ 219469 w 1110328"/>
                    <a:gd name="connsiteY10" fmla="*/ 2174814 h 2194957"/>
                    <a:gd name="connsiteX11" fmla="*/ 203080 w 1110328"/>
                    <a:gd name="connsiteY11" fmla="*/ 2185890 h 2194957"/>
                    <a:gd name="connsiteX12" fmla="*/ 186663 w 1110328"/>
                    <a:gd name="connsiteY12" fmla="*/ 2185890 h 2194957"/>
                    <a:gd name="connsiteX13" fmla="*/ 164483 w 1110328"/>
                    <a:gd name="connsiteY13" fmla="*/ 2185890 h 2194957"/>
                    <a:gd name="connsiteX14" fmla="*/ 104210 w 1110328"/>
                    <a:gd name="connsiteY14" fmla="*/ 2185890 h 2194957"/>
                    <a:gd name="connsiteX15" fmla="*/ 49224 w 1110328"/>
                    <a:gd name="connsiteY15" fmla="*/ 2152635 h 2194957"/>
                    <a:gd name="connsiteX16" fmla="*/ 27494 w 1110328"/>
                    <a:gd name="connsiteY16" fmla="*/ 2092281 h 2194957"/>
                    <a:gd name="connsiteX17" fmla="*/ 0 w 1110328"/>
                    <a:gd name="connsiteY17" fmla="*/ 2015539 h 2194957"/>
                    <a:gd name="connsiteX18" fmla="*/ 32808 w 1110328"/>
                    <a:gd name="connsiteY18" fmla="*/ 1927693 h 2194957"/>
                    <a:gd name="connsiteX19" fmla="*/ 109525 w 1110328"/>
                    <a:gd name="connsiteY19" fmla="*/ 1900174 h 2194957"/>
                    <a:gd name="connsiteX20" fmla="*/ 356909 w 1110328"/>
                    <a:gd name="connsiteY20" fmla="*/ 1806566 h 2194957"/>
                    <a:gd name="connsiteX21" fmla="*/ 751967 w 1110328"/>
                    <a:gd name="connsiteY21" fmla="*/ 1565207 h 2194957"/>
                    <a:gd name="connsiteX22" fmla="*/ 785220 w 1110328"/>
                    <a:gd name="connsiteY22" fmla="*/ 1031923 h 2194957"/>
                    <a:gd name="connsiteX23" fmla="*/ 214156 w 1110328"/>
                    <a:gd name="connsiteY23" fmla="*/ 1031923 h 2194957"/>
                    <a:gd name="connsiteX24" fmla="*/ 126363 w 1110328"/>
                    <a:gd name="connsiteY24" fmla="*/ 1031923 h 2194957"/>
                    <a:gd name="connsiteX25" fmla="*/ 60301 w 1110328"/>
                    <a:gd name="connsiteY25" fmla="*/ 966282 h 2194957"/>
                    <a:gd name="connsiteX26" fmla="*/ 60301 w 1110328"/>
                    <a:gd name="connsiteY26" fmla="*/ 878436 h 2194957"/>
                    <a:gd name="connsiteX27" fmla="*/ 60301 w 1110328"/>
                    <a:gd name="connsiteY27" fmla="*/ 164567 h 2194957"/>
                    <a:gd name="connsiteX28" fmla="*/ 60301 w 1110328"/>
                    <a:gd name="connsiteY28" fmla="*/ 76722 h 2194957"/>
                    <a:gd name="connsiteX29" fmla="*/ 126363 w 1110328"/>
                    <a:gd name="connsiteY29" fmla="*/ 5292 h 2194957"/>
                    <a:gd name="connsiteX30" fmla="*/ 214156 w 1110328"/>
                    <a:gd name="connsiteY30" fmla="*/ 5292 h 219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0328" h="2194957">
                      <a:moveTo>
                        <a:pt x="214156" y="5292"/>
                      </a:moveTo>
                      <a:lnTo>
                        <a:pt x="927552" y="5292"/>
                      </a:lnTo>
                      <a:cubicBezTo>
                        <a:pt x="1061079" y="5292"/>
                        <a:pt x="988721" y="-6613"/>
                        <a:pt x="1015319" y="5292"/>
                      </a:cubicBezTo>
                      <a:cubicBezTo>
                        <a:pt x="1041917" y="17197"/>
                        <a:pt x="1087143" y="47602"/>
                        <a:pt x="1087143" y="76722"/>
                      </a:cubicBezTo>
                      <a:lnTo>
                        <a:pt x="1087143" y="164567"/>
                      </a:lnTo>
                      <a:lnTo>
                        <a:pt x="1087143" y="680566"/>
                      </a:lnTo>
                      <a:lnTo>
                        <a:pt x="1087143" y="702297"/>
                      </a:lnTo>
                      <a:lnTo>
                        <a:pt x="1087143" y="960494"/>
                      </a:lnTo>
                      <a:cubicBezTo>
                        <a:pt x="1087143" y="1096034"/>
                        <a:pt x="1139310" y="1348864"/>
                        <a:pt x="1087143" y="1515536"/>
                      </a:cubicBezTo>
                      <a:cubicBezTo>
                        <a:pt x="1034976" y="1682208"/>
                        <a:pt x="943561" y="1895076"/>
                        <a:pt x="774143" y="1960527"/>
                      </a:cubicBezTo>
                      <a:lnTo>
                        <a:pt x="219469" y="2174814"/>
                      </a:lnTo>
                      <a:cubicBezTo>
                        <a:pt x="124292" y="2212375"/>
                        <a:pt x="208851" y="2185890"/>
                        <a:pt x="203080" y="2185890"/>
                      </a:cubicBezTo>
                      <a:lnTo>
                        <a:pt x="186663" y="2185890"/>
                      </a:lnTo>
                      <a:lnTo>
                        <a:pt x="164483" y="2185890"/>
                      </a:lnTo>
                      <a:cubicBezTo>
                        <a:pt x="150741" y="2185890"/>
                        <a:pt x="121318" y="2196237"/>
                        <a:pt x="104210" y="2185890"/>
                      </a:cubicBezTo>
                      <a:lnTo>
                        <a:pt x="49224" y="2152635"/>
                      </a:lnTo>
                      <a:cubicBezTo>
                        <a:pt x="36438" y="2137034"/>
                        <a:pt x="35682" y="2115136"/>
                        <a:pt x="27494" y="2092281"/>
                      </a:cubicBezTo>
                      <a:lnTo>
                        <a:pt x="0" y="2015539"/>
                      </a:lnTo>
                      <a:cubicBezTo>
                        <a:pt x="886" y="1988108"/>
                        <a:pt x="7853" y="1936645"/>
                        <a:pt x="32808" y="1927693"/>
                      </a:cubicBezTo>
                      <a:lnTo>
                        <a:pt x="109525" y="1900174"/>
                      </a:lnTo>
                      <a:cubicBezTo>
                        <a:pt x="163542" y="1879986"/>
                        <a:pt x="253864" y="1869521"/>
                        <a:pt x="356909" y="1806566"/>
                      </a:cubicBezTo>
                      <a:lnTo>
                        <a:pt x="751967" y="1565207"/>
                      </a:lnTo>
                      <a:cubicBezTo>
                        <a:pt x="823352" y="1436100"/>
                        <a:pt x="911451" y="1031923"/>
                        <a:pt x="785220" y="1031923"/>
                      </a:cubicBezTo>
                      <a:lnTo>
                        <a:pt x="214156" y="1031923"/>
                      </a:lnTo>
                      <a:cubicBezTo>
                        <a:pt x="104347" y="1031923"/>
                        <a:pt x="152006" y="1042863"/>
                        <a:pt x="126363" y="1031923"/>
                      </a:cubicBezTo>
                      <a:cubicBezTo>
                        <a:pt x="100721" y="1020983"/>
                        <a:pt x="60301" y="994132"/>
                        <a:pt x="60301" y="966282"/>
                      </a:cubicBezTo>
                      <a:lnTo>
                        <a:pt x="60301" y="878436"/>
                      </a:lnTo>
                      <a:lnTo>
                        <a:pt x="60301" y="164567"/>
                      </a:lnTo>
                      <a:cubicBezTo>
                        <a:pt x="60301" y="30948"/>
                        <a:pt x="40788" y="97820"/>
                        <a:pt x="60301" y="76722"/>
                      </a:cubicBezTo>
                      <a:lnTo>
                        <a:pt x="126363" y="5292"/>
                      </a:lnTo>
                      <a:cubicBezTo>
                        <a:pt x="152005" y="-6613"/>
                        <a:pt x="80625" y="5292"/>
                        <a:pt x="214156" y="5292"/>
                      </a:cubicBezTo>
                      <a:close/>
                    </a:path>
                  </a:pathLst>
                </a:cu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grpSp>
          <p:grpSp>
            <p:nvGrpSpPr>
              <p:cNvPr id="73" name="Group 72">
                <a:extLst>
                  <a:ext uri="{FF2B5EF4-FFF2-40B4-BE49-F238E27FC236}">
                    <a16:creationId xmlns:a16="http://schemas.microsoft.com/office/drawing/2014/main" id="{0DC13159-C912-49DF-8F34-38BEF8E4FD5F}"/>
                  </a:ext>
                </a:extLst>
              </p:cNvPr>
              <p:cNvGrpSpPr/>
              <p:nvPr/>
            </p:nvGrpSpPr>
            <p:grpSpPr>
              <a:xfrm rot="10800000">
                <a:off x="1018198" y="1915826"/>
                <a:ext cx="2474656" cy="2194957"/>
                <a:chOff x="8918818" y="4018207"/>
                <a:chExt cx="2474656" cy="2194957"/>
              </a:xfrm>
            </p:grpSpPr>
            <p:sp>
              <p:nvSpPr>
                <p:cNvPr id="74" name="Freeform: Shape 73">
                  <a:extLst>
                    <a:ext uri="{FF2B5EF4-FFF2-40B4-BE49-F238E27FC236}">
                      <a16:creationId xmlns:a16="http://schemas.microsoft.com/office/drawing/2014/main" id="{72E82DA1-0523-4583-A0C7-56081ADE4D43}"/>
                    </a:ext>
                  </a:extLst>
                </p:cNvPr>
                <p:cNvSpPr>
                  <a:spLocks noChangeAspect="1"/>
                </p:cNvSpPr>
                <p:nvPr/>
              </p:nvSpPr>
              <p:spPr>
                <a:xfrm>
                  <a:off x="8918818" y="4018207"/>
                  <a:ext cx="1110328" cy="2194957"/>
                </a:xfrm>
                <a:custGeom>
                  <a:avLst/>
                  <a:gdLst>
                    <a:gd name="connsiteX0" fmla="*/ 214156 w 1087143"/>
                    <a:gd name="connsiteY0" fmla="*/ 0 h 2180598"/>
                    <a:gd name="connsiteX1" fmla="*/ 927552 w 1087143"/>
                    <a:gd name="connsiteY1" fmla="*/ 0 h 2180598"/>
                    <a:gd name="connsiteX2" fmla="*/ 1015319 w 1087143"/>
                    <a:gd name="connsiteY2" fmla="*/ 0 h 2180598"/>
                    <a:gd name="connsiteX3" fmla="*/ 1087143 w 1087143"/>
                    <a:gd name="connsiteY3" fmla="*/ 71430 h 2180598"/>
                    <a:gd name="connsiteX4" fmla="*/ 1087143 w 1087143"/>
                    <a:gd name="connsiteY4" fmla="*/ 159275 h 2180598"/>
                    <a:gd name="connsiteX5" fmla="*/ 1087143 w 1087143"/>
                    <a:gd name="connsiteY5" fmla="*/ 675274 h 2180598"/>
                    <a:gd name="connsiteX6" fmla="*/ 1087143 w 1087143"/>
                    <a:gd name="connsiteY6" fmla="*/ 697005 h 2180598"/>
                    <a:gd name="connsiteX7" fmla="*/ 1087143 w 1087143"/>
                    <a:gd name="connsiteY7" fmla="*/ 955202 h 2180598"/>
                    <a:gd name="connsiteX8" fmla="*/ 1087143 w 1087143"/>
                    <a:gd name="connsiteY8" fmla="*/ 1510244 h 2180598"/>
                    <a:gd name="connsiteX9" fmla="*/ 774143 w 1087143"/>
                    <a:gd name="connsiteY9" fmla="*/ 1955235 h 2180598"/>
                    <a:gd name="connsiteX10" fmla="*/ 219469 w 1087143"/>
                    <a:gd name="connsiteY10" fmla="*/ 2169522 h 2180598"/>
                    <a:gd name="connsiteX11" fmla="*/ 203080 w 1087143"/>
                    <a:gd name="connsiteY11" fmla="*/ 2180598 h 2180598"/>
                    <a:gd name="connsiteX12" fmla="*/ 186663 w 1087143"/>
                    <a:gd name="connsiteY12" fmla="*/ 2180598 h 2180598"/>
                    <a:gd name="connsiteX13" fmla="*/ 164483 w 1087143"/>
                    <a:gd name="connsiteY13" fmla="*/ 2180598 h 2180598"/>
                    <a:gd name="connsiteX14" fmla="*/ 104210 w 1087143"/>
                    <a:gd name="connsiteY14" fmla="*/ 2180598 h 2180598"/>
                    <a:gd name="connsiteX15" fmla="*/ 49224 w 1087143"/>
                    <a:gd name="connsiteY15" fmla="*/ 2147343 h 2180598"/>
                    <a:gd name="connsiteX16" fmla="*/ 27494 w 1087143"/>
                    <a:gd name="connsiteY16" fmla="*/ 2086989 h 2180598"/>
                    <a:gd name="connsiteX17" fmla="*/ 0 w 1087143"/>
                    <a:gd name="connsiteY17" fmla="*/ 2010247 h 2180598"/>
                    <a:gd name="connsiteX18" fmla="*/ 32808 w 1087143"/>
                    <a:gd name="connsiteY18" fmla="*/ 1922401 h 2180598"/>
                    <a:gd name="connsiteX19" fmla="*/ 109525 w 1087143"/>
                    <a:gd name="connsiteY19" fmla="*/ 1894882 h 2180598"/>
                    <a:gd name="connsiteX20" fmla="*/ 356909 w 1087143"/>
                    <a:gd name="connsiteY20" fmla="*/ 1801274 h 2180598"/>
                    <a:gd name="connsiteX21" fmla="*/ 751967 w 1087143"/>
                    <a:gd name="connsiteY21" fmla="*/ 1559915 h 2180598"/>
                    <a:gd name="connsiteX22" fmla="*/ 785220 w 1087143"/>
                    <a:gd name="connsiteY22" fmla="*/ 1026631 h 2180598"/>
                    <a:gd name="connsiteX23" fmla="*/ 214156 w 1087143"/>
                    <a:gd name="connsiteY23" fmla="*/ 1026631 h 2180598"/>
                    <a:gd name="connsiteX24" fmla="*/ 126363 w 1087143"/>
                    <a:gd name="connsiteY24" fmla="*/ 1026631 h 2180598"/>
                    <a:gd name="connsiteX25" fmla="*/ 60301 w 1087143"/>
                    <a:gd name="connsiteY25" fmla="*/ 960990 h 2180598"/>
                    <a:gd name="connsiteX26" fmla="*/ 60301 w 1087143"/>
                    <a:gd name="connsiteY26" fmla="*/ 873144 h 2180598"/>
                    <a:gd name="connsiteX27" fmla="*/ 60301 w 1087143"/>
                    <a:gd name="connsiteY27" fmla="*/ 159275 h 2180598"/>
                    <a:gd name="connsiteX28" fmla="*/ 60301 w 1087143"/>
                    <a:gd name="connsiteY28" fmla="*/ 71430 h 2180598"/>
                    <a:gd name="connsiteX29" fmla="*/ 126363 w 1087143"/>
                    <a:gd name="connsiteY29" fmla="*/ 0 h 2180598"/>
                    <a:gd name="connsiteX30" fmla="*/ 214156 w 1087143"/>
                    <a:gd name="connsiteY30" fmla="*/ 0 h 2180598"/>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94111"/>
                    <a:gd name="connsiteX1" fmla="*/ 927552 w 1110328"/>
                    <a:gd name="connsiteY1" fmla="*/ 5291 h 2194111"/>
                    <a:gd name="connsiteX2" fmla="*/ 1015319 w 1110328"/>
                    <a:gd name="connsiteY2" fmla="*/ 5291 h 2194111"/>
                    <a:gd name="connsiteX3" fmla="*/ 1087143 w 1110328"/>
                    <a:gd name="connsiteY3" fmla="*/ 76721 h 2194111"/>
                    <a:gd name="connsiteX4" fmla="*/ 1087143 w 1110328"/>
                    <a:gd name="connsiteY4" fmla="*/ 164566 h 2194111"/>
                    <a:gd name="connsiteX5" fmla="*/ 1087143 w 1110328"/>
                    <a:gd name="connsiteY5" fmla="*/ 680565 h 2194111"/>
                    <a:gd name="connsiteX6" fmla="*/ 1087143 w 1110328"/>
                    <a:gd name="connsiteY6" fmla="*/ 702296 h 2194111"/>
                    <a:gd name="connsiteX7" fmla="*/ 1087143 w 1110328"/>
                    <a:gd name="connsiteY7" fmla="*/ 960493 h 2194111"/>
                    <a:gd name="connsiteX8" fmla="*/ 1087143 w 1110328"/>
                    <a:gd name="connsiteY8" fmla="*/ 1515535 h 2194111"/>
                    <a:gd name="connsiteX9" fmla="*/ 774143 w 1110328"/>
                    <a:gd name="connsiteY9" fmla="*/ 1960526 h 2194111"/>
                    <a:gd name="connsiteX10" fmla="*/ 219469 w 1110328"/>
                    <a:gd name="connsiteY10" fmla="*/ 2174813 h 2194111"/>
                    <a:gd name="connsiteX11" fmla="*/ 203080 w 1110328"/>
                    <a:gd name="connsiteY11" fmla="*/ 2185889 h 2194111"/>
                    <a:gd name="connsiteX12" fmla="*/ 186663 w 1110328"/>
                    <a:gd name="connsiteY12" fmla="*/ 2185889 h 2194111"/>
                    <a:gd name="connsiteX13" fmla="*/ 164483 w 1110328"/>
                    <a:gd name="connsiteY13" fmla="*/ 2185889 h 2194111"/>
                    <a:gd name="connsiteX14" fmla="*/ 104210 w 1110328"/>
                    <a:gd name="connsiteY14" fmla="*/ 2185889 h 2194111"/>
                    <a:gd name="connsiteX15" fmla="*/ 49224 w 1110328"/>
                    <a:gd name="connsiteY15" fmla="*/ 2152634 h 2194111"/>
                    <a:gd name="connsiteX16" fmla="*/ 27494 w 1110328"/>
                    <a:gd name="connsiteY16" fmla="*/ 2092280 h 2194111"/>
                    <a:gd name="connsiteX17" fmla="*/ 0 w 1110328"/>
                    <a:gd name="connsiteY17" fmla="*/ 2015538 h 2194111"/>
                    <a:gd name="connsiteX18" fmla="*/ 32808 w 1110328"/>
                    <a:gd name="connsiteY18" fmla="*/ 1927692 h 2194111"/>
                    <a:gd name="connsiteX19" fmla="*/ 109525 w 1110328"/>
                    <a:gd name="connsiteY19" fmla="*/ 1900173 h 2194111"/>
                    <a:gd name="connsiteX20" fmla="*/ 356909 w 1110328"/>
                    <a:gd name="connsiteY20" fmla="*/ 1806565 h 2194111"/>
                    <a:gd name="connsiteX21" fmla="*/ 751967 w 1110328"/>
                    <a:gd name="connsiteY21" fmla="*/ 1565206 h 2194111"/>
                    <a:gd name="connsiteX22" fmla="*/ 785220 w 1110328"/>
                    <a:gd name="connsiteY22" fmla="*/ 1031922 h 2194111"/>
                    <a:gd name="connsiteX23" fmla="*/ 214156 w 1110328"/>
                    <a:gd name="connsiteY23" fmla="*/ 1031922 h 2194111"/>
                    <a:gd name="connsiteX24" fmla="*/ 126363 w 1110328"/>
                    <a:gd name="connsiteY24" fmla="*/ 1031922 h 2194111"/>
                    <a:gd name="connsiteX25" fmla="*/ 60301 w 1110328"/>
                    <a:gd name="connsiteY25" fmla="*/ 966281 h 2194111"/>
                    <a:gd name="connsiteX26" fmla="*/ 60301 w 1110328"/>
                    <a:gd name="connsiteY26" fmla="*/ 878435 h 2194111"/>
                    <a:gd name="connsiteX27" fmla="*/ 60301 w 1110328"/>
                    <a:gd name="connsiteY27" fmla="*/ 164566 h 2194111"/>
                    <a:gd name="connsiteX28" fmla="*/ 60301 w 1110328"/>
                    <a:gd name="connsiteY28" fmla="*/ 76721 h 2194111"/>
                    <a:gd name="connsiteX29" fmla="*/ 126363 w 1110328"/>
                    <a:gd name="connsiteY29" fmla="*/ 5291 h 2194111"/>
                    <a:gd name="connsiteX30" fmla="*/ 214156 w 1110328"/>
                    <a:gd name="connsiteY30" fmla="*/ 5291 h 2194111"/>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6221 w 1112393"/>
                    <a:gd name="connsiteY0" fmla="*/ 5291 h 2194956"/>
                    <a:gd name="connsiteX1" fmla="*/ 929617 w 1112393"/>
                    <a:gd name="connsiteY1" fmla="*/ 5291 h 2194956"/>
                    <a:gd name="connsiteX2" fmla="*/ 1017384 w 1112393"/>
                    <a:gd name="connsiteY2" fmla="*/ 5291 h 2194956"/>
                    <a:gd name="connsiteX3" fmla="*/ 1089208 w 1112393"/>
                    <a:gd name="connsiteY3" fmla="*/ 76721 h 2194956"/>
                    <a:gd name="connsiteX4" fmla="*/ 1089208 w 1112393"/>
                    <a:gd name="connsiteY4" fmla="*/ 164566 h 2194956"/>
                    <a:gd name="connsiteX5" fmla="*/ 1089208 w 1112393"/>
                    <a:gd name="connsiteY5" fmla="*/ 680565 h 2194956"/>
                    <a:gd name="connsiteX6" fmla="*/ 1089208 w 1112393"/>
                    <a:gd name="connsiteY6" fmla="*/ 702296 h 2194956"/>
                    <a:gd name="connsiteX7" fmla="*/ 1089208 w 1112393"/>
                    <a:gd name="connsiteY7" fmla="*/ 960493 h 2194956"/>
                    <a:gd name="connsiteX8" fmla="*/ 1089208 w 1112393"/>
                    <a:gd name="connsiteY8" fmla="*/ 1515535 h 2194956"/>
                    <a:gd name="connsiteX9" fmla="*/ 776208 w 1112393"/>
                    <a:gd name="connsiteY9" fmla="*/ 1960526 h 2194956"/>
                    <a:gd name="connsiteX10" fmla="*/ 221534 w 1112393"/>
                    <a:gd name="connsiteY10" fmla="*/ 2174813 h 2194956"/>
                    <a:gd name="connsiteX11" fmla="*/ 205145 w 1112393"/>
                    <a:gd name="connsiteY11" fmla="*/ 2185889 h 2194956"/>
                    <a:gd name="connsiteX12" fmla="*/ 188728 w 1112393"/>
                    <a:gd name="connsiteY12" fmla="*/ 2185889 h 2194956"/>
                    <a:gd name="connsiteX13" fmla="*/ 166548 w 1112393"/>
                    <a:gd name="connsiteY13" fmla="*/ 2185889 h 2194956"/>
                    <a:gd name="connsiteX14" fmla="*/ 106275 w 1112393"/>
                    <a:gd name="connsiteY14" fmla="*/ 2185889 h 2194956"/>
                    <a:gd name="connsiteX15" fmla="*/ 51289 w 1112393"/>
                    <a:gd name="connsiteY15" fmla="*/ 2152634 h 2194956"/>
                    <a:gd name="connsiteX16" fmla="*/ 29559 w 1112393"/>
                    <a:gd name="connsiteY16" fmla="*/ 2092280 h 2194956"/>
                    <a:gd name="connsiteX17" fmla="*/ 2065 w 1112393"/>
                    <a:gd name="connsiteY17" fmla="*/ 2015538 h 2194956"/>
                    <a:gd name="connsiteX18" fmla="*/ 34873 w 1112393"/>
                    <a:gd name="connsiteY18" fmla="*/ 1927692 h 2194956"/>
                    <a:gd name="connsiteX19" fmla="*/ 111590 w 1112393"/>
                    <a:gd name="connsiteY19" fmla="*/ 1900173 h 2194956"/>
                    <a:gd name="connsiteX20" fmla="*/ 358974 w 1112393"/>
                    <a:gd name="connsiteY20" fmla="*/ 1806565 h 2194956"/>
                    <a:gd name="connsiteX21" fmla="*/ 754032 w 1112393"/>
                    <a:gd name="connsiteY21" fmla="*/ 1565206 h 2194956"/>
                    <a:gd name="connsiteX22" fmla="*/ 787285 w 1112393"/>
                    <a:gd name="connsiteY22" fmla="*/ 1031922 h 2194956"/>
                    <a:gd name="connsiteX23" fmla="*/ 216221 w 1112393"/>
                    <a:gd name="connsiteY23" fmla="*/ 1031922 h 2194956"/>
                    <a:gd name="connsiteX24" fmla="*/ 128428 w 1112393"/>
                    <a:gd name="connsiteY24" fmla="*/ 1031922 h 2194956"/>
                    <a:gd name="connsiteX25" fmla="*/ 62366 w 1112393"/>
                    <a:gd name="connsiteY25" fmla="*/ 966281 h 2194956"/>
                    <a:gd name="connsiteX26" fmla="*/ 62366 w 1112393"/>
                    <a:gd name="connsiteY26" fmla="*/ 878435 h 2194956"/>
                    <a:gd name="connsiteX27" fmla="*/ 62366 w 1112393"/>
                    <a:gd name="connsiteY27" fmla="*/ 164566 h 2194956"/>
                    <a:gd name="connsiteX28" fmla="*/ 62366 w 1112393"/>
                    <a:gd name="connsiteY28" fmla="*/ 76721 h 2194956"/>
                    <a:gd name="connsiteX29" fmla="*/ 128428 w 1112393"/>
                    <a:gd name="connsiteY29" fmla="*/ 5291 h 2194956"/>
                    <a:gd name="connsiteX30" fmla="*/ 216221 w 1112393"/>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9224 h 2198889"/>
                    <a:gd name="connsiteX1" fmla="*/ 927552 w 1110328"/>
                    <a:gd name="connsiteY1" fmla="*/ 9224 h 2198889"/>
                    <a:gd name="connsiteX2" fmla="*/ 1015319 w 1110328"/>
                    <a:gd name="connsiteY2" fmla="*/ 9224 h 2198889"/>
                    <a:gd name="connsiteX3" fmla="*/ 1087143 w 1110328"/>
                    <a:gd name="connsiteY3" fmla="*/ 80654 h 2198889"/>
                    <a:gd name="connsiteX4" fmla="*/ 1087143 w 1110328"/>
                    <a:gd name="connsiteY4" fmla="*/ 168499 h 2198889"/>
                    <a:gd name="connsiteX5" fmla="*/ 1087143 w 1110328"/>
                    <a:gd name="connsiteY5" fmla="*/ 684498 h 2198889"/>
                    <a:gd name="connsiteX6" fmla="*/ 1087143 w 1110328"/>
                    <a:gd name="connsiteY6" fmla="*/ 706229 h 2198889"/>
                    <a:gd name="connsiteX7" fmla="*/ 1087143 w 1110328"/>
                    <a:gd name="connsiteY7" fmla="*/ 964426 h 2198889"/>
                    <a:gd name="connsiteX8" fmla="*/ 1087143 w 1110328"/>
                    <a:gd name="connsiteY8" fmla="*/ 1519468 h 2198889"/>
                    <a:gd name="connsiteX9" fmla="*/ 774143 w 1110328"/>
                    <a:gd name="connsiteY9" fmla="*/ 1964459 h 2198889"/>
                    <a:gd name="connsiteX10" fmla="*/ 219469 w 1110328"/>
                    <a:gd name="connsiteY10" fmla="*/ 2178746 h 2198889"/>
                    <a:gd name="connsiteX11" fmla="*/ 203080 w 1110328"/>
                    <a:gd name="connsiteY11" fmla="*/ 2189822 h 2198889"/>
                    <a:gd name="connsiteX12" fmla="*/ 186663 w 1110328"/>
                    <a:gd name="connsiteY12" fmla="*/ 2189822 h 2198889"/>
                    <a:gd name="connsiteX13" fmla="*/ 164483 w 1110328"/>
                    <a:gd name="connsiteY13" fmla="*/ 2189822 h 2198889"/>
                    <a:gd name="connsiteX14" fmla="*/ 104210 w 1110328"/>
                    <a:gd name="connsiteY14" fmla="*/ 2189822 h 2198889"/>
                    <a:gd name="connsiteX15" fmla="*/ 49224 w 1110328"/>
                    <a:gd name="connsiteY15" fmla="*/ 2156567 h 2198889"/>
                    <a:gd name="connsiteX16" fmla="*/ 27494 w 1110328"/>
                    <a:gd name="connsiteY16" fmla="*/ 2096213 h 2198889"/>
                    <a:gd name="connsiteX17" fmla="*/ 0 w 1110328"/>
                    <a:gd name="connsiteY17" fmla="*/ 2019471 h 2198889"/>
                    <a:gd name="connsiteX18" fmla="*/ 32808 w 1110328"/>
                    <a:gd name="connsiteY18" fmla="*/ 1931625 h 2198889"/>
                    <a:gd name="connsiteX19" fmla="*/ 109525 w 1110328"/>
                    <a:gd name="connsiteY19" fmla="*/ 1904106 h 2198889"/>
                    <a:gd name="connsiteX20" fmla="*/ 356909 w 1110328"/>
                    <a:gd name="connsiteY20" fmla="*/ 1810498 h 2198889"/>
                    <a:gd name="connsiteX21" fmla="*/ 751967 w 1110328"/>
                    <a:gd name="connsiteY21" fmla="*/ 1569139 h 2198889"/>
                    <a:gd name="connsiteX22" fmla="*/ 785220 w 1110328"/>
                    <a:gd name="connsiteY22" fmla="*/ 1035855 h 2198889"/>
                    <a:gd name="connsiteX23" fmla="*/ 214156 w 1110328"/>
                    <a:gd name="connsiteY23" fmla="*/ 1035855 h 2198889"/>
                    <a:gd name="connsiteX24" fmla="*/ 126363 w 1110328"/>
                    <a:gd name="connsiteY24" fmla="*/ 1035855 h 2198889"/>
                    <a:gd name="connsiteX25" fmla="*/ 60301 w 1110328"/>
                    <a:gd name="connsiteY25" fmla="*/ 970214 h 2198889"/>
                    <a:gd name="connsiteX26" fmla="*/ 60301 w 1110328"/>
                    <a:gd name="connsiteY26" fmla="*/ 882368 h 2198889"/>
                    <a:gd name="connsiteX27" fmla="*/ 60301 w 1110328"/>
                    <a:gd name="connsiteY27" fmla="*/ 168499 h 2198889"/>
                    <a:gd name="connsiteX28" fmla="*/ 60301 w 1110328"/>
                    <a:gd name="connsiteY28" fmla="*/ 80654 h 2198889"/>
                    <a:gd name="connsiteX29" fmla="*/ 126363 w 1110328"/>
                    <a:gd name="connsiteY29" fmla="*/ 9224 h 2198889"/>
                    <a:gd name="connsiteX30" fmla="*/ 214156 w 1110328"/>
                    <a:gd name="connsiteY30" fmla="*/ 9224 h 2198889"/>
                    <a:gd name="connsiteX0" fmla="*/ 214156 w 1110328"/>
                    <a:gd name="connsiteY0" fmla="*/ 5292 h 2194957"/>
                    <a:gd name="connsiteX1" fmla="*/ 927552 w 1110328"/>
                    <a:gd name="connsiteY1" fmla="*/ 5292 h 2194957"/>
                    <a:gd name="connsiteX2" fmla="*/ 1015319 w 1110328"/>
                    <a:gd name="connsiteY2" fmla="*/ 5292 h 2194957"/>
                    <a:gd name="connsiteX3" fmla="*/ 1087143 w 1110328"/>
                    <a:gd name="connsiteY3" fmla="*/ 76722 h 2194957"/>
                    <a:gd name="connsiteX4" fmla="*/ 1087143 w 1110328"/>
                    <a:gd name="connsiteY4" fmla="*/ 164567 h 2194957"/>
                    <a:gd name="connsiteX5" fmla="*/ 1087143 w 1110328"/>
                    <a:gd name="connsiteY5" fmla="*/ 680566 h 2194957"/>
                    <a:gd name="connsiteX6" fmla="*/ 1087143 w 1110328"/>
                    <a:gd name="connsiteY6" fmla="*/ 702297 h 2194957"/>
                    <a:gd name="connsiteX7" fmla="*/ 1087143 w 1110328"/>
                    <a:gd name="connsiteY7" fmla="*/ 960494 h 2194957"/>
                    <a:gd name="connsiteX8" fmla="*/ 1087143 w 1110328"/>
                    <a:gd name="connsiteY8" fmla="*/ 1515536 h 2194957"/>
                    <a:gd name="connsiteX9" fmla="*/ 774143 w 1110328"/>
                    <a:gd name="connsiteY9" fmla="*/ 1960527 h 2194957"/>
                    <a:gd name="connsiteX10" fmla="*/ 219469 w 1110328"/>
                    <a:gd name="connsiteY10" fmla="*/ 2174814 h 2194957"/>
                    <a:gd name="connsiteX11" fmla="*/ 203080 w 1110328"/>
                    <a:gd name="connsiteY11" fmla="*/ 2185890 h 2194957"/>
                    <a:gd name="connsiteX12" fmla="*/ 186663 w 1110328"/>
                    <a:gd name="connsiteY12" fmla="*/ 2185890 h 2194957"/>
                    <a:gd name="connsiteX13" fmla="*/ 164483 w 1110328"/>
                    <a:gd name="connsiteY13" fmla="*/ 2185890 h 2194957"/>
                    <a:gd name="connsiteX14" fmla="*/ 104210 w 1110328"/>
                    <a:gd name="connsiteY14" fmla="*/ 2185890 h 2194957"/>
                    <a:gd name="connsiteX15" fmla="*/ 49224 w 1110328"/>
                    <a:gd name="connsiteY15" fmla="*/ 2152635 h 2194957"/>
                    <a:gd name="connsiteX16" fmla="*/ 27494 w 1110328"/>
                    <a:gd name="connsiteY16" fmla="*/ 2092281 h 2194957"/>
                    <a:gd name="connsiteX17" fmla="*/ 0 w 1110328"/>
                    <a:gd name="connsiteY17" fmla="*/ 2015539 h 2194957"/>
                    <a:gd name="connsiteX18" fmla="*/ 32808 w 1110328"/>
                    <a:gd name="connsiteY18" fmla="*/ 1927693 h 2194957"/>
                    <a:gd name="connsiteX19" fmla="*/ 109525 w 1110328"/>
                    <a:gd name="connsiteY19" fmla="*/ 1900174 h 2194957"/>
                    <a:gd name="connsiteX20" fmla="*/ 356909 w 1110328"/>
                    <a:gd name="connsiteY20" fmla="*/ 1806566 h 2194957"/>
                    <a:gd name="connsiteX21" fmla="*/ 751967 w 1110328"/>
                    <a:gd name="connsiteY21" fmla="*/ 1565207 h 2194957"/>
                    <a:gd name="connsiteX22" fmla="*/ 785220 w 1110328"/>
                    <a:gd name="connsiteY22" fmla="*/ 1031923 h 2194957"/>
                    <a:gd name="connsiteX23" fmla="*/ 214156 w 1110328"/>
                    <a:gd name="connsiteY23" fmla="*/ 1031923 h 2194957"/>
                    <a:gd name="connsiteX24" fmla="*/ 126363 w 1110328"/>
                    <a:gd name="connsiteY24" fmla="*/ 1031923 h 2194957"/>
                    <a:gd name="connsiteX25" fmla="*/ 60301 w 1110328"/>
                    <a:gd name="connsiteY25" fmla="*/ 966282 h 2194957"/>
                    <a:gd name="connsiteX26" fmla="*/ 60301 w 1110328"/>
                    <a:gd name="connsiteY26" fmla="*/ 878436 h 2194957"/>
                    <a:gd name="connsiteX27" fmla="*/ 60301 w 1110328"/>
                    <a:gd name="connsiteY27" fmla="*/ 164567 h 2194957"/>
                    <a:gd name="connsiteX28" fmla="*/ 60301 w 1110328"/>
                    <a:gd name="connsiteY28" fmla="*/ 76722 h 2194957"/>
                    <a:gd name="connsiteX29" fmla="*/ 126363 w 1110328"/>
                    <a:gd name="connsiteY29" fmla="*/ 5292 h 2194957"/>
                    <a:gd name="connsiteX30" fmla="*/ 214156 w 1110328"/>
                    <a:gd name="connsiteY30" fmla="*/ 5292 h 219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0328" h="2194957">
                      <a:moveTo>
                        <a:pt x="214156" y="5292"/>
                      </a:moveTo>
                      <a:lnTo>
                        <a:pt x="927552" y="5292"/>
                      </a:lnTo>
                      <a:cubicBezTo>
                        <a:pt x="1061079" y="5292"/>
                        <a:pt x="988721" y="-6613"/>
                        <a:pt x="1015319" y="5292"/>
                      </a:cubicBezTo>
                      <a:cubicBezTo>
                        <a:pt x="1041917" y="17197"/>
                        <a:pt x="1087143" y="47602"/>
                        <a:pt x="1087143" y="76722"/>
                      </a:cubicBezTo>
                      <a:lnTo>
                        <a:pt x="1087143" y="164567"/>
                      </a:lnTo>
                      <a:lnTo>
                        <a:pt x="1087143" y="680566"/>
                      </a:lnTo>
                      <a:lnTo>
                        <a:pt x="1087143" y="702297"/>
                      </a:lnTo>
                      <a:lnTo>
                        <a:pt x="1087143" y="960494"/>
                      </a:lnTo>
                      <a:cubicBezTo>
                        <a:pt x="1087143" y="1096034"/>
                        <a:pt x="1139310" y="1348864"/>
                        <a:pt x="1087143" y="1515536"/>
                      </a:cubicBezTo>
                      <a:cubicBezTo>
                        <a:pt x="1034976" y="1682208"/>
                        <a:pt x="943561" y="1895076"/>
                        <a:pt x="774143" y="1960527"/>
                      </a:cubicBezTo>
                      <a:lnTo>
                        <a:pt x="219469" y="2174814"/>
                      </a:lnTo>
                      <a:cubicBezTo>
                        <a:pt x="124292" y="2212375"/>
                        <a:pt x="208851" y="2185890"/>
                        <a:pt x="203080" y="2185890"/>
                      </a:cubicBezTo>
                      <a:lnTo>
                        <a:pt x="186663" y="2185890"/>
                      </a:lnTo>
                      <a:lnTo>
                        <a:pt x="164483" y="2185890"/>
                      </a:lnTo>
                      <a:cubicBezTo>
                        <a:pt x="150741" y="2185890"/>
                        <a:pt x="121318" y="2196237"/>
                        <a:pt x="104210" y="2185890"/>
                      </a:cubicBezTo>
                      <a:lnTo>
                        <a:pt x="49224" y="2152635"/>
                      </a:lnTo>
                      <a:cubicBezTo>
                        <a:pt x="36438" y="2137034"/>
                        <a:pt x="35682" y="2115136"/>
                        <a:pt x="27494" y="2092281"/>
                      </a:cubicBezTo>
                      <a:lnTo>
                        <a:pt x="0" y="2015539"/>
                      </a:lnTo>
                      <a:cubicBezTo>
                        <a:pt x="886" y="1988108"/>
                        <a:pt x="7853" y="1936645"/>
                        <a:pt x="32808" y="1927693"/>
                      </a:cubicBezTo>
                      <a:lnTo>
                        <a:pt x="109525" y="1900174"/>
                      </a:lnTo>
                      <a:cubicBezTo>
                        <a:pt x="163542" y="1879986"/>
                        <a:pt x="253864" y="1869521"/>
                        <a:pt x="356909" y="1806566"/>
                      </a:cubicBezTo>
                      <a:lnTo>
                        <a:pt x="751967" y="1565207"/>
                      </a:lnTo>
                      <a:cubicBezTo>
                        <a:pt x="823352" y="1436100"/>
                        <a:pt x="911451" y="1031923"/>
                        <a:pt x="785220" y="1031923"/>
                      </a:cubicBezTo>
                      <a:lnTo>
                        <a:pt x="214156" y="1031923"/>
                      </a:lnTo>
                      <a:cubicBezTo>
                        <a:pt x="104347" y="1031923"/>
                        <a:pt x="152006" y="1042863"/>
                        <a:pt x="126363" y="1031923"/>
                      </a:cubicBezTo>
                      <a:cubicBezTo>
                        <a:pt x="100721" y="1020983"/>
                        <a:pt x="60301" y="994132"/>
                        <a:pt x="60301" y="966282"/>
                      </a:cubicBezTo>
                      <a:lnTo>
                        <a:pt x="60301" y="878436"/>
                      </a:lnTo>
                      <a:lnTo>
                        <a:pt x="60301" y="164567"/>
                      </a:lnTo>
                      <a:cubicBezTo>
                        <a:pt x="60301" y="30948"/>
                        <a:pt x="40788" y="97820"/>
                        <a:pt x="60301" y="76722"/>
                      </a:cubicBezTo>
                      <a:lnTo>
                        <a:pt x="126363" y="5292"/>
                      </a:lnTo>
                      <a:cubicBezTo>
                        <a:pt x="152005" y="-6613"/>
                        <a:pt x="80625" y="5292"/>
                        <a:pt x="214156" y="5292"/>
                      </a:cubicBezTo>
                      <a:close/>
                    </a:path>
                  </a:pathLst>
                </a:cu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
              <p:nvSpPr>
                <p:cNvPr id="75" name="Freeform: Shape 74">
                  <a:extLst>
                    <a:ext uri="{FF2B5EF4-FFF2-40B4-BE49-F238E27FC236}">
                      <a16:creationId xmlns:a16="http://schemas.microsoft.com/office/drawing/2014/main" id="{3B843F20-111E-47AD-B0C7-CF5905D210B5}"/>
                    </a:ext>
                  </a:extLst>
                </p:cNvPr>
                <p:cNvSpPr>
                  <a:spLocks noChangeAspect="1"/>
                </p:cNvSpPr>
                <p:nvPr/>
              </p:nvSpPr>
              <p:spPr>
                <a:xfrm>
                  <a:off x="10283146" y="4018207"/>
                  <a:ext cx="1110328" cy="2194957"/>
                </a:xfrm>
                <a:custGeom>
                  <a:avLst/>
                  <a:gdLst>
                    <a:gd name="connsiteX0" fmla="*/ 214156 w 1087143"/>
                    <a:gd name="connsiteY0" fmla="*/ 0 h 2180598"/>
                    <a:gd name="connsiteX1" fmla="*/ 927552 w 1087143"/>
                    <a:gd name="connsiteY1" fmla="*/ 0 h 2180598"/>
                    <a:gd name="connsiteX2" fmla="*/ 1015319 w 1087143"/>
                    <a:gd name="connsiteY2" fmla="*/ 0 h 2180598"/>
                    <a:gd name="connsiteX3" fmla="*/ 1087143 w 1087143"/>
                    <a:gd name="connsiteY3" fmla="*/ 71430 h 2180598"/>
                    <a:gd name="connsiteX4" fmla="*/ 1087143 w 1087143"/>
                    <a:gd name="connsiteY4" fmla="*/ 159275 h 2180598"/>
                    <a:gd name="connsiteX5" fmla="*/ 1087143 w 1087143"/>
                    <a:gd name="connsiteY5" fmla="*/ 675274 h 2180598"/>
                    <a:gd name="connsiteX6" fmla="*/ 1087143 w 1087143"/>
                    <a:gd name="connsiteY6" fmla="*/ 697005 h 2180598"/>
                    <a:gd name="connsiteX7" fmla="*/ 1087143 w 1087143"/>
                    <a:gd name="connsiteY7" fmla="*/ 955202 h 2180598"/>
                    <a:gd name="connsiteX8" fmla="*/ 1087143 w 1087143"/>
                    <a:gd name="connsiteY8" fmla="*/ 1510244 h 2180598"/>
                    <a:gd name="connsiteX9" fmla="*/ 774143 w 1087143"/>
                    <a:gd name="connsiteY9" fmla="*/ 1955235 h 2180598"/>
                    <a:gd name="connsiteX10" fmla="*/ 219469 w 1087143"/>
                    <a:gd name="connsiteY10" fmla="*/ 2169522 h 2180598"/>
                    <a:gd name="connsiteX11" fmla="*/ 203080 w 1087143"/>
                    <a:gd name="connsiteY11" fmla="*/ 2180598 h 2180598"/>
                    <a:gd name="connsiteX12" fmla="*/ 186663 w 1087143"/>
                    <a:gd name="connsiteY12" fmla="*/ 2180598 h 2180598"/>
                    <a:gd name="connsiteX13" fmla="*/ 164483 w 1087143"/>
                    <a:gd name="connsiteY13" fmla="*/ 2180598 h 2180598"/>
                    <a:gd name="connsiteX14" fmla="*/ 104210 w 1087143"/>
                    <a:gd name="connsiteY14" fmla="*/ 2180598 h 2180598"/>
                    <a:gd name="connsiteX15" fmla="*/ 49224 w 1087143"/>
                    <a:gd name="connsiteY15" fmla="*/ 2147343 h 2180598"/>
                    <a:gd name="connsiteX16" fmla="*/ 27494 w 1087143"/>
                    <a:gd name="connsiteY16" fmla="*/ 2086989 h 2180598"/>
                    <a:gd name="connsiteX17" fmla="*/ 0 w 1087143"/>
                    <a:gd name="connsiteY17" fmla="*/ 2010247 h 2180598"/>
                    <a:gd name="connsiteX18" fmla="*/ 32808 w 1087143"/>
                    <a:gd name="connsiteY18" fmla="*/ 1922401 h 2180598"/>
                    <a:gd name="connsiteX19" fmla="*/ 109525 w 1087143"/>
                    <a:gd name="connsiteY19" fmla="*/ 1894882 h 2180598"/>
                    <a:gd name="connsiteX20" fmla="*/ 356909 w 1087143"/>
                    <a:gd name="connsiteY20" fmla="*/ 1801274 h 2180598"/>
                    <a:gd name="connsiteX21" fmla="*/ 751967 w 1087143"/>
                    <a:gd name="connsiteY21" fmla="*/ 1559915 h 2180598"/>
                    <a:gd name="connsiteX22" fmla="*/ 785220 w 1087143"/>
                    <a:gd name="connsiteY22" fmla="*/ 1026631 h 2180598"/>
                    <a:gd name="connsiteX23" fmla="*/ 214156 w 1087143"/>
                    <a:gd name="connsiteY23" fmla="*/ 1026631 h 2180598"/>
                    <a:gd name="connsiteX24" fmla="*/ 126363 w 1087143"/>
                    <a:gd name="connsiteY24" fmla="*/ 1026631 h 2180598"/>
                    <a:gd name="connsiteX25" fmla="*/ 60301 w 1087143"/>
                    <a:gd name="connsiteY25" fmla="*/ 960990 h 2180598"/>
                    <a:gd name="connsiteX26" fmla="*/ 60301 w 1087143"/>
                    <a:gd name="connsiteY26" fmla="*/ 873144 h 2180598"/>
                    <a:gd name="connsiteX27" fmla="*/ 60301 w 1087143"/>
                    <a:gd name="connsiteY27" fmla="*/ 159275 h 2180598"/>
                    <a:gd name="connsiteX28" fmla="*/ 60301 w 1087143"/>
                    <a:gd name="connsiteY28" fmla="*/ 71430 h 2180598"/>
                    <a:gd name="connsiteX29" fmla="*/ 126363 w 1087143"/>
                    <a:gd name="connsiteY29" fmla="*/ 0 h 2180598"/>
                    <a:gd name="connsiteX30" fmla="*/ 214156 w 1087143"/>
                    <a:gd name="connsiteY30" fmla="*/ 0 h 2180598"/>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94111"/>
                    <a:gd name="connsiteX1" fmla="*/ 927552 w 1110328"/>
                    <a:gd name="connsiteY1" fmla="*/ 5291 h 2194111"/>
                    <a:gd name="connsiteX2" fmla="*/ 1015319 w 1110328"/>
                    <a:gd name="connsiteY2" fmla="*/ 5291 h 2194111"/>
                    <a:gd name="connsiteX3" fmla="*/ 1087143 w 1110328"/>
                    <a:gd name="connsiteY3" fmla="*/ 76721 h 2194111"/>
                    <a:gd name="connsiteX4" fmla="*/ 1087143 w 1110328"/>
                    <a:gd name="connsiteY4" fmla="*/ 164566 h 2194111"/>
                    <a:gd name="connsiteX5" fmla="*/ 1087143 w 1110328"/>
                    <a:gd name="connsiteY5" fmla="*/ 680565 h 2194111"/>
                    <a:gd name="connsiteX6" fmla="*/ 1087143 w 1110328"/>
                    <a:gd name="connsiteY6" fmla="*/ 702296 h 2194111"/>
                    <a:gd name="connsiteX7" fmla="*/ 1087143 w 1110328"/>
                    <a:gd name="connsiteY7" fmla="*/ 960493 h 2194111"/>
                    <a:gd name="connsiteX8" fmla="*/ 1087143 w 1110328"/>
                    <a:gd name="connsiteY8" fmla="*/ 1515535 h 2194111"/>
                    <a:gd name="connsiteX9" fmla="*/ 774143 w 1110328"/>
                    <a:gd name="connsiteY9" fmla="*/ 1960526 h 2194111"/>
                    <a:gd name="connsiteX10" fmla="*/ 219469 w 1110328"/>
                    <a:gd name="connsiteY10" fmla="*/ 2174813 h 2194111"/>
                    <a:gd name="connsiteX11" fmla="*/ 203080 w 1110328"/>
                    <a:gd name="connsiteY11" fmla="*/ 2185889 h 2194111"/>
                    <a:gd name="connsiteX12" fmla="*/ 186663 w 1110328"/>
                    <a:gd name="connsiteY12" fmla="*/ 2185889 h 2194111"/>
                    <a:gd name="connsiteX13" fmla="*/ 164483 w 1110328"/>
                    <a:gd name="connsiteY13" fmla="*/ 2185889 h 2194111"/>
                    <a:gd name="connsiteX14" fmla="*/ 104210 w 1110328"/>
                    <a:gd name="connsiteY14" fmla="*/ 2185889 h 2194111"/>
                    <a:gd name="connsiteX15" fmla="*/ 49224 w 1110328"/>
                    <a:gd name="connsiteY15" fmla="*/ 2152634 h 2194111"/>
                    <a:gd name="connsiteX16" fmla="*/ 27494 w 1110328"/>
                    <a:gd name="connsiteY16" fmla="*/ 2092280 h 2194111"/>
                    <a:gd name="connsiteX17" fmla="*/ 0 w 1110328"/>
                    <a:gd name="connsiteY17" fmla="*/ 2015538 h 2194111"/>
                    <a:gd name="connsiteX18" fmla="*/ 32808 w 1110328"/>
                    <a:gd name="connsiteY18" fmla="*/ 1927692 h 2194111"/>
                    <a:gd name="connsiteX19" fmla="*/ 109525 w 1110328"/>
                    <a:gd name="connsiteY19" fmla="*/ 1900173 h 2194111"/>
                    <a:gd name="connsiteX20" fmla="*/ 356909 w 1110328"/>
                    <a:gd name="connsiteY20" fmla="*/ 1806565 h 2194111"/>
                    <a:gd name="connsiteX21" fmla="*/ 751967 w 1110328"/>
                    <a:gd name="connsiteY21" fmla="*/ 1565206 h 2194111"/>
                    <a:gd name="connsiteX22" fmla="*/ 785220 w 1110328"/>
                    <a:gd name="connsiteY22" fmla="*/ 1031922 h 2194111"/>
                    <a:gd name="connsiteX23" fmla="*/ 214156 w 1110328"/>
                    <a:gd name="connsiteY23" fmla="*/ 1031922 h 2194111"/>
                    <a:gd name="connsiteX24" fmla="*/ 126363 w 1110328"/>
                    <a:gd name="connsiteY24" fmla="*/ 1031922 h 2194111"/>
                    <a:gd name="connsiteX25" fmla="*/ 60301 w 1110328"/>
                    <a:gd name="connsiteY25" fmla="*/ 966281 h 2194111"/>
                    <a:gd name="connsiteX26" fmla="*/ 60301 w 1110328"/>
                    <a:gd name="connsiteY26" fmla="*/ 878435 h 2194111"/>
                    <a:gd name="connsiteX27" fmla="*/ 60301 w 1110328"/>
                    <a:gd name="connsiteY27" fmla="*/ 164566 h 2194111"/>
                    <a:gd name="connsiteX28" fmla="*/ 60301 w 1110328"/>
                    <a:gd name="connsiteY28" fmla="*/ 76721 h 2194111"/>
                    <a:gd name="connsiteX29" fmla="*/ 126363 w 1110328"/>
                    <a:gd name="connsiteY29" fmla="*/ 5291 h 2194111"/>
                    <a:gd name="connsiteX30" fmla="*/ 214156 w 1110328"/>
                    <a:gd name="connsiteY30" fmla="*/ 5291 h 2194111"/>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6221 w 1112393"/>
                    <a:gd name="connsiteY0" fmla="*/ 5291 h 2194956"/>
                    <a:gd name="connsiteX1" fmla="*/ 929617 w 1112393"/>
                    <a:gd name="connsiteY1" fmla="*/ 5291 h 2194956"/>
                    <a:gd name="connsiteX2" fmla="*/ 1017384 w 1112393"/>
                    <a:gd name="connsiteY2" fmla="*/ 5291 h 2194956"/>
                    <a:gd name="connsiteX3" fmla="*/ 1089208 w 1112393"/>
                    <a:gd name="connsiteY3" fmla="*/ 76721 h 2194956"/>
                    <a:gd name="connsiteX4" fmla="*/ 1089208 w 1112393"/>
                    <a:gd name="connsiteY4" fmla="*/ 164566 h 2194956"/>
                    <a:gd name="connsiteX5" fmla="*/ 1089208 w 1112393"/>
                    <a:gd name="connsiteY5" fmla="*/ 680565 h 2194956"/>
                    <a:gd name="connsiteX6" fmla="*/ 1089208 w 1112393"/>
                    <a:gd name="connsiteY6" fmla="*/ 702296 h 2194956"/>
                    <a:gd name="connsiteX7" fmla="*/ 1089208 w 1112393"/>
                    <a:gd name="connsiteY7" fmla="*/ 960493 h 2194956"/>
                    <a:gd name="connsiteX8" fmla="*/ 1089208 w 1112393"/>
                    <a:gd name="connsiteY8" fmla="*/ 1515535 h 2194956"/>
                    <a:gd name="connsiteX9" fmla="*/ 776208 w 1112393"/>
                    <a:gd name="connsiteY9" fmla="*/ 1960526 h 2194956"/>
                    <a:gd name="connsiteX10" fmla="*/ 221534 w 1112393"/>
                    <a:gd name="connsiteY10" fmla="*/ 2174813 h 2194956"/>
                    <a:gd name="connsiteX11" fmla="*/ 205145 w 1112393"/>
                    <a:gd name="connsiteY11" fmla="*/ 2185889 h 2194956"/>
                    <a:gd name="connsiteX12" fmla="*/ 188728 w 1112393"/>
                    <a:gd name="connsiteY12" fmla="*/ 2185889 h 2194956"/>
                    <a:gd name="connsiteX13" fmla="*/ 166548 w 1112393"/>
                    <a:gd name="connsiteY13" fmla="*/ 2185889 h 2194956"/>
                    <a:gd name="connsiteX14" fmla="*/ 106275 w 1112393"/>
                    <a:gd name="connsiteY14" fmla="*/ 2185889 h 2194956"/>
                    <a:gd name="connsiteX15" fmla="*/ 51289 w 1112393"/>
                    <a:gd name="connsiteY15" fmla="*/ 2152634 h 2194956"/>
                    <a:gd name="connsiteX16" fmla="*/ 29559 w 1112393"/>
                    <a:gd name="connsiteY16" fmla="*/ 2092280 h 2194956"/>
                    <a:gd name="connsiteX17" fmla="*/ 2065 w 1112393"/>
                    <a:gd name="connsiteY17" fmla="*/ 2015538 h 2194956"/>
                    <a:gd name="connsiteX18" fmla="*/ 34873 w 1112393"/>
                    <a:gd name="connsiteY18" fmla="*/ 1927692 h 2194956"/>
                    <a:gd name="connsiteX19" fmla="*/ 111590 w 1112393"/>
                    <a:gd name="connsiteY19" fmla="*/ 1900173 h 2194956"/>
                    <a:gd name="connsiteX20" fmla="*/ 358974 w 1112393"/>
                    <a:gd name="connsiteY20" fmla="*/ 1806565 h 2194956"/>
                    <a:gd name="connsiteX21" fmla="*/ 754032 w 1112393"/>
                    <a:gd name="connsiteY21" fmla="*/ 1565206 h 2194956"/>
                    <a:gd name="connsiteX22" fmla="*/ 787285 w 1112393"/>
                    <a:gd name="connsiteY22" fmla="*/ 1031922 h 2194956"/>
                    <a:gd name="connsiteX23" fmla="*/ 216221 w 1112393"/>
                    <a:gd name="connsiteY23" fmla="*/ 1031922 h 2194956"/>
                    <a:gd name="connsiteX24" fmla="*/ 128428 w 1112393"/>
                    <a:gd name="connsiteY24" fmla="*/ 1031922 h 2194956"/>
                    <a:gd name="connsiteX25" fmla="*/ 62366 w 1112393"/>
                    <a:gd name="connsiteY25" fmla="*/ 966281 h 2194956"/>
                    <a:gd name="connsiteX26" fmla="*/ 62366 w 1112393"/>
                    <a:gd name="connsiteY26" fmla="*/ 878435 h 2194956"/>
                    <a:gd name="connsiteX27" fmla="*/ 62366 w 1112393"/>
                    <a:gd name="connsiteY27" fmla="*/ 164566 h 2194956"/>
                    <a:gd name="connsiteX28" fmla="*/ 62366 w 1112393"/>
                    <a:gd name="connsiteY28" fmla="*/ 76721 h 2194956"/>
                    <a:gd name="connsiteX29" fmla="*/ 128428 w 1112393"/>
                    <a:gd name="connsiteY29" fmla="*/ 5291 h 2194956"/>
                    <a:gd name="connsiteX30" fmla="*/ 216221 w 1112393"/>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9224 h 2198889"/>
                    <a:gd name="connsiteX1" fmla="*/ 927552 w 1110328"/>
                    <a:gd name="connsiteY1" fmla="*/ 9224 h 2198889"/>
                    <a:gd name="connsiteX2" fmla="*/ 1015319 w 1110328"/>
                    <a:gd name="connsiteY2" fmla="*/ 9224 h 2198889"/>
                    <a:gd name="connsiteX3" fmla="*/ 1087143 w 1110328"/>
                    <a:gd name="connsiteY3" fmla="*/ 80654 h 2198889"/>
                    <a:gd name="connsiteX4" fmla="*/ 1087143 w 1110328"/>
                    <a:gd name="connsiteY4" fmla="*/ 168499 h 2198889"/>
                    <a:gd name="connsiteX5" fmla="*/ 1087143 w 1110328"/>
                    <a:gd name="connsiteY5" fmla="*/ 684498 h 2198889"/>
                    <a:gd name="connsiteX6" fmla="*/ 1087143 w 1110328"/>
                    <a:gd name="connsiteY6" fmla="*/ 706229 h 2198889"/>
                    <a:gd name="connsiteX7" fmla="*/ 1087143 w 1110328"/>
                    <a:gd name="connsiteY7" fmla="*/ 964426 h 2198889"/>
                    <a:gd name="connsiteX8" fmla="*/ 1087143 w 1110328"/>
                    <a:gd name="connsiteY8" fmla="*/ 1519468 h 2198889"/>
                    <a:gd name="connsiteX9" fmla="*/ 774143 w 1110328"/>
                    <a:gd name="connsiteY9" fmla="*/ 1964459 h 2198889"/>
                    <a:gd name="connsiteX10" fmla="*/ 219469 w 1110328"/>
                    <a:gd name="connsiteY10" fmla="*/ 2178746 h 2198889"/>
                    <a:gd name="connsiteX11" fmla="*/ 203080 w 1110328"/>
                    <a:gd name="connsiteY11" fmla="*/ 2189822 h 2198889"/>
                    <a:gd name="connsiteX12" fmla="*/ 186663 w 1110328"/>
                    <a:gd name="connsiteY12" fmla="*/ 2189822 h 2198889"/>
                    <a:gd name="connsiteX13" fmla="*/ 164483 w 1110328"/>
                    <a:gd name="connsiteY13" fmla="*/ 2189822 h 2198889"/>
                    <a:gd name="connsiteX14" fmla="*/ 104210 w 1110328"/>
                    <a:gd name="connsiteY14" fmla="*/ 2189822 h 2198889"/>
                    <a:gd name="connsiteX15" fmla="*/ 49224 w 1110328"/>
                    <a:gd name="connsiteY15" fmla="*/ 2156567 h 2198889"/>
                    <a:gd name="connsiteX16" fmla="*/ 27494 w 1110328"/>
                    <a:gd name="connsiteY16" fmla="*/ 2096213 h 2198889"/>
                    <a:gd name="connsiteX17" fmla="*/ 0 w 1110328"/>
                    <a:gd name="connsiteY17" fmla="*/ 2019471 h 2198889"/>
                    <a:gd name="connsiteX18" fmla="*/ 32808 w 1110328"/>
                    <a:gd name="connsiteY18" fmla="*/ 1931625 h 2198889"/>
                    <a:gd name="connsiteX19" fmla="*/ 109525 w 1110328"/>
                    <a:gd name="connsiteY19" fmla="*/ 1904106 h 2198889"/>
                    <a:gd name="connsiteX20" fmla="*/ 356909 w 1110328"/>
                    <a:gd name="connsiteY20" fmla="*/ 1810498 h 2198889"/>
                    <a:gd name="connsiteX21" fmla="*/ 751967 w 1110328"/>
                    <a:gd name="connsiteY21" fmla="*/ 1569139 h 2198889"/>
                    <a:gd name="connsiteX22" fmla="*/ 785220 w 1110328"/>
                    <a:gd name="connsiteY22" fmla="*/ 1035855 h 2198889"/>
                    <a:gd name="connsiteX23" fmla="*/ 214156 w 1110328"/>
                    <a:gd name="connsiteY23" fmla="*/ 1035855 h 2198889"/>
                    <a:gd name="connsiteX24" fmla="*/ 126363 w 1110328"/>
                    <a:gd name="connsiteY24" fmla="*/ 1035855 h 2198889"/>
                    <a:gd name="connsiteX25" fmla="*/ 60301 w 1110328"/>
                    <a:gd name="connsiteY25" fmla="*/ 970214 h 2198889"/>
                    <a:gd name="connsiteX26" fmla="*/ 60301 w 1110328"/>
                    <a:gd name="connsiteY26" fmla="*/ 882368 h 2198889"/>
                    <a:gd name="connsiteX27" fmla="*/ 60301 w 1110328"/>
                    <a:gd name="connsiteY27" fmla="*/ 168499 h 2198889"/>
                    <a:gd name="connsiteX28" fmla="*/ 60301 w 1110328"/>
                    <a:gd name="connsiteY28" fmla="*/ 80654 h 2198889"/>
                    <a:gd name="connsiteX29" fmla="*/ 126363 w 1110328"/>
                    <a:gd name="connsiteY29" fmla="*/ 9224 h 2198889"/>
                    <a:gd name="connsiteX30" fmla="*/ 214156 w 1110328"/>
                    <a:gd name="connsiteY30" fmla="*/ 9224 h 2198889"/>
                    <a:gd name="connsiteX0" fmla="*/ 214156 w 1110328"/>
                    <a:gd name="connsiteY0" fmla="*/ 5292 h 2194957"/>
                    <a:gd name="connsiteX1" fmla="*/ 927552 w 1110328"/>
                    <a:gd name="connsiteY1" fmla="*/ 5292 h 2194957"/>
                    <a:gd name="connsiteX2" fmla="*/ 1015319 w 1110328"/>
                    <a:gd name="connsiteY2" fmla="*/ 5292 h 2194957"/>
                    <a:gd name="connsiteX3" fmla="*/ 1087143 w 1110328"/>
                    <a:gd name="connsiteY3" fmla="*/ 76722 h 2194957"/>
                    <a:gd name="connsiteX4" fmla="*/ 1087143 w 1110328"/>
                    <a:gd name="connsiteY4" fmla="*/ 164567 h 2194957"/>
                    <a:gd name="connsiteX5" fmla="*/ 1087143 w 1110328"/>
                    <a:gd name="connsiteY5" fmla="*/ 680566 h 2194957"/>
                    <a:gd name="connsiteX6" fmla="*/ 1087143 w 1110328"/>
                    <a:gd name="connsiteY6" fmla="*/ 702297 h 2194957"/>
                    <a:gd name="connsiteX7" fmla="*/ 1087143 w 1110328"/>
                    <a:gd name="connsiteY7" fmla="*/ 960494 h 2194957"/>
                    <a:gd name="connsiteX8" fmla="*/ 1087143 w 1110328"/>
                    <a:gd name="connsiteY8" fmla="*/ 1515536 h 2194957"/>
                    <a:gd name="connsiteX9" fmla="*/ 774143 w 1110328"/>
                    <a:gd name="connsiteY9" fmla="*/ 1960527 h 2194957"/>
                    <a:gd name="connsiteX10" fmla="*/ 219469 w 1110328"/>
                    <a:gd name="connsiteY10" fmla="*/ 2174814 h 2194957"/>
                    <a:gd name="connsiteX11" fmla="*/ 203080 w 1110328"/>
                    <a:gd name="connsiteY11" fmla="*/ 2185890 h 2194957"/>
                    <a:gd name="connsiteX12" fmla="*/ 186663 w 1110328"/>
                    <a:gd name="connsiteY12" fmla="*/ 2185890 h 2194957"/>
                    <a:gd name="connsiteX13" fmla="*/ 164483 w 1110328"/>
                    <a:gd name="connsiteY13" fmla="*/ 2185890 h 2194957"/>
                    <a:gd name="connsiteX14" fmla="*/ 104210 w 1110328"/>
                    <a:gd name="connsiteY14" fmla="*/ 2185890 h 2194957"/>
                    <a:gd name="connsiteX15" fmla="*/ 49224 w 1110328"/>
                    <a:gd name="connsiteY15" fmla="*/ 2152635 h 2194957"/>
                    <a:gd name="connsiteX16" fmla="*/ 27494 w 1110328"/>
                    <a:gd name="connsiteY16" fmla="*/ 2092281 h 2194957"/>
                    <a:gd name="connsiteX17" fmla="*/ 0 w 1110328"/>
                    <a:gd name="connsiteY17" fmla="*/ 2015539 h 2194957"/>
                    <a:gd name="connsiteX18" fmla="*/ 32808 w 1110328"/>
                    <a:gd name="connsiteY18" fmla="*/ 1927693 h 2194957"/>
                    <a:gd name="connsiteX19" fmla="*/ 109525 w 1110328"/>
                    <a:gd name="connsiteY19" fmla="*/ 1900174 h 2194957"/>
                    <a:gd name="connsiteX20" fmla="*/ 356909 w 1110328"/>
                    <a:gd name="connsiteY20" fmla="*/ 1806566 h 2194957"/>
                    <a:gd name="connsiteX21" fmla="*/ 751967 w 1110328"/>
                    <a:gd name="connsiteY21" fmla="*/ 1565207 h 2194957"/>
                    <a:gd name="connsiteX22" fmla="*/ 785220 w 1110328"/>
                    <a:gd name="connsiteY22" fmla="*/ 1031923 h 2194957"/>
                    <a:gd name="connsiteX23" fmla="*/ 214156 w 1110328"/>
                    <a:gd name="connsiteY23" fmla="*/ 1031923 h 2194957"/>
                    <a:gd name="connsiteX24" fmla="*/ 126363 w 1110328"/>
                    <a:gd name="connsiteY24" fmla="*/ 1031923 h 2194957"/>
                    <a:gd name="connsiteX25" fmla="*/ 60301 w 1110328"/>
                    <a:gd name="connsiteY25" fmla="*/ 966282 h 2194957"/>
                    <a:gd name="connsiteX26" fmla="*/ 60301 w 1110328"/>
                    <a:gd name="connsiteY26" fmla="*/ 878436 h 2194957"/>
                    <a:gd name="connsiteX27" fmla="*/ 60301 w 1110328"/>
                    <a:gd name="connsiteY27" fmla="*/ 164567 h 2194957"/>
                    <a:gd name="connsiteX28" fmla="*/ 60301 w 1110328"/>
                    <a:gd name="connsiteY28" fmla="*/ 76722 h 2194957"/>
                    <a:gd name="connsiteX29" fmla="*/ 126363 w 1110328"/>
                    <a:gd name="connsiteY29" fmla="*/ 5292 h 2194957"/>
                    <a:gd name="connsiteX30" fmla="*/ 214156 w 1110328"/>
                    <a:gd name="connsiteY30" fmla="*/ 5292 h 219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0328" h="2194957">
                      <a:moveTo>
                        <a:pt x="214156" y="5292"/>
                      </a:moveTo>
                      <a:lnTo>
                        <a:pt x="927552" y="5292"/>
                      </a:lnTo>
                      <a:cubicBezTo>
                        <a:pt x="1061079" y="5292"/>
                        <a:pt x="988721" y="-6613"/>
                        <a:pt x="1015319" y="5292"/>
                      </a:cubicBezTo>
                      <a:cubicBezTo>
                        <a:pt x="1041917" y="17197"/>
                        <a:pt x="1087143" y="47602"/>
                        <a:pt x="1087143" y="76722"/>
                      </a:cubicBezTo>
                      <a:lnTo>
                        <a:pt x="1087143" y="164567"/>
                      </a:lnTo>
                      <a:lnTo>
                        <a:pt x="1087143" y="680566"/>
                      </a:lnTo>
                      <a:lnTo>
                        <a:pt x="1087143" y="702297"/>
                      </a:lnTo>
                      <a:lnTo>
                        <a:pt x="1087143" y="960494"/>
                      </a:lnTo>
                      <a:cubicBezTo>
                        <a:pt x="1087143" y="1096034"/>
                        <a:pt x="1139310" y="1348864"/>
                        <a:pt x="1087143" y="1515536"/>
                      </a:cubicBezTo>
                      <a:cubicBezTo>
                        <a:pt x="1034976" y="1682208"/>
                        <a:pt x="943561" y="1895076"/>
                        <a:pt x="774143" y="1960527"/>
                      </a:cubicBezTo>
                      <a:lnTo>
                        <a:pt x="219469" y="2174814"/>
                      </a:lnTo>
                      <a:cubicBezTo>
                        <a:pt x="124292" y="2212375"/>
                        <a:pt x="208851" y="2185890"/>
                        <a:pt x="203080" y="2185890"/>
                      </a:cubicBezTo>
                      <a:lnTo>
                        <a:pt x="186663" y="2185890"/>
                      </a:lnTo>
                      <a:lnTo>
                        <a:pt x="164483" y="2185890"/>
                      </a:lnTo>
                      <a:cubicBezTo>
                        <a:pt x="150741" y="2185890"/>
                        <a:pt x="121318" y="2196237"/>
                        <a:pt x="104210" y="2185890"/>
                      </a:cubicBezTo>
                      <a:lnTo>
                        <a:pt x="49224" y="2152635"/>
                      </a:lnTo>
                      <a:cubicBezTo>
                        <a:pt x="36438" y="2137034"/>
                        <a:pt x="35682" y="2115136"/>
                        <a:pt x="27494" y="2092281"/>
                      </a:cubicBezTo>
                      <a:lnTo>
                        <a:pt x="0" y="2015539"/>
                      </a:lnTo>
                      <a:cubicBezTo>
                        <a:pt x="886" y="1988108"/>
                        <a:pt x="7853" y="1936645"/>
                        <a:pt x="32808" y="1927693"/>
                      </a:cubicBezTo>
                      <a:lnTo>
                        <a:pt x="109525" y="1900174"/>
                      </a:lnTo>
                      <a:cubicBezTo>
                        <a:pt x="163542" y="1879986"/>
                        <a:pt x="253864" y="1869521"/>
                        <a:pt x="356909" y="1806566"/>
                      </a:cubicBezTo>
                      <a:lnTo>
                        <a:pt x="751967" y="1565207"/>
                      </a:lnTo>
                      <a:cubicBezTo>
                        <a:pt x="823352" y="1436100"/>
                        <a:pt x="911451" y="1031923"/>
                        <a:pt x="785220" y="1031923"/>
                      </a:cubicBezTo>
                      <a:lnTo>
                        <a:pt x="214156" y="1031923"/>
                      </a:lnTo>
                      <a:cubicBezTo>
                        <a:pt x="104347" y="1031923"/>
                        <a:pt x="152006" y="1042863"/>
                        <a:pt x="126363" y="1031923"/>
                      </a:cubicBezTo>
                      <a:cubicBezTo>
                        <a:pt x="100721" y="1020983"/>
                        <a:pt x="60301" y="994132"/>
                        <a:pt x="60301" y="966282"/>
                      </a:cubicBezTo>
                      <a:lnTo>
                        <a:pt x="60301" y="878436"/>
                      </a:lnTo>
                      <a:lnTo>
                        <a:pt x="60301" y="164567"/>
                      </a:lnTo>
                      <a:cubicBezTo>
                        <a:pt x="60301" y="30948"/>
                        <a:pt x="40788" y="97820"/>
                        <a:pt x="60301" y="76722"/>
                      </a:cubicBezTo>
                      <a:lnTo>
                        <a:pt x="126363" y="5292"/>
                      </a:lnTo>
                      <a:cubicBezTo>
                        <a:pt x="152005" y="-6613"/>
                        <a:pt x="80625" y="5292"/>
                        <a:pt x="214156" y="5292"/>
                      </a:cubicBezTo>
                      <a:close/>
                    </a:path>
                  </a:pathLst>
                </a:cu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grpSp>
        </p:grpSp>
      </p:grpSp>
      <p:grpSp>
        <p:nvGrpSpPr>
          <p:cNvPr id="78" name="QuotationMarksBlue 27">
            <a:extLst>
              <a:ext uri="{FF2B5EF4-FFF2-40B4-BE49-F238E27FC236}">
                <a16:creationId xmlns:a16="http://schemas.microsoft.com/office/drawing/2014/main" id="{B400305C-0C39-4B5F-A7EC-6DB4A4330BFD}"/>
              </a:ext>
            </a:extLst>
          </p:cNvPr>
          <p:cNvGrpSpPr>
            <a:grpSpLocks noChangeAspect="1"/>
          </p:cNvGrpSpPr>
          <p:nvPr>
            <p:custDataLst>
              <p:tags r:id="rId6"/>
            </p:custDataLst>
          </p:nvPr>
        </p:nvGrpSpPr>
        <p:grpSpPr>
          <a:xfrm>
            <a:off x="8172451" y="3858477"/>
            <a:ext cx="315718" cy="315718"/>
            <a:chOff x="1016000" y="1016000"/>
            <a:chExt cx="396228" cy="396228"/>
          </a:xfrm>
        </p:grpSpPr>
        <p:sp>
          <p:nvSpPr>
            <p:cNvPr id="79" name="Oval 78">
              <a:extLst>
                <a:ext uri="{FF2B5EF4-FFF2-40B4-BE49-F238E27FC236}">
                  <a16:creationId xmlns:a16="http://schemas.microsoft.com/office/drawing/2014/main" id="{A74E3797-808B-4FFA-BFBD-14850FB443D4}"/>
                </a:ext>
              </a:extLst>
            </p:cNvPr>
            <p:cNvSpPr/>
            <p:nvPr/>
          </p:nvSpPr>
          <p:spPr>
            <a:xfrm>
              <a:off x="1016000" y="1016000"/>
              <a:ext cx="396228" cy="396228"/>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grpSp>
          <p:nvGrpSpPr>
            <p:cNvPr id="80" name="Group 79">
              <a:extLst>
                <a:ext uri="{FF2B5EF4-FFF2-40B4-BE49-F238E27FC236}">
                  <a16:creationId xmlns:a16="http://schemas.microsoft.com/office/drawing/2014/main" id="{5AAB47E2-3F63-4EC7-B782-732ACF5E64EC}"/>
                </a:ext>
              </a:extLst>
            </p:cNvPr>
            <p:cNvGrpSpPr>
              <a:grpSpLocks noChangeAspect="1"/>
            </p:cNvGrpSpPr>
            <p:nvPr/>
          </p:nvGrpSpPr>
          <p:grpSpPr>
            <a:xfrm>
              <a:off x="1108293" y="1151401"/>
              <a:ext cx="223425" cy="126396"/>
              <a:chOff x="1018198" y="1915826"/>
              <a:chExt cx="5902920" cy="3339389"/>
            </a:xfrm>
          </p:grpSpPr>
          <p:grpSp>
            <p:nvGrpSpPr>
              <p:cNvPr id="81" name="Group 80">
                <a:extLst>
                  <a:ext uri="{FF2B5EF4-FFF2-40B4-BE49-F238E27FC236}">
                    <a16:creationId xmlns:a16="http://schemas.microsoft.com/office/drawing/2014/main" id="{C497A037-C509-49E5-9019-8DC680B60F40}"/>
                  </a:ext>
                </a:extLst>
              </p:cNvPr>
              <p:cNvGrpSpPr/>
              <p:nvPr/>
            </p:nvGrpSpPr>
            <p:grpSpPr>
              <a:xfrm>
                <a:off x="4446462" y="3060258"/>
                <a:ext cx="2474656" cy="2194957"/>
                <a:chOff x="8918818" y="4018207"/>
                <a:chExt cx="2474656" cy="2194957"/>
              </a:xfrm>
            </p:grpSpPr>
            <p:sp>
              <p:nvSpPr>
                <p:cNvPr id="85" name="Freeform: Shape 84">
                  <a:extLst>
                    <a:ext uri="{FF2B5EF4-FFF2-40B4-BE49-F238E27FC236}">
                      <a16:creationId xmlns:a16="http://schemas.microsoft.com/office/drawing/2014/main" id="{237F618C-55B5-4053-AD97-3354CEF7CC80}"/>
                    </a:ext>
                  </a:extLst>
                </p:cNvPr>
                <p:cNvSpPr>
                  <a:spLocks noChangeAspect="1"/>
                </p:cNvSpPr>
                <p:nvPr/>
              </p:nvSpPr>
              <p:spPr>
                <a:xfrm>
                  <a:off x="8918818" y="4018207"/>
                  <a:ext cx="1110328" cy="2194957"/>
                </a:xfrm>
                <a:custGeom>
                  <a:avLst/>
                  <a:gdLst>
                    <a:gd name="connsiteX0" fmla="*/ 214156 w 1087143"/>
                    <a:gd name="connsiteY0" fmla="*/ 0 h 2180598"/>
                    <a:gd name="connsiteX1" fmla="*/ 927552 w 1087143"/>
                    <a:gd name="connsiteY1" fmla="*/ 0 h 2180598"/>
                    <a:gd name="connsiteX2" fmla="*/ 1015319 w 1087143"/>
                    <a:gd name="connsiteY2" fmla="*/ 0 h 2180598"/>
                    <a:gd name="connsiteX3" fmla="*/ 1087143 w 1087143"/>
                    <a:gd name="connsiteY3" fmla="*/ 71430 h 2180598"/>
                    <a:gd name="connsiteX4" fmla="*/ 1087143 w 1087143"/>
                    <a:gd name="connsiteY4" fmla="*/ 159275 h 2180598"/>
                    <a:gd name="connsiteX5" fmla="*/ 1087143 w 1087143"/>
                    <a:gd name="connsiteY5" fmla="*/ 675274 h 2180598"/>
                    <a:gd name="connsiteX6" fmla="*/ 1087143 w 1087143"/>
                    <a:gd name="connsiteY6" fmla="*/ 697005 h 2180598"/>
                    <a:gd name="connsiteX7" fmla="*/ 1087143 w 1087143"/>
                    <a:gd name="connsiteY7" fmla="*/ 955202 h 2180598"/>
                    <a:gd name="connsiteX8" fmla="*/ 1087143 w 1087143"/>
                    <a:gd name="connsiteY8" fmla="*/ 1510244 h 2180598"/>
                    <a:gd name="connsiteX9" fmla="*/ 774143 w 1087143"/>
                    <a:gd name="connsiteY9" fmla="*/ 1955235 h 2180598"/>
                    <a:gd name="connsiteX10" fmla="*/ 219469 w 1087143"/>
                    <a:gd name="connsiteY10" fmla="*/ 2169522 h 2180598"/>
                    <a:gd name="connsiteX11" fmla="*/ 203080 w 1087143"/>
                    <a:gd name="connsiteY11" fmla="*/ 2180598 h 2180598"/>
                    <a:gd name="connsiteX12" fmla="*/ 186663 w 1087143"/>
                    <a:gd name="connsiteY12" fmla="*/ 2180598 h 2180598"/>
                    <a:gd name="connsiteX13" fmla="*/ 164483 w 1087143"/>
                    <a:gd name="connsiteY13" fmla="*/ 2180598 h 2180598"/>
                    <a:gd name="connsiteX14" fmla="*/ 104210 w 1087143"/>
                    <a:gd name="connsiteY14" fmla="*/ 2180598 h 2180598"/>
                    <a:gd name="connsiteX15" fmla="*/ 49224 w 1087143"/>
                    <a:gd name="connsiteY15" fmla="*/ 2147343 h 2180598"/>
                    <a:gd name="connsiteX16" fmla="*/ 27494 w 1087143"/>
                    <a:gd name="connsiteY16" fmla="*/ 2086989 h 2180598"/>
                    <a:gd name="connsiteX17" fmla="*/ 0 w 1087143"/>
                    <a:gd name="connsiteY17" fmla="*/ 2010247 h 2180598"/>
                    <a:gd name="connsiteX18" fmla="*/ 32808 w 1087143"/>
                    <a:gd name="connsiteY18" fmla="*/ 1922401 h 2180598"/>
                    <a:gd name="connsiteX19" fmla="*/ 109525 w 1087143"/>
                    <a:gd name="connsiteY19" fmla="*/ 1894882 h 2180598"/>
                    <a:gd name="connsiteX20" fmla="*/ 356909 w 1087143"/>
                    <a:gd name="connsiteY20" fmla="*/ 1801274 h 2180598"/>
                    <a:gd name="connsiteX21" fmla="*/ 751967 w 1087143"/>
                    <a:gd name="connsiteY21" fmla="*/ 1559915 h 2180598"/>
                    <a:gd name="connsiteX22" fmla="*/ 785220 w 1087143"/>
                    <a:gd name="connsiteY22" fmla="*/ 1026631 h 2180598"/>
                    <a:gd name="connsiteX23" fmla="*/ 214156 w 1087143"/>
                    <a:gd name="connsiteY23" fmla="*/ 1026631 h 2180598"/>
                    <a:gd name="connsiteX24" fmla="*/ 126363 w 1087143"/>
                    <a:gd name="connsiteY24" fmla="*/ 1026631 h 2180598"/>
                    <a:gd name="connsiteX25" fmla="*/ 60301 w 1087143"/>
                    <a:gd name="connsiteY25" fmla="*/ 960990 h 2180598"/>
                    <a:gd name="connsiteX26" fmla="*/ 60301 w 1087143"/>
                    <a:gd name="connsiteY26" fmla="*/ 873144 h 2180598"/>
                    <a:gd name="connsiteX27" fmla="*/ 60301 w 1087143"/>
                    <a:gd name="connsiteY27" fmla="*/ 159275 h 2180598"/>
                    <a:gd name="connsiteX28" fmla="*/ 60301 w 1087143"/>
                    <a:gd name="connsiteY28" fmla="*/ 71430 h 2180598"/>
                    <a:gd name="connsiteX29" fmla="*/ 126363 w 1087143"/>
                    <a:gd name="connsiteY29" fmla="*/ 0 h 2180598"/>
                    <a:gd name="connsiteX30" fmla="*/ 214156 w 1087143"/>
                    <a:gd name="connsiteY30" fmla="*/ 0 h 2180598"/>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94111"/>
                    <a:gd name="connsiteX1" fmla="*/ 927552 w 1110328"/>
                    <a:gd name="connsiteY1" fmla="*/ 5291 h 2194111"/>
                    <a:gd name="connsiteX2" fmla="*/ 1015319 w 1110328"/>
                    <a:gd name="connsiteY2" fmla="*/ 5291 h 2194111"/>
                    <a:gd name="connsiteX3" fmla="*/ 1087143 w 1110328"/>
                    <a:gd name="connsiteY3" fmla="*/ 76721 h 2194111"/>
                    <a:gd name="connsiteX4" fmla="*/ 1087143 w 1110328"/>
                    <a:gd name="connsiteY4" fmla="*/ 164566 h 2194111"/>
                    <a:gd name="connsiteX5" fmla="*/ 1087143 w 1110328"/>
                    <a:gd name="connsiteY5" fmla="*/ 680565 h 2194111"/>
                    <a:gd name="connsiteX6" fmla="*/ 1087143 w 1110328"/>
                    <a:gd name="connsiteY6" fmla="*/ 702296 h 2194111"/>
                    <a:gd name="connsiteX7" fmla="*/ 1087143 w 1110328"/>
                    <a:gd name="connsiteY7" fmla="*/ 960493 h 2194111"/>
                    <a:gd name="connsiteX8" fmla="*/ 1087143 w 1110328"/>
                    <a:gd name="connsiteY8" fmla="*/ 1515535 h 2194111"/>
                    <a:gd name="connsiteX9" fmla="*/ 774143 w 1110328"/>
                    <a:gd name="connsiteY9" fmla="*/ 1960526 h 2194111"/>
                    <a:gd name="connsiteX10" fmla="*/ 219469 w 1110328"/>
                    <a:gd name="connsiteY10" fmla="*/ 2174813 h 2194111"/>
                    <a:gd name="connsiteX11" fmla="*/ 203080 w 1110328"/>
                    <a:gd name="connsiteY11" fmla="*/ 2185889 h 2194111"/>
                    <a:gd name="connsiteX12" fmla="*/ 186663 w 1110328"/>
                    <a:gd name="connsiteY12" fmla="*/ 2185889 h 2194111"/>
                    <a:gd name="connsiteX13" fmla="*/ 164483 w 1110328"/>
                    <a:gd name="connsiteY13" fmla="*/ 2185889 h 2194111"/>
                    <a:gd name="connsiteX14" fmla="*/ 104210 w 1110328"/>
                    <a:gd name="connsiteY14" fmla="*/ 2185889 h 2194111"/>
                    <a:gd name="connsiteX15" fmla="*/ 49224 w 1110328"/>
                    <a:gd name="connsiteY15" fmla="*/ 2152634 h 2194111"/>
                    <a:gd name="connsiteX16" fmla="*/ 27494 w 1110328"/>
                    <a:gd name="connsiteY16" fmla="*/ 2092280 h 2194111"/>
                    <a:gd name="connsiteX17" fmla="*/ 0 w 1110328"/>
                    <a:gd name="connsiteY17" fmla="*/ 2015538 h 2194111"/>
                    <a:gd name="connsiteX18" fmla="*/ 32808 w 1110328"/>
                    <a:gd name="connsiteY18" fmla="*/ 1927692 h 2194111"/>
                    <a:gd name="connsiteX19" fmla="*/ 109525 w 1110328"/>
                    <a:gd name="connsiteY19" fmla="*/ 1900173 h 2194111"/>
                    <a:gd name="connsiteX20" fmla="*/ 356909 w 1110328"/>
                    <a:gd name="connsiteY20" fmla="*/ 1806565 h 2194111"/>
                    <a:gd name="connsiteX21" fmla="*/ 751967 w 1110328"/>
                    <a:gd name="connsiteY21" fmla="*/ 1565206 h 2194111"/>
                    <a:gd name="connsiteX22" fmla="*/ 785220 w 1110328"/>
                    <a:gd name="connsiteY22" fmla="*/ 1031922 h 2194111"/>
                    <a:gd name="connsiteX23" fmla="*/ 214156 w 1110328"/>
                    <a:gd name="connsiteY23" fmla="*/ 1031922 h 2194111"/>
                    <a:gd name="connsiteX24" fmla="*/ 126363 w 1110328"/>
                    <a:gd name="connsiteY24" fmla="*/ 1031922 h 2194111"/>
                    <a:gd name="connsiteX25" fmla="*/ 60301 w 1110328"/>
                    <a:gd name="connsiteY25" fmla="*/ 966281 h 2194111"/>
                    <a:gd name="connsiteX26" fmla="*/ 60301 w 1110328"/>
                    <a:gd name="connsiteY26" fmla="*/ 878435 h 2194111"/>
                    <a:gd name="connsiteX27" fmla="*/ 60301 w 1110328"/>
                    <a:gd name="connsiteY27" fmla="*/ 164566 h 2194111"/>
                    <a:gd name="connsiteX28" fmla="*/ 60301 w 1110328"/>
                    <a:gd name="connsiteY28" fmla="*/ 76721 h 2194111"/>
                    <a:gd name="connsiteX29" fmla="*/ 126363 w 1110328"/>
                    <a:gd name="connsiteY29" fmla="*/ 5291 h 2194111"/>
                    <a:gd name="connsiteX30" fmla="*/ 214156 w 1110328"/>
                    <a:gd name="connsiteY30" fmla="*/ 5291 h 2194111"/>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6221 w 1112393"/>
                    <a:gd name="connsiteY0" fmla="*/ 5291 h 2194956"/>
                    <a:gd name="connsiteX1" fmla="*/ 929617 w 1112393"/>
                    <a:gd name="connsiteY1" fmla="*/ 5291 h 2194956"/>
                    <a:gd name="connsiteX2" fmla="*/ 1017384 w 1112393"/>
                    <a:gd name="connsiteY2" fmla="*/ 5291 h 2194956"/>
                    <a:gd name="connsiteX3" fmla="*/ 1089208 w 1112393"/>
                    <a:gd name="connsiteY3" fmla="*/ 76721 h 2194956"/>
                    <a:gd name="connsiteX4" fmla="*/ 1089208 w 1112393"/>
                    <a:gd name="connsiteY4" fmla="*/ 164566 h 2194956"/>
                    <a:gd name="connsiteX5" fmla="*/ 1089208 w 1112393"/>
                    <a:gd name="connsiteY5" fmla="*/ 680565 h 2194956"/>
                    <a:gd name="connsiteX6" fmla="*/ 1089208 w 1112393"/>
                    <a:gd name="connsiteY6" fmla="*/ 702296 h 2194956"/>
                    <a:gd name="connsiteX7" fmla="*/ 1089208 w 1112393"/>
                    <a:gd name="connsiteY7" fmla="*/ 960493 h 2194956"/>
                    <a:gd name="connsiteX8" fmla="*/ 1089208 w 1112393"/>
                    <a:gd name="connsiteY8" fmla="*/ 1515535 h 2194956"/>
                    <a:gd name="connsiteX9" fmla="*/ 776208 w 1112393"/>
                    <a:gd name="connsiteY9" fmla="*/ 1960526 h 2194956"/>
                    <a:gd name="connsiteX10" fmla="*/ 221534 w 1112393"/>
                    <a:gd name="connsiteY10" fmla="*/ 2174813 h 2194956"/>
                    <a:gd name="connsiteX11" fmla="*/ 205145 w 1112393"/>
                    <a:gd name="connsiteY11" fmla="*/ 2185889 h 2194956"/>
                    <a:gd name="connsiteX12" fmla="*/ 188728 w 1112393"/>
                    <a:gd name="connsiteY12" fmla="*/ 2185889 h 2194956"/>
                    <a:gd name="connsiteX13" fmla="*/ 166548 w 1112393"/>
                    <a:gd name="connsiteY13" fmla="*/ 2185889 h 2194956"/>
                    <a:gd name="connsiteX14" fmla="*/ 106275 w 1112393"/>
                    <a:gd name="connsiteY14" fmla="*/ 2185889 h 2194956"/>
                    <a:gd name="connsiteX15" fmla="*/ 51289 w 1112393"/>
                    <a:gd name="connsiteY15" fmla="*/ 2152634 h 2194956"/>
                    <a:gd name="connsiteX16" fmla="*/ 29559 w 1112393"/>
                    <a:gd name="connsiteY16" fmla="*/ 2092280 h 2194956"/>
                    <a:gd name="connsiteX17" fmla="*/ 2065 w 1112393"/>
                    <a:gd name="connsiteY17" fmla="*/ 2015538 h 2194956"/>
                    <a:gd name="connsiteX18" fmla="*/ 34873 w 1112393"/>
                    <a:gd name="connsiteY18" fmla="*/ 1927692 h 2194956"/>
                    <a:gd name="connsiteX19" fmla="*/ 111590 w 1112393"/>
                    <a:gd name="connsiteY19" fmla="*/ 1900173 h 2194956"/>
                    <a:gd name="connsiteX20" fmla="*/ 358974 w 1112393"/>
                    <a:gd name="connsiteY20" fmla="*/ 1806565 h 2194956"/>
                    <a:gd name="connsiteX21" fmla="*/ 754032 w 1112393"/>
                    <a:gd name="connsiteY21" fmla="*/ 1565206 h 2194956"/>
                    <a:gd name="connsiteX22" fmla="*/ 787285 w 1112393"/>
                    <a:gd name="connsiteY22" fmla="*/ 1031922 h 2194956"/>
                    <a:gd name="connsiteX23" fmla="*/ 216221 w 1112393"/>
                    <a:gd name="connsiteY23" fmla="*/ 1031922 h 2194956"/>
                    <a:gd name="connsiteX24" fmla="*/ 128428 w 1112393"/>
                    <a:gd name="connsiteY24" fmla="*/ 1031922 h 2194956"/>
                    <a:gd name="connsiteX25" fmla="*/ 62366 w 1112393"/>
                    <a:gd name="connsiteY25" fmla="*/ 966281 h 2194956"/>
                    <a:gd name="connsiteX26" fmla="*/ 62366 w 1112393"/>
                    <a:gd name="connsiteY26" fmla="*/ 878435 h 2194956"/>
                    <a:gd name="connsiteX27" fmla="*/ 62366 w 1112393"/>
                    <a:gd name="connsiteY27" fmla="*/ 164566 h 2194956"/>
                    <a:gd name="connsiteX28" fmla="*/ 62366 w 1112393"/>
                    <a:gd name="connsiteY28" fmla="*/ 76721 h 2194956"/>
                    <a:gd name="connsiteX29" fmla="*/ 128428 w 1112393"/>
                    <a:gd name="connsiteY29" fmla="*/ 5291 h 2194956"/>
                    <a:gd name="connsiteX30" fmla="*/ 216221 w 1112393"/>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9224 h 2198889"/>
                    <a:gd name="connsiteX1" fmla="*/ 927552 w 1110328"/>
                    <a:gd name="connsiteY1" fmla="*/ 9224 h 2198889"/>
                    <a:gd name="connsiteX2" fmla="*/ 1015319 w 1110328"/>
                    <a:gd name="connsiteY2" fmla="*/ 9224 h 2198889"/>
                    <a:gd name="connsiteX3" fmla="*/ 1087143 w 1110328"/>
                    <a:gd name="connsiteY3" fmla="*/ 80654 h 2198889"/>
                    <a:gd name="connsiteX4" fmla="*/ 1087143 w 1110328"/>
                    <a:gd name="connsiteY4" fmla="*/ 168499 h 2198889"/>
                    <a:gd name="connsiteX5" fmla="*/ 1087143 w 1110328"/>
                    <a:gd name="connsiteY5" fmla="*/ 684498 h 2198889"/>
                    <a:gd name="connsiteX6" fmla="*/ 1087143 w 1110328"/>
                    <a:gd name="connsiteY6" fmla="*/ 706229 h 2198889"/>
                    <a:gd name="connsiteX7" fmla="*/ 1087143 w 1110328"/>
                    <a:gd name="connsiteY7" fmla="*/ 964426 h 2198889"/>
                    <a:gd name="connsiteX8" fmla="*/ 1087143 w 1110328"/>
                    <a:gd name="connsiteY8" fmla="*/ 1519468 h 2198889"/>
                    <a:gd name="connsiteX9" fmla="*/ 774143 w 1110328"/>
                    <a:gd name="connsiteY9" fmla="*/ 1964459 h 2198889"/>
                    <a:gd name="connsiteX10" fmla="*/ 219469 w 1110328"/>
                    <a:gd name="connsiteY10" fmla="*/ 2178746 h 2198889"/>
                    <a:gd name="connsiteX11" fmla="*/ 203080 w 1110328"/>
                    <a:gd name="connsiteY11" fmla="*/ 2189822 h 2198889"/>
                    <a:gd name="connsiteX12" fmla="*/ 186663 w 1110328"/>
                    <a:gd name="connsiteY12" fmla="*/ 2189822 h 2198889"/>
                    <a:gd name="connsiteX13" fmla="*/ 164483 w 1110328"/>
                    <a:gd name="connsiteY13" fmla="*/ 2189822 h 2198889"/>
                    <a:gd name="connsiteX14" fmla="*/ 104210 w 1110328"/>
                    <a:gd name="connsiteY14" fmla="*/ 2189822 h 2198889"/>
                    <a:gd name="connsiteX15" fmla="*/ 49224 w 1110328"/>
                    <a:gd name="connsiteY15" fmla="*/ 2156567 h 2198889"/>
                    <a:gd name="connsiteX16" fmla="*/ 27494 w 1110328"/>
                    <a:gd name="connsiteY16" fmla="*/ 2096213 h 2198889"/>
                    <a:gd name="connsiteX17" fmla="*/ 0 w 1110328"/>
                    <a:gd name="connsiteY17" fmla="*/ 2019471 h 2198889"/>
                    <a:gd name="connsiteX18" fmla="*/ 32808 w 1110328"/>
                    <a:gd name="connsiteY18" fmla="*/ 1931625 h 2198889"/>
                    <a:gd name="connsiteX19" fmla="*/ 109525 w 1110328"/>
                    <a:gd name="connsiteY19" fmla="*/ 1904106 h 2198889"/>
                    <a:gd name="connsiteX20" fmla="*/ 356909 w 1110328"/>
                    <a:gd name="connsiteY20" fmla="*/ 1810498 h 2198889"/>
                    <a:gd name="connsiteX21" fmla="*/ 751967 w 1110328"/>
                    <a:gd name="connsiteY21" fmla="*/ 1569139 h 2198889"/>
                    <a:gd name="connsiteX22" fmla="*/ 785220 w 1110328"/>
                    <a:gd name="connsiteY22" fmla="*/ 1035855 h 2198889"/>
                    <a:gd name="connsiteX23" fmla="*/ 214156 w 1110328"/>
                    <a:gd name="connsiteY23" fmla="*/ 1035855 h 2198889"/>
                    <a:gd name="connsiteX24" fmla="*/ 126363 w 1110328"/>
                    <a:gd name="connsiteY24" fmla="*/ 1035855 h 2198889"/>
                    <a:gd name="connsiteX25" fmla="*/ 60301 w 1110328"/>
                    <a:gd name="connsiteY25" fmla="*/ 970214 h 2198889"/>
                    <a:gd name="connsiteX26" fmla="*/ 60301 w 1110328"/>
                    <a:gd name="connsiteY26" fmla="*/ 882368 h 2198889"/>
                    <a:gd name="connsiteX27" fmla="*/ 60301 w 1110328"/>
                    <a:gd name="connsiteY27" fmla="*/ 168499 h 2198889"/>
                    <a:gd name="connsiteX28" fmla="*/ 60301 w 1110328"/>
                    <a:gd name="connsiteY28" fmla="*/ 80654 h 2198889"/>
                    <a:gd name="connsiteX29" fmla="*/ 126363 w 1110328"/>
                    <a:gd name="connsiteY29" fmla="*/ 9224 h 2198889"/>
                    <a:gd name="connsiteX30" fmla="*/ 214156 w 1110328"/>
                    <a:gd name="connsiteY30" fmla="*/ 9224 h 2198889"/>
                    <a:gd name="connsiteX0" fmla="*/ 214156 w 1110328"/>
                    <a:gd name="connsiteY0" fmla="*/ 5292 h 2194957"/>
                    <a:gd name="connsiteX1" fmla="*/ 927552 w 1110328"/>
                    <a:gd name="connsiteY1" fmla="*/ 5292 h 2194957"/>
                    <a:gd name="connsiteX2" fmla="*/ 1015319 w 1110328"/>
                    <a:gd name="connsiteY2" fmla="*/ 5292 h 2194957"/>
                    <a:gd name="connsiteX3" fmla="*/ 1087143 w 1110328"/>
                    <a:gd name="connsiteY3" fmla="*/ 76722 h 2194957"/>
                    <a:gd name="connsiteX4" fmla="*/ 1087143 w 1110328"/>
                    <a:gd name="connsiteY4" fmla="*/ 164567 h 2194957"/>
                    <a:gd name="connsiteX5" fmla="*/ 1087143 w 1110328"/>
                    <a:gd name="connsiteY5" fmla="*/ 680566 h 2194957"/>
                    <a:gd name="connsiteX6" fmla="*/ 1087143 w 1110328"/>
                    <a:gd name="connsiteY6" fmla="*/ 702297 h 2194957"/>
                    <a:gd name="connsiteX7" fmla="*/ 1087143 w 1110328"/>
                    <a:gd name="connsiteY7" fmla="*/ 960494 h 2194957"/>
                    <a:gd name="connsiteX8" fmla="*/ 1087143 w 1110328"/>
                    <a:gd name="connsiteY8" fmla="*/ 1515536 h 2194957"/>
                    <a:gd name="connsiteX9" fmla="*/ 774143 w 1110328"/>
                    <a:gd name="connsiteY9" fmla="*/ 1960527 h 2194957"/>
                    <a:gd name="connsiteX10" fmla="*/ 219469 w 1110328"/>
                    <a:gd name="connsiteY10" fmla="*/ 2174814 h 2194957"/>
                    <a:gd name="connsiteX11" fmla="*/ 203080 w 1110328"/>
                    <a:gd name="connsiteY11" fmla="*/ 2185890 h 2194957"/>
                    <a:gd name="connsiteX12" fmla="*/ 186663 w 1110328"/>
                    <a:gd name="connsiteY12" fmla="*/ 2185890 h 2194957"/>
                    <a:gd name="connsiteX13" fmla="*/ 164483 w 1110328"/>
                    <a:gd name="connsiteY13" fmla="*/ 2185890 h 2194957"/>
                    <a:gd name="connsiteX14" fmla="*/ 104210 w 1110328"/>
                    <a:gd name="connsiteY14" fmla="*/ 2185890 h 2194957"/>
                    <a:gd name="connsiteX15" fmla="*/ 49224 w 1110328"/>
                    <a:gd name="connsiteY15" fmla="*/ 2152635 h 2194957"/>
                    <a:gd name="connsiteX16" fmla="*/ 27494 w 1110328"/>
                    <a:gd name="connsiteY16" fmla="*/ 2092281 h 2194957"/>
                    <a:gd name="connsiteX17" fmla="*/ 0 w 1110328"/>
                    <a:gd name="connsiteY17" fmla="*/ 2015539 h 2194957"/>
                    <a:gd name="connsiteX18" fmla="*/ 32808 w 1110328"/>
                    <a:gd name="connsiteY18" fmla="*/ 1927693 h 2194957"/>
                    <a:gd name="connsiteX19" fmla="*/ 109525 w 1110328"/>
                    <a:gd name="connsiteY19" fmla="*/ 1900174 h 2194957"/>
                    <a:gd name="connsiteX20" fmla="*/ 356909 w 1110328"/>
                    <a:gd name="connsiteY20" fmla="*/ 1806566 h 2194957"/>
                    <a:gd name="connsiteX21" fmla="*/ 751967 w 1110328"/>
                    <a:gd name="connsiteY21" fmla="*/ 1565207 h 2194957"/>
                    <a:gd name="connsiteX22" fmla="*/ 785220 w 1110328"/>
                    <a:gd name="connsiteY22" fmla="*/ 1031923 h 2194957"/>
                    <a:gd name="connsiteX23" fmla="*/ 214156 w 1110328"/>
                    <a:gd name="connsiteY23" fmla="*/ 1031923 h 2194957"/>
                    <a:gd name="connsiteX24" fmla="*/ 126363 w 1110328"/>
                    <a:gd name="connsiteY24" fmla="*/ 1031923 h 2194957"/>
                    <a:gd name="connsiteX25" fmla="*/ 60301 w 1110328"/>
                    <a:gd name="connsiteY25" fmla="*/ 966282 h 2194957"/>
                    <a:gd name="connsiteX26" fmla="*/ 60301 w 1110328"/>
                    <a:gd name="connsiteY26" fmla="*/ 878436 h 2194957"/>
                    <a:gd name="connsiteX27" fmla="*/ 60301 w 1110328"/>
                    <a:gd name="connsiteY27" fmla="*/ 164567 h 2194957"/>
                    <a:gd name="connsiteX28" fmla="*/ 60301 w 1110328"/>
                    <a:gd name="connsiteY28" fmla="*/ 76722 h 2194957"/>
                    <a:gd name="connsiteX29" fmla="*/ 126363 w 1110328"/>
                    <a:gd name="connsiteY29" fmla="*/ 5292 h 2194957"/>
                    <a:gd name="connsiteX30" fmla="*/ 214156 w 1110328"/>
                    <a:gd name="connsiteY30" fmla="*/ 5292 h 219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0328" h="2194957">
                      <a:moveTo>
                        <a:pt x="214156" y="5292"/>
                      </a:moveTo>
                      <a:lnTo>
                        <a:pt x="927552" y="5292"/>
                      </a:lnTo>
                      <a:cubicBezTo>
                        <a:pt x="1061079" y="5292"/>
                        <a:pt x="988721" y="-6613"/>
                        <a:pt x="1015319" y="5292"/>
                      </a:cubicBezTo>
                      <a:cubicBezTo>
                        <a:pt x="1041917" y="17197"/>
                        <a:pt x="1087143" y="47602"/>
                        <a:pt x="1087143" y="76722"/>
                      </a:cubicBezTo>
                      <a:lnTo>
                        <a:pt x="1087143" y="164567"/>
                      </a:lnTo>
                      <a:lnTo>
                        <a:pt x="1087143" y="680566"/>
                      </a:lnTo>
                      <a:lnTo>
                        <a:pt x="1087143" y="702297"/>
                      </a:lnTo>
                      <a:lnTo>
                        <a:pt x="1087143" y="960494"/>
                      </a:lnTo>
                      <a:cubicBezTo>
                        <a:pt x="1087143" y="1096034"/>
                        <a:pt x="1139310" y="1348864"/>
                        <a:pt x="1087143" y="1515536"/>
                      </a:cubicBezTo>
                      <a:cubicBezTo>
                        <a:pt x="1034976" y="1682208"/>
                        <a:pt x="943561" y="1895076"/>
                        <a:pt x="774143" y="1960527"/>
                      </a:cubicBezTo>
                      <a:lnTo>
                        <a:pt x="219469" y="2174814"/>
                      </a:lnTo>
                      <a:cubicBezTo>
                        <a:pt x="124292" y="2212375"/>
                        <a:pt x="208851" y="2185890"/>
                        <a:pt x="203080" y="2185890"/>
                      </a:cubicBezTo>
                      <a:lnTo>
                        <a:pt x="186663" y="2185890"/>
                      </a:lnTo>
                      <a:lnTo>
                        <a:pt x="164483" y="2185890"/>
                      </a:lnTo>
                      <a:cubicBezTo>
                        <a:pt x="150741" y="2185890"/>
                        <a:pt x="121318" y="2196237"/>
                        <a:pt x="104210" y="2185890"/>
                      </a:cubicBezTo>
                      <a:lnTo>
                        <a:pt x="49224" y="2152635"/>
                      </a:lnTo>
                      <a:cubicBezTo>
                        <a:pt x="36438" y="2137034"/>
                        <a:pt x="35682" y="2115136"/>
                        <a:pt x="27494" y="2092281"/>
                      </a:cubicBezTo>
                      <a:lnTo>
                        <a:pt x="0" y="2015539"/>
                      </a:lnTo>
                      <a:cubicBezTo>
                        <a:pt x="886" y="1988108"/>
                        <a:pt x="7853" y="1936645"/>
                        <a:pt x="32808" y="1927693"/>
                      </a:cubicBezTo>
                      <a:lnTo>
                        <a:pt x="109525" y="1900174"/>
                      </a:lnTo>
                      <a:cubicBezTo>
                        <a:pt x="163542" y="1879986"/>
                        <a:pt x="253864" y="1869521"/>
                        <a:pt x="356909" y="1806566"/>
                      </a:cubicBezTo>
                      <a:lnTo>
                        <a:pt x="751967" y="1565207"/>
                      </a:lnTo>
                      <a:cubicBezTo>
                        <a:pt x="823352" y="1436100"/>
                        <a:pt x="911451" y="1031923"/>
                        <a:pt x="785220" y="1031923"/>
                      </a:cubicBezTo>
                      <a:lnTo>
                        <a:pt x="214156" y="1031923"/>
                      </a:lnTo>
                      <a:cubicBezTo>
                        <a:pt x="104347" y="1031923"/>
                        <a:pt x="152006" y="1042863"/>
                        <a:pt x="126363" y="1031923"/>
                      </a:cubicBezTo>
                      <a:cubicBezTo>
                        <a:pt x="100721" y="1020983"/>
                        <a:pt x="60301" y="994132"/>
                        <a:pt x="60301" y="966282"/>
                      </a:cubicBezTo>
                      <a:lnTo>
                        <a:pt x="60301" y="878436"/>
                      </a:lnTo>
                      <a:lnTo>
                        <a:pt x="60301" y="164567"/>
                      </a:lnTo>
                      <a:cubicBezTo>
                        <a:pt x="60301" y="30948"/>
                        <a:pt x="40788" y="97820"/>
                        <a:pt x="60301" y="76722"/>
                      </a:cubicBezTo>
                      <a:lnTo>
                        <a:pt x="126363" y="5292"/>
                      </a:lnTo>
                      <a:cubicBezTo>
                        <a:pt x="152005" y="-6613"/>
                        <a:pt x="80625" y="5292"/>
                        <a:pt x="214156" y="5292"/>
                      </a:cubicBezTo>
                      <a:close/>
                    </a:path>
                  </a:pathLst>
                </a:cu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
              <p:nvSpPr>
                <p:cNvPr id="86" name="Freeform: Shape 85">
                  <a:extLst>
                    <a:ext uri="{FF2B5EF4-FFF2-40B4-BE49-F238E27FC236}">
                      <a16:creationId xmlns:a16="http://schemas.microsoft.com/office/drawing/2014/main" id="{D8F9D730-90B1-4224-AB41-D9F2BAF14314}"/>
                    </a:ext>
                  </a:extLst>
                </p:cNvPr>
                <p:cNvSpPr>
                  <a:spLocks noChangeAspect="1"/>
                </p:cNvSpPr>
                <p:nvPr/>
              </p:nvSpPr>
              <p:spPr>
                <a:xfrm>
                  <a:off x="10283146" y="4018207"/>
                  <a:ext cx="1110328" cy="2194957"/>
                </a:xfrm>
                <a:custGeom>
                  <a:avLst/>
                  <a:gdLst>
                    <a:gd name="connsiteX0" fmla="*/ 214156 w 1087143"/>
                    <a:gd name="connsiteY0" fmla="*/ 0 h 2180598"/>
                    <a:gd name="connsiteX1" fmla="*/ 927552 w 1087143"/>
                    <a:gd name="connsiteY1" fmla="*/ 0 h 2180598"/>
                    <a:gd name="connsiteX2" fmla="*/ 1015319 w 1087143"/>
                    <a:gd name="connsiteY2" fmla="*/ 0 h 2180598"/>
                    <a:gd name="connsiteX3" fmla="*/ 1087143 w 1087143"/>
                    <a:gd name="connsiteY3" fmla="*/ 71430 h 2180598"/>
                    <a:gd name="connsiteX4" fmla="*/ 1087143 w 1087143"/>
                    <a:gd name="connsiteY4" fmla="*/ 159275 h 2180598"/>
                    <a:gd name="connsiteX5" fmla="*/ 1087143 w 1087143"/>
                    <a:gd name="connsiteY5" fmla="*/ 675274 h 2180598"/>
                    <a:gd name="connsiteX6" fmla="*/ 1087143 w 1087143"/>
                    <a:gd name="connsiteY6" fmla="*/ 697005 h 2180598"/>
                    <a:gd name="connsiteX7" fmla="*/ 1087143 w 1087143"/>
                    <a:gd name="connsiteY7" fmla="*/ 955202 h 2180598"/>
                    <a:gd name="connsiteX8" fmla="*/ 1087143 w 1087143"/>
                    <a:gd name="connsiteY8" fmla="*/ 1510244 h 2180598"/>
                    <a:gd name="connsiteX9" fmla="*/ 774143 w 1087143"/>
                    <a:gd name="connsiteY9" fmla="*/ 1955235 h 2180598"/>
                    <a:gd name="connsiteX10" fmla="*/ 219469 w 1087143"/>
                    <a:gd name="connsiteY10" fmla="*/ 2169522 h 2180598"/>
                    <a:gd name="connsiteX11" fmla="*/ 203080 w 1087143"/>
                    <a:gd name="connsiteY11" fmla="*/ 2180598 h 2180598"/>
                    <a:gd name="connsiteX12" fmla="*/ 186663 w 1087143"/>
                    <a:gd name="connsiteY12" fmla="*/ 2180598 h 2180598"/>
                    <a:gd name="connsiteX13" fmla="*/ 164483 w 1087143"/>
                    <a:gd name="connsiteY13" fmla="*/ 2180598 h 2180598"/>
                    <a:gd name="connsiteX14" fmla="*/ 104210 w 1087143"/>
                    <a:gd name="connsiteY14" fmla="*/ 2180598 h 2180598"/>
                    <a:gd name="connsiteX15" fmla="*/ 49224 w 1087143"/>
                    <a:gd name="connsiteY15" fmla="*/ 2147343 h 2180598"/>
                    <a:gd name="connsiteX16" fmla="*/ 27494 w 1087143"/>
                    <a:gd name="connsiteY16" fmla="*/ 2086989 h 2180598"/>
                    <a:gd name="connsiteX17" fmla="*/ 0 w 1087143"/>
                    <a:gd name="connsiteY17" fmla="*/ 2010247 h 2180598"/>
                    <a:gd name="connsiteX18" fmla="*/ 32808 w 1087143"/>
                    <a:gd name="connsiteY18" fmla="*/ 1922401 h 2180598"/>
                    <a:gd name="connsiteX19" fmla="*/ 109525 w 1087143"/>
                    <a:gd name="connsiteY19" fmla="*/ 1894882 h 2180598"/>
                    <a:gd name="connsiteX20" fmla="*/ 356909 w 1087143"/>
                    <a:gd name="connsiteY20" fmla="*/ 1801274 h 2180598"/>
                    <a:gd name="connsiteX21" fmla="*/ 751967 w 1087143"/>
                    <a:gd name="connsiteY21" fmla="*/ 1559915 h 2180598"/>
                    <a:gd name="connsiteX22" fmla="*/ 785220 w 1087143"/>
                    <a:gd name="connsiteY22" fmla="*/ 1026631 h 2180598"/>
                    <a:gd name="connsiteX23" fmla="*/ 214156 w 1087143"/>
                    <a:gd name="connsiteY23" fmla="*/ 1026631 h 2180598"/>
                    <a:gd name="connsiteX24" fmla="*/ 126363 w 1087143"/>
                    <a:gd name="connsiteY24" fmla="*/ 1026631 h 2180598"/>
                    <a:gd name="connsiteX25" fmla="*/ 60301 w 1087143"/>
                    <a:gd name="connsiteY25" fmla="*/ 960990 h 2180598"/>
                    <a:gd name="connsiteX26" fmla="*/ 60301 w 1087143"/>
                    <a:gd name="connsiteY26" fmla="*/ 873144 h 2180598"/>
                    <a:gd name="connsiteX27" fmla="*/ 60301 w 1087143"/>
                    <a:gd name="connsiteY27" fmla="*/ 159275 h 2180598"/>
                    <a:gd name="connsiteX28" fmla="*/ 60301 w 1087143"/>
                    <a:gd name="connsiteY28" fmla="*/ 71430 h 2180598"/>
                    <a:gd name="connsiteX29" fmla="*/ 126363 w 1087143"/>
                    <a:gd name="connsiteY29" fmla="*/ 0 h 2180598"/>
                    <a:gd name="connsiteX30" fmla="*/ 214156 w 1087143"/>
                    <a:gd name="connsiteY30" fmla="*/ 0 h 2180598"/>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94111"/>
                    <a:gd name="connsiteX1" fmla="*/ 927552 w 1110328"/>
                    <a:gd name="connsiteY1" fmla="*/ 5291 h 2194111"/>
                    <a:gd name="connsiteX2" fmla="*/ 1015319 w 1110328"/>
                    <a:gd name="connsiteY2" fmla="*/ 5291 h 2194111"/>
                    <a:gd name="connsiteX3" fmla="*/ 1087143 w 1110328"/>
                    <a:gd name="connsiteY3" fmla="*/ 76721 h 2194111"/>
                    <a:gd name="connsiteX4" fmla="*/ 1087143 w 1110328"/>
                    <a:gd name="connsiteY4" fmla="*/ 164566 h 2194111"/>
                    <a:gd name="connsiteX5" fmla="*/ 1087143 w 1110328"/>
                    <a:gd name="connsiteY5" fmla="*/ 680565 h 2194111"/>
                    <a:gd name="connsiteX6" fmla="*/ 1087143 w 1110328"/>
                    <a:gd name="connsiteY6" fmla="*/ 702296 h 2194111"/>
                    <a:gd name="connsiteX7" fmla="*/ 1087143 w 1110328"/>
                    <a:gd name="connsiteY7" fmla="*/ 960493 h 2194111"/>
                    <a:gd name="connsiteX8" fmla="*/ 1087143 w 1110328"/>
                    <a:gd name="connsiteY8" fmla="*/ 1515535 h 2194111"/>
                    <a:gd name="connsiteX9" fmla="*/ 774143 w 1110328"/>
                    <a:gd name="connsiteY9" fmla="*/ 1960526 h 2194111"/>
                    <a:gd name="connsiteX10" fmla="*/ 219469 w 1110328"/>
                    <a:gd name="connsiteY10" fmla="*/ 2174813 h 2194111"/>
                    <a:gd name="connsiteX11" fmla="*/ 203080 w 1110328"/>
                    <a:gd name="connsiteY11" fmla="*/ 2185889 h 2194111"/>
                    <a:gd name="connsiteX12" fmla="*/ 186663 w 1110328"/>
                    <a:gd name="connsiteY12" fmla="*/ 2185889 h 2194111"/>
                    <a:gd name="connsiteX13" fmla="*/ 164483 w 1110328"/>
                    <a:gd name="connsiteY13" fmla="*/ 2185889 h 2194111"/>
                    <a:gd name="connsiteX14" fmla="*/ 104210 w 1110328"/>
                    <a:gd name="connsiteY14" fmla="*/ 2185889 h 2194111"/>
                    <a:gd name="connsiteX15" fmla="*/ 49224 w 1110328"/>
                    <a:gd name="connsiteY15" fmla="*/ 2152634 h 2194111"/>
                    <a:gd name="connsiteX16" fmla="*/ 27494 w 1110328"/>
                    <a:gd name="connsiteY16" fmla="*/ 2092280 h 2194111"/>
                    <a:gd name="connsiteX17" fmla="*/ 0 w 1110328"/>
                    <a:gd name="connsiteY17" fmla="*/ 2015538 h 2194111"/>
                    <a:gd name="connsiteX18" fmla="*/ 32808 w 1110328"/>
                    <a:gd name="connsiteY18" fmla="*/ 1927692 h 2194111"/>
                    <a:gd name="connsiteX19" fmla="*/ 109525 w 1110328"/>
                    <a:gd name="connsiteY19" fmla="*/ 1900173 h 2194111"/>
                    <a:gd name="connsiteX20" fmla="*/ 356909 w 1110328"/>
                    <a:gd name="connsiteY20" fmla="*/ 1806565 h 2194111"/>
                    <a:gd name="connsiteX21" fmla="*/ 751967 w 1110328"/>
                    <a:gd name="connsiteY21" fmla="*/ 1565206 h 2194111"/>
                    <a:gd name="connsiteX22" fmla="*/ 785220 w 1110328"/>
                    <a:gd name="connsiteY22" fmla="*/ 1031922 h 2194111"/>
                    <a:gd name="connsiteX23" fmla="*/ 214156 w 1110328"/>
                    <a:gd name="connsiteY23" fmla="*/ 1031922 h 2194111"/>
                    <a:gd name="connsiteX24" fmla="*/ 126363 w 1110328"/>
                    <a:gd name="connsiteY24" fmla="*/ 1031922 h 2194111"/>
                    <a:gd name="connsiteX25" fmla="*/ 60301 w 1110328"/>
                    <a:gd name="connsiteY25" fmla="*/ 966281 h 2194111"/>
                    <a:gd name="connsiteX26" fmla="*/ 60301 w 1110328"/>
                    <a:gd name="connsiteY26" fmla="*/ 878435 h 2194111"/>
                    <a:gd name="connsiteX27" fmla="*/ 60301 w 1110328"/>
                    <a:gd name="connsiteY27" fmla="*/ 164566 h 2194111"/>
                    <a:gd name="connsiteX28" fmla="*/ 60301 w 1110328"/>
                    <a:gd name="connsiteY28" fmla="*/ 76721 h 2194111"/>
                    <a:gd name="connsiteX29" fmla="*/ 126363 w 1110328"/>
                    <a:gd name="connsiteY29" fmla="*/ 5291 h 2194111"/>
                    <a:gd name="connsiteX30" fmla="*/ 214156 w 1110328"/>
                    <a:gd name="connsiteY30" fmla="*/ 5291 h 2194111"/>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6221 w 1112393"/>
                    <a:gd name="connsiteY0" fmla="*/ 5291 h 2194956"/>
                    <a:gd name="connsiteX1" fmla="*/ 929617 w 1112393"/>
                    <a:gd name="connsiteY1" fmla="*/ 5291 h 2194956"/>
                    <a:gd name="connsiteX2" fmla="*/ 1017384 w 1112393"/>
                    <a:gd name="connsiteY2" fmla="*/ 5291 h 2194956"/>
                    <a:gd name="connsiteX3" fmla="*/ 1089208 w 1112393"/>
                    <a:gd name="connsiteY3" fmla="*/ 76721 h 2194956"/>
                    <a:gd name="connsiteX4" fmla="*/ 1089208 w 1112393"/>
                    <a:gd name="connsiteY4" fmla="*/ 164566 h 2194956"/>
                    <a:gd name="connsiteX5" fmla="*/ 1089208 w 1112393"/>
                    <a:gd name="connsiteY5" fmla="*/ 680565 h 2194956"/>
                    <a:gd name="connsiteX6" fmla="*/ 1089208 w 1112393"/>
                    <a:gd name="connsiteY6" fmla="*/ 702296 h 2194956"/>
                    <a:gd name="connsiteX7" fmla="*/ 1089208 w 1112393"/>
                    <a:gd name="connsiteY7" fmla="*/ 960493 h 2194956"/>
                    <a:gd name="connsiteX8" fmla="*/ 1089208 w 1112393"/>
                    <a:gd name="connsiteY8" fmla="*/ 1515535 h 2194956"/>
                    <a:gd name="connsiteX9" fmla="*/ 776208 w 1112393"/>
                    <a:gd name="connsiteY9" fmla="*/ 1960526 h 2194956"/>
                    <a:gd name="connsiteX10" fmla="*/ 221534 w 1112393"/>
                    <a:gd name="connsiteY10" fmla="*/ 2174813 h 2194956"/>
                    <a:gd name="connsiteX11" fmla="*/ 205145 w 1112393"/>
                    <a:gd name="connsiteY11" fmla="*/ 2185889 h 2194956"/>
                    <a:gd name="connsiteX12" fmla="*/ 188728 w 1112393"/>
                    <a:gd name="connsiteY12" fmla="*/ 2185889 h 2194956"/>
                    <a:gd name="connsiteX13" fmla="*/ 166548 w 1112393"/>
                    <a:gd name="connsiteY13" fmla="*/ 2185889 h 2194956"/>
                    <a:gd name="connsiteX14" fmla="*/ 106275 w 1112393"/>
                    <a:gd name="connsiteY14" fmla="*/ 2185889 h 2194956"/>
                    <a:gd name="connsiteX15" fmla="*/ 51289 w 1112393"/>
                    <a:gd name="connsiteY15" fmla="*/ 2152634 h 2194956"/>
                    <a:gd name="connsiteX16" fmla="*/ 29559 w 1112393"/>
                    <a:gd name="connsiteY16" fmla="*/ 2092280 h 2194956"/>
                    <a:gd name="connsiteX17" fmla="*/ 2065 w 1112393"/>
                    <a:gd name="connsiteY17" fmla="*/ 2015538 h 2194956"/>
                    <a:gd name="connsiteX18" fmla="*/ 34873 w 1112393"/>
                    <a:gd name="connsiteY18" fmla="*/ 1927692 h 2194956"/>
                    <a:gd name="connsiteX19" fmla="*/ 111590 w 1112393"/>
                    <a:gd name="connsiteY19" fmla="*/ 1900173 h 2194956"/>
                    <a:gd name="connsiteX20" fmla="*/ 358974 w 1112393"/>
                    <a:gd name="connsiteY20" fmla="*/ 1806565 h 2194956"/>
                    <a:gd name="connsiteX21" fmla="*/ 754032 w 1112393"/>
                    <a:gd name="connsiteY21" fmla="*/ 1565206 h 2194956"/>
                    <a:gd name="connsiteX22" fmla="*/ 787285 w 1112393"/>
                    <a:gd name="connsiteY22" fmla="*/ 1031922 h 2194956"/>
                    <a:gd name="connsiteX23" fmla="*/ 216221 w 1112393"/>
                    <a:gd name="connsiteY23" fmla="*/ 1031922 h 2194956"/>
                    <a:gd name="connsiteX24" fmla="*/ 128428 w 1112393"/>
                    <a:gd name="connsiteY24" fmla="*/ 1031922 h 2194956"/>
                    <a:gd name="connsiteX25" fmla="*/ 62366 w 1112393"/>
                    <a:gd name="connsiteY25" fmla="*/ 966281 h 2194956"/>
                    <a:gd name="connsiteX26" fmla="*/ 62366 w 1112393"/>
                    <a:gd name="connsiteY26" fmla="*/ 878435 h 2194956"/>
                    <a:gd name="connsiteX27" fmla="*/ 62366 w 1112393"/>
                    <a:gd name="connsiteY27" fmla="*/ 164566 h 2194956"/>
                    <a:gd name="connsiteX28" fmla="*/ 62366 w 1112393"/>
                    <a:gd name="connsiteY28" fmla="*/ 76721 h 2194956"/>
                    <a:gd name="connsiteX29" fmla="*/ 128428 w 1112393"/>
                    <a:gd name="connsiteY29" fmla="*/ 5291 h 2194956"/>
                    <a:gd name="connsiteX30" fmla="*/ 216221 w 1112393"/>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9224 h 2198889"/>
                    <a:gd name="connsiteX1" fmla="*/ 927552 w 1110328"/>
                    <a:gd name="connsiteY1" fmla="*/ 9224 h 2198889"/>
                    <a:gd name="connsiteX2" fmla="*/ 1015319 w 1110328"/>
                    <a:gd name="connsiteY2" fmla="*/ 9224 h 2198889"/>
                    <a:gd name="connsiteX3" fmla="*/ 1087143 w 1110328"/>
                    <a:gd name="connsiteY3" fmla="*/ 80654 h 2198889"/>
                    <a:gd name="connsiteX4" fmla="*/ 1087143 w 1110328"/>
                    <a:gd name="connsiteY4" fmla="*/ 168499 h 2198889"/>
                    <a:gd name="connsiteX5" fmla="*/ 1087143 w 1110328"/>
                    <a:gd name="connsiteY5" fmla="*/ 684498 h 2198889"/>
                    <a:gd name="connsiteX6" fmla="*/ 1087143 w 1110328"/>
                    <a:gd name="connsiteY6" fmla="*/ 706229 h 2198889"/>
                    <a:gd name="connsiteX7" fmla="*/ 1087143 w 1110328"/>
                    <a:gd name="connsiteY7" fmla="*/ 964426 h 2198889"/>
                    <a:gd name="connsiteX8" fmla="*/ 1087143 w 1110328"/>
                    <a:gd name="connsiteY8" fmla="*/ 1519468 h 2198889"/>
                    <a:gd name="connsiteX9" fmla="*/ 774143 w 1110328"/>
                    <a:gd name="connsiteY9" fmla="*/ 1964459 h 2198889"/>
                    <a:gd name="connsiteX10" fmla="*/ 219469 w 1110328"/>
                    <a:gd name="connsiteY10" fmla="*/ 2178746 h 2198889"/>
                    <a:gd name="connsiteX11" fmla="*/ 203080 w 1110328"/>
                    <a:gd name="connsiteY11" fmla="*/ 2189822 h 2198889"/>
                    <a:gd name="connsiteX12" fmla="*/ 186663 w 1110328"/>
                    <a:gd name="connsiteY12" fmla="*/ 2189822 h 2198889"/>
                    <a:gd name="connsiteX13" fmla="*/ 164483 w 1110328"/>
                    <a:gd name="connsiteY13" fmla="*/ 2189822 h 2198889"/>
                    <a:gd name="connsiteX14" fmla="*/ 104210 w 1110328"/>
                    <a:gd name="connsiteY14" fmla="*/ 2189822 h 2198889"/>
                    <a:gd name="connsiteX15" fmla="*/ 49224 w 1110328"/>
                    <a:gd name="connsiteY15" fmla="*/ 2156567 h 2198889"/>
                    <a:gd name="connsiteX16" fmla="*/ 27494 w 1110328"/>
                    <a:gd name="connsiteY16" fmla="*/ 2096213 h 2198889"/>
                    <a:gd name="connsiteX17" fmla="*/ 0 w 1110328"/>
                    <a:gd name="connsiteY17" fmla="*/ 2019471 h 2198889"/>
                    <a:gd name="connsiteX18" fmla="*/ 32808 w 1110328"/>
                    <a:gd name="connsiteY18" fmla="*/ 1931625 h 2198889"/>
                    <a:gd name="connsiteX19" fmla="*/ 109525 w 1110328"/>
                    <a:gd name="connsiteY19" fmla="*/ 1904106 h 2198889"/>
                    <a:gd name="connsiteX20" fmla="*/ 356909 w 1110328"/>
                    <a:gd name="connsiteY20" fmla="*/ 1810498 h 2198889"/>
                    <a:gd name="connsiteX21" fmla="*/ 751967 w 1110328"/>
                    <a:gd name="connsiteY21" fmla="*/ 1569139 h 2198889"/>
                    <a:gd name="connsiteX22" fmla="*/ 785220 w 1110328"/>
                    <a:gd name="connsiteY22" fmla="*/ 1035855 h 2198889"/>
                    <a:gd name="connsiteX23" fmla="*/ 214156 w 1110328"/>
                    <a:gd name="connsiteY23" fmla="*/ 1035855 h 2198889"/>
                    <a:gd name="connsiteX24" fmla="*/ 126363 w 1110328"/>
                    <a:gd name="connsiteY24" fmla="*/ 1035855 h 2198889"/>
                    <a:gd name="connsiteX25" fmla="*/ 60301 w 1110328"/>
                    <a:gd name="connsiteY25" fmla="*/ 970214 h 2198889"/>
                    <a:gd name="connsiteX26" fmla="*/ 60301 w 1110328"/>
                    <a:gd name="connsiteY26" fmla="*/ 882368 h 2198889"/>
                    <a:gd name="connsiteX27" fmla="*/ 60301 w 1110328"/>
                    <a:gd name="connsiteY27" fmla="*/ 168499 h 2198889"/>
                    <a:gd name="connsiteX28" fmla="*/ 60301 w 1110328"/>
                    <a:gd name="connsiteY28" fmla="*/ 80654 h 2198889"/>
                    <a:gd name="connsiteX29" fmla="*/ 126363 w 1110328"/>
                    <a:gd name="connsiteY29" fmla="*/ 9224 h 2198889"/>
                    <a:gd name="connsiteX30" fmla="*/ 214156 w 1110328"/>
                    <a:gd name="connsiteY30" fmla="*/ 9224 h 2198889"/>
                    <a:gd name="connsiteX0" fmla="*/ 214156 w 1110328"/>
                    <a:gd name="connsiteY0" fmla="*/ 5292 h 2194957"/>
                    <a:gd name="connsiteX1" fmla="*/ 927552 w 1110328"/>
                    <a:gd name="connsiteY1" fmla="*/ 5292 h 2194957"/>
                    <a:gd name="connsiteX2" fmla="*/ 1015319 w 1110328"/>
                    <a:gd name="connsiteY2" fmla="*/ 5292 h 2194957"/>
                    <a:gd name="connsiteX3" fmla="*/ 1087143 w 1110328"/>
                    <a:gd name="connsiteY3" fmla="*/ 76722 h 2194957"/>
                    <a:gd name="connsiteX4" fmla="*/ 1087143 w 1110328"/>
                    <a:gd name="connsiteY4" fmla="*/ 164567 h 2194957"/>
                    <a:gd name="connsiteX5" fmla="*/ 1087143 w 1110328"/>
                    <a:gd name="connsiteY5" fmla="*/ 680566 h 2194957"/>
                    <a:gd name="connsiteX6" fmla="*/ 1087143 w 1110328"/>
                    <a:gd name="connsiteY6" fmla="*/ 702297 h 2194957"/>
                    <a:gd name="connsiteX7" fmla="*/ 1087143 w 1110328"/>
                    <a:gd name="connsiteY7" fmla="*/ 960494 h 2194957"/>
                    <a:gd name="connsiteX8" fmla="*/ 1087143 w 1110328"/>
                    <a:gd name="connsiteY8" fmla="*/ 1515536 h 2194957"/>
                    <a:gd name="connsiteX9" fmla="*/ 774143 w 1110328"/>
                    <a:gd name="connsiteY9" fmla="*/ 1960527 h 2194957"/>
                    <a:gd name="connsiteX10" fmla="*/ 219469 w 1110328"/>
                    <a:gd name="connsiteY10" fmla="*/ 2174814 h 2194957"/>
                    <a:gd name="connsiteX11" fmla="*/ 203080 w 1110328"/>
                    <a:gd name="connsiteY11" fmla="*/ 2185890 h 2194957"/>
                    <a:gd name="connsiteX12" fmla="*/ 186663 w 1110328"/>
                    <a:gd name="connsiteY12" fmla="*/ 2185890 h 2194957"/>
                    <a:gd name="connsiteX13" fmla="*/ 164483 w 1110328"/>
                    <a:gd name="connsiteY13" fmla="*/ 2185890 h 2194957"/>
                    <a:gd name="connsiteX14" fmla="*/ 104210 w 1110328"/>
                    <a:gd name="connsiteY14" fmla="*/ 2185890 h 2194957"/>
                    <a:gd name="connsiteX15" fmla="*/ 49224 w 1110328"/>
                    <a:gd name="connsiteY15" fmla="*/ 2152635 h 2194957"/>
                    <a:gd name="connsiteX16" fmla="*/ 27494 w 1110328"/>
                    <a:gd name="connsiteY16" fmla="*/ 2092281 h 2194957"/>
                    <a:gd name="connsiteX17" fmla="*/ 0 w 1110328"/>
                    <a:gd name="connsiteY17" fmla="*/ 2015539 h 2194957"/>
                    <a:gd name="connsiteX18" fmla="*/ 32808 w 1110328"/>
                    <a:gd name="connsiteY18" fmla="*/ 1927693 h 2194957"/>
                    <a:gd name="connsiteX19" fmla="*/ 109525 w 1110328"/>
                    <a:gd name="connsiteY19" fmla="*/ 1900174 h 2194957"/>
                    <a:gd name="connsiteX20" fmla="*/ 356909 w 1110328"/>
                    <a:gd name="connsiteY20" fmla="*/ 1806566 h 2194957"/>
                    <a:gd name="connsiteX21" fmla="*/ 751967 w 1110328"/>
                    <a:gd name="connsiteY21" fmla="*/ 1565207 h 2194957"/>
                    <a:gd name="connsiteX22" fmla="*/ 785220 w 1110328"/>
                    <a:gd name="connsiteY22" fmla="*/ 1031923 h 2194957"/>
                    <a:gd name="connsiteX23" fmla="*/ 214156 w 1110328"/>
                    <a:gd name="connsiteY23" fmla="*/ 1031923 h 2194957"/>
                    <a:gd name="connsiteX24" fmla="*/ 126363 w 1110328"/>
                    <a:gd name="connsiteY24" fmla="*/ 1031923 h 2194957"/>
                    <a:gd name="connsiteX25" fmla="*/ 60301 w 1110328"/>
                    <a:gd name="connsiteY25" fmla="*/ 966282 h 2194957"/>
                    <a:gd name="connsiteX26" fmla="*/ 60301 w 1110328"/>
                    <a:gd name="connsiteY26" fmla="*/ 878436 h 2194957"/>
                    <a:gd name="connsiteX27" fmla="*/ 60301 w 1110328"/>
                    <a:gd name="connsiteY27" fmla="*/ 164567 h 2194957"/>
                    <a:gd name="connsiteX28" fmla="*/ 60301 w 1110328"/>
                    <a:gd name="connsiteY28" fmla="*/ 76722 h 2194957"/>
                    <a:gd name="connsiteX29" fmla="*/ 126363 w 1110328"/>
                    <a:gd name="connsiteY29" fmla="*/ 5292 h 2194957"/>
                    <a:gd name="connsiteX30" fmla="*/ 214156 w 1110328"/>
                    <a:gd name="connsiteY30" fmla="*/ 5292 h 219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0328" h="2194957">
                      <a:moveTo>
                        <a:pt x="214156" y="5292"/>
                      </a:moveTo>
                      <a:lnTo>
                        <a:pt x="927552" y="5292"/>
                      </a:lnTo>
                      <a:cubicBezTo>
                        <a:pt x="1061079" y="5292"/>
                        <a:pt x="988721" y="-6613"/>
                        <a:pt x="1015319" y="5292"/>
                      </a:cubicBezTo>
                      <a:cubicBezTo>
                        <a:pt x="1041917" y="17197"/>
                        <a:pt x="1087143" y="47602"/>
                        <a:pt x="1087143" y="76722"/>
                      </a:cubicBezTo>
                      <a:lnTo>
                        <a:pt x="1087143" y="164567"/>
                      </a:lnTo>
                      <a:lnTo>
                        <a:pt x="1087143" y="680566"/>
                      </a:lnTo>
                      <a:lnTo>
                        <a:pt x="1087143" y="702297"/>
                      </a:lnTo>
                      <a:lnTo>
                        <a:pt x="1087143" y="960494"/>
                      </a:lnTo>
                      <a:cubicBezTo>
                        <a:pt x="1087143" y="1096034"/>
                        <a:pt x="1139310" y="1348864"/>
                        <a:pt x="1087143" y="1515536"/>
                      </a:cubicBezTo>
                      <a:cubicBezTo>
                        <a:pt x="1034976" y="1682208"/>
                        <a:pt x="943561" y="1895076"/>
                        <a:pt x="774143" y="1960527"/>
                      </a:cubicBezTo>
                      <a:lnTo>
                        <a:pt x="219469" y="2174814"/>
                      </a:lnTo>
                      <a:cubicBezTo>
                        <a:pt x="124292" y="2212375"/>
                        <a:pt x="208851" y="2185890"/>
                        <a:pt x="203080" y="2185890"/>
                      </a:cubicBezTo>
                      <a:lnTo>
                        <a:pt x="186663" y="2185890"/>
                      </a:lnTo>
                      <a:lnTo>
                        <a:pt x="164483" y="2185890"/>
                      </a:lnTo>
                      <a:cubicBezTo>
                        <a:pt x="150741" y="2185890"/>
                        <a:pt x="121318" y="2196237"/>
                        <a:pt x="104210" y="2185890"/>
                      </a:cubicBezTo>
                      <a:lnTo>
                        <a:pt x="49224" y="2152635"/>
                      </a:lnTo>
                      <a:cubicBezTo>
                        <a:pt x="36438" y="2137034"/>
                        <a:pt x="35682" y="2115136"/>
                        <a:pt x="27494" y="2092281"/>
                      </a:cubicBezTo>
                      <a:lnTo>
                        <a:pt x="0" y="2015539"/>
                      </a:lnTo>
                      <a:cubicBezTo>
                        <a:pt x="886" y="1988108"/>
                        <a:pt x="7853" y="1936645"/>
                        <a:pt x="32808" y="1927693"/>
                      </a:cubicBezTo>
                      <a:lnTo>
                        <a:pt x="109525" y="1900174"/>
                      </a:lnTo>
                      <a:cubicBezTo>
                        <a:pt x="163542" y="1879986"/>
                        <a:pt x="253864" y="1869521"/>
                        <a:pt x="356909" y="1806566"/>
                      </a:cubicBezTo>
                      <a:lnTo>
                        <a:pt x="751967" y="1565207"/>
                      </a:lnTo>
                      <a:cubicBezTo>
                        <a:pt x="823352" y="1436100"/>
                        <a:pt x="911451" y="1031923"/>
                        <a:pt x="785220" y="1031923"/>
                      </a:cubicBezTo>
                      <a:lnTo>
                        <a:pt x="214156" y="1031923"/>
                      </a:lnTo>
                      <a:cubicBezTo>
                        <a:pt x="104347" y="1031923"/>
                        <a:pt x="152006" y="1042863"/>
                        <a:pt x="126363" y="1031923"/>
                      </a:cubicBezTo>
                      <a:cubicBezTo>
                        <a:pt x="100721" y="1020983"/>
                        <a:pt x="60301" y="994132"/>
                        <a:pt x="60301" y="966282"/>
                      </a:cubicBezTo>
                      <a:lnTo>
                        <a:pt x="60301" y="878436"/>
                      </a:lnTo>
                      <a:lnTo>
                        <a:pt x="60301" y="164567"/>
                      </a:lnTo>
                      <a:cubicBezTo>
                        <a:pt x="60301" y="30948"/>
                        <a:pt x="40788" y="97820"/>
                        <a:pt x="60301" y="76722"/>
                      </a:cubicBezTo>
                      <a:lnTo>
                        <a:pt x="126363" y="5292"/>
                      </a:lnTo>
                      <a:cubicBezTo>
                        <a:pt x="152005" y="-6613"/>
                        <a:pt x="80625" y="5292"/>
                        <a:pt x="214156" y="5292"/>
                      </a:cubicBezTo>
                      <a:close/>
                    </a:path>
                  </a:pathLst>
                </a:cu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grpSp>
          <p:grpSp>
            <p:nvGrpSpPr>
              <p:cNvPr id="82" name="Group 81">
                <a:extLst>
                  <a:ext uri="{FF2B5EF4-FFF2-40B4-BE49-F238E27FC236}">
                    <a16:creationId xmlns:a16="http://schemas.microsoft.com/office/drawing/2014/main" id="{385B1E07-9DAE-4AD0-9946-A88D3E9FF17F}"/>
                  </a:ext>
                </a:extLst>
              </p:cNvPr>
              <p:cNvGrpSpPr/>
              <p:nvPr/>
            </p:nvGrpSpPr>
            <p:grpSpPr>
              <a:xfrm rot="10800000">
                <a:off x="1018198" y="1915826"/>
                <a:ext cx="2474656" cy="2194957"/>
                <a:chOff x="8918818" y="4018207"/>
                <a:chExt cx="2474656" cy="2194957"/>
              </a:xfrm>
            </p:grpSpPr>
            <p:sp>
              <p:nvSpPr>
                <p:cNvPr id="83" name="Freeform: Shape 82">
                  <a:extLst>
                    <a:ext uri="{FF2B5EF4-FFF2-40B4-BE49-F238E27FC236}">
                      <a16:creationId xmlns:a16="http://schemas.microsoft.com/office/drawing/2014/main" id="{199FE17E-2BB2-4D2D-89B0-5559D34874A2}"/>
                    </a:ext>
                  </a:extLst>
                </p:cNvPr>
                <p:cNvSpPr>
                  <a:spLocks noChangeAspect="1"/>
                </p:cNvSpPr>
                <p:nvPr/>
              </p:nvSpPr>
              <p:spPr>
                <a:xfrm>
                  <a:off x="8918818" y="4018207"/>
                  <a:ext cx="1110328" cy="2194957"/>
                </a:xfrm>
                <a:custGeom>
                  <a:avLst/>
                  <a:gdLst>
                    <a:gd name="connsiteX0" fmla="*/ 214156 w 1087143"/>
                    <a:gd name="connsiteY0" fmla="*/ 0 h 2180598"/>
                    <a:gd name="connsiteX1" fmla="*/ 927552 w 1087143"/>
                    <a:gd name="connsiteY1" fmla="*/ 0 h 2180598"/>
                    <a:gd name="connsiteX2" fmla="*/ 1015319 w 1087143"/>
                    <a:gd name="connsiteY2" fmla="*/ 0 h 2180598"/>
                    <a:gd name="connsiteX3" fmla="*/ 1087143 w 1087143"/>
                    <a:gd name="connsiteY3" fmla="*/ 71430 h 2180598"/>
                    <a:gd name="connsiteX4" fmla="*/ 1087143 w 1087143"/>
                    <a:gd name="connsiteY4" fmla="*/ 159275 h 2180598"/>
                    <a:gd name="connsiteX5" fmla="*/ 1087143 w 1087143"/>
                    <a:gd name="connsiteY5" fmla="*/ 675274 h 2180598"/>
                    <a:gd name="connsiteX6" fmla="*/ 1087143 w 1087143"/>
                    <a:gd name="connsiteY6" fmla="*/ 697005 h 2180598"/>
                    <a:gd name="connsiteX7" fmla="*/ 1087143 w 1087143"/>
                    <a:gd name="connsiteY7" fmla="*/ 955202 h 2180598"/>
                    <a:gd name="connsiteX8" fmla="*/ 1087143 w 1087143"/>
                    <a:gd name="connsiteY8" fmla="*/ 1510244 h 2180598"/>
                    <a:gd name="connsiteX9" fmla="*/ 774143 w 1087143"/>
                    <a:gd name="connsiteY9" fmla="*/ 1955235 h 2180598"/>
                    <a:gd name="connsiteX10" fmla="*/ 219469 w 1087143"/>
                    <a:gd name="connsiteY10" fmla="*/ 2169522 h 2180598"/>
                    <a:gd name="connsiteX11" fmla="*/ 203080 w 1087143"/>
                    <a:gd name="connsiteY11" fmla="*/ 2180598 h 2180598"/>
                    <a:gd name="connsiteX12" fmla="*/ 186663 w 1087143"/>
                    <a:gd name="connsiteY12" fmla="*/ 2180598 h 2180598"/>
                    <a:gd name="connsiteX13" fmla="*/ 164483 w 1087143"/>
                    <a:gd name="connsiteY13" fmla="*/ 2180598 h 2180598"/>
                    <a:gd name="connsiteX14" fmla="*/ 104210 w 1087143"/>
                    <a:gd name="connsiteY14" fmla="*/ 2180598 h 2180598"/>
                    <a:gd name="connsiteX15" fmla="*/ 49224 w 1087143"/>
                    <a:gd name="connsiteY15" fmla="*/ 2147343 h 2180598"/>
                    <a:gd name="connsiteX16" fmla="*/ 27494 w 1087143"/>
                    <a:gd name="connsiteY16" fmla="*/ 2086989 h 2180598"/>
                    <a:gd name="connsiteX17" fmla="*/ 0 w 1087143"/>
                    <a:gd name="connsiteY17" fmla="*/ 2010247 h 2180598"/>
                    <a:gd name="connsiteX18" fmla="*/ 32808 w 1087143"/>
                    <a:gd name="connsiteY18" fmla="*/ 1922401 h 2180598"/>
                    <a:gd name="connsiteX19" fmla="*/ 109525 w 1087143"/>
                    <a:gd name="connsiteY19" fmla="*/ 1894882 h 2180598"/>
                    <a:gd name="connsiteX20" fmla="*/ 356909 w 1087143"/>
                    <a:gd name="connsiteY20" fmla="*/ 1801274 h 2180598"/>
                    <a:gd name="connsiteX21" fmla="*/ 751967 w 1087143"/>
                    <a:gd name="connsiteY21" fmla="*/ 1559915 h 2180598"/>
                    <a:gd name="connsiteX22" fmla="*/ 785220 w 1087143"/>
                    <a:gd name="connsiteY22" fmla="*/ 1026631 h 2180598"/>
                    <a:gd name="connsiteX23" fmla="*/ 214156 w 1087143"/>
                    <a:gd name="connsiteY23" fmla="*/ 1026631 h 2180598"/>
                    <a:gd name="connsiteX24" fmla="*/ 126363 w 1087143"/>
                    <a:gd name="connsiteY24" fmla="*/ 1026631 h 2180598"/>
                    <a:gd name="connsiteX25" fmla="*/ 60301 w 1087143"/>
                    <a:gd name="connsiteY25" fmla="*/ 960990 h 2180598"/>
                    <a:gd name="connsiteX26" fmla="*/ 60301 w 1087143"/>
                    <a:gd name="connsiteY26" fmla="*/ 873144 h 2180598"/>
                    <a:gd name="connsiteX27" fmla="*/ 60301 w 1087143"/>
                    <a:gd name="connsiteY27" fmla="*/ 159275 h 2180598"/>
                    <a:gd name="connsiteX28" fmla="*/ 60301 w 1087143"/>
                    <a:gd name="connsiteY28" fmla="*/ 71430 h 2180598"/>
                    <a:gd name="connsiteX29" fmla="*/ 126363 w 1087143"/>
                    <a:gd name="connsiteY29" fmla="*/ 0 h 2180598"/>
                    <a:gd name="connsiteX30" fmla="*/ 214156 w 1087143"/>
                    <a:gd name="connsiteY30" fmla="*/ 0 h 2180598"/>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94111"/>
                    <a:gd name="connsiteX1" fmla="*/ 927552 w 1110328"/>
                    <a:gd name="connsiteY1" fmla="*/ 5291 h 2194111"/>
                    <a:gd name="connsiteX2" fmla="*/ 1015319 w 1110328"/>
                    <a:gd name="connsiteY2" fmla="*/ 5291 h 2194111"/>
                    <a:gd name="connsiteX3" fmla="*/ 1087143 w 1110328"/>
                    <a:gd name="connsiteY3" fmla="*/ 76721 h 2194111"/>
                    <a:gd name="connsiteX4" fmla="*/ 1087143 w 1110328"/>
                    <a:gd name="connsiteY4" fmla="*/ 164566 h 2194111"/>
                    <a:gd name="connsiteX5" fmla="*/ 1087143 w 1110328"/>
                    <a:gd name="connsiteY5" fmla="*/ 680565 h 2194111"/>
                    <a:gd name="connsiteX6" fmla="*/ 1087143 w 1110328"/>
                    <a:gd name="connsiteY6" fmla="*/ 702296 h 2194111"/>
                    <a:gd name="connsiteX7" fmla="*/ 1087143 w 1110328"/>
                    <a:gd name="connsiteY7" fmla="*/ 960493 h 2194111"/>
                    <a:gd name="connsiteX8" fmla="*/ 1087143 w 1110328"/>
                    <a:gd name="connsiteY8" fmla="*/ 1515535 h 2194111"/>
                    <a:gd name="connsiteX9" fmla="*/ 774143 w 1110328"/>
                    <a:gd name="connsiteY9" fmla="*/ 1960526 h 2194111"/>
                    <a:gd name="connsiteX10" fmla="*/ 219469 w 1110328"/>
                    <a:gd name="connsiteY10" fmla="*/ 2174813 h 2194111"/>
                    <a:gd name="connsiteX11" fmla="*/ 203080 w 1110328"/>
                    <a:gd name="connsiteY11" fmla="*/ 2185889 h 2194111"/>
                    <a:gd name="connsiteX12" fmla="*/ 186663 w 1110328"/>
                    <a:gd name="connsiteY12" fmla="*/ 2185889 h 2194111"/>
                    <a:gd name="connsiteX13" fmla="*/ 164483 w 1110328"/>
                    <a:gd name="connsiteY13" fmla="*/ 2185889 h 2194111"/>
                    <a:gd name="connsiteX14" fmla="*/ 104210 w 1110328"/>
                    <a:gd name="connsiteY14" fmla="*/ 2185889 h 2194111"/>
                    <a:gd name="connsiteX15" fmla="*/ 49224 w 1110328"/>
                    <a:gd name="connsiteY15" fmla="*/ 2152634 h 2194111"/>
                    <a:gd name="connsiteX16" fmla="*/ 27494 w 1110328"/>
                    <a:gd name="connsiteY16" fmla="*/ 2092280 h 2194111"/>
                    <a:gd name="connsiteX17" fmla="*/ 0 w 1110328"/>
                    <a:gd name="connsiteY17" fmla="*/ 2015538 h 2194111"/>
                    <a:gd name="connsiteX18" fmla="*/ 32808 w 1110328"/>
                    <a:gd name="connsiteY18" fmla="*/ 1927692 h 2194111"/>
                    <a:gd name="connsiteX19" fmla="*/ 109525 w 1110328"/>
                    <a:gd name="connsiteY19" fmla="*/ 1900173 h 2194111"/>
                    <a:gd name="connsiteX20" fmla="*/ 356909 w 1110328"/>
                    <a:gd name="connsiteY20" fmla="*/ 1806565 h 2194111"/>
                    <a:gd name="connsiteX21" fmla="*/ 751967 w 1110328"/>
                    <a:gd name="connsiteY21" fmla="*/ 1565206 h 2194111"/>
                    <a:gd name="connsiteX22" fmla="*/ 785220 w 1110328"/>
                    <a:gd name="connsiteY22" fmla="*/ 1031922 h 2194111"/>
                    <a:gd name="connsiteX23" fmla="*/ 214156 w 1110328"/>
                    <a:gd name="connsiteY23" fmla="*/ 1031922 h 2194111"/>
                    <a:gd name="connsiteX24" fmla="*/ 126363 w 1110328"/>
                    <a:gd name="connsiteY24" fmla="*/ 1031922 h 2194111"/>
                    <a:gd name="connsiteX25" fmla="*/ 60301 w 1110328"/>
                    <a:gd name="connsiteY25" fmla="*/ 966281 h 2194111"/>
                    <a:gd name="connsiteX26" fmla="*/ 60301 w 1110328"/>
                    <a:gd name="connsiteY26" fmla="*/ 878435 h 2194111"/>
                    <a:gd name="connsiteX27" fmla="*/ 60301 w 1110328"/>
                    <a:gd name="connsiteY27" fmla="*/ 164566 h 2194111"/>
                    <a:gd name="connsiteX28" fmla="*/ 60301 w 1110328"/>
                    <a:gd name="connsiteY28" fmla="*/ 76721 h 2194111"/>
                    <a:gd name="connsiteX29" fmla="*/ 126363 w 1110328"/>
                    <a:gd name="connsiteY29" fmla="*/ 5291 h 2194111"/>
                    <a:gd name="connsiteX30" fmla="*/ 214156 w 1110328"/>
                    <a:gd name="connsiteY30" fmla="*/ 5291 h 2194111"/>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6221 w 1112393"/>
                    <a:gd name="connsiteY0" fmla="*/ 5291 h 2194956"/>
                    <a:gd name="connsiteX1" fmla="*/ 929617 w 1112393"/>
                    <a:gd name="connsiteY1" fmla="*/ 5291 h 2194956"/>
                    <a:gd name="connsiteX2" fmla="*/ 1017384 w 1112393"/>
                    <a:gd name="connsiteY2" fmla="*/ 5291 h 2194956"/>
                    <a:gd name="connsiteX3" fmla="*/ 1089208 w 1112393"/>
                    <a:gd name="connsiteY3" fmla="*/ 76721 h 2194956"/>
                    <a:gd name="connsiteX4" fmla="*/ 1089208 w 1112393"/>
                    <a:gd name="connsiteY4" fmla="*/ 164566 h 2194956"/>
                    <a:gd name="connsiteX5" fmla="*/ 1089208 w 1112393"/>
                    <a:gd name="connsiteY5" fmla="*/ 680565 h 2194956"/>
                    <a:gd name="connsiteX6" fmla="*/ 1089208 w 1112393"/>
                    <a:gd name="connsiteY6" fmla="*/ 702296 h 2194956"/>
                    <a:gd name="connsiteX7" fmla="*/ 1089208 w 1112393"/>
                    <a:gd name="connsiteY7" fmla="*/ 960493 h 2194956"/>
                    <a:gd name="connsiteX8" fmla="*/ 1089208 w 1112393"/>
                    <a:gd name="connsiteY8" fmla="*/ 1515535 h 2194956"/>
                    <a:gd name="connsiteX9" fmla="*/ 776208 w 1112393"/>
                    <a:gd name="connsiteY9" fmla="*/ 1960526 h 2194956"/>
                    <a:gd name="connsiteX10" fmla="*/ 221534 w 1112393"/>
                    <a:gd name="connsiteY10" fmla="*/ 2174813 h 2194956"/>
                    <a:gd name="connsiteX11" fmla="*/ 205145 w 1112393"/>
                    <a:gd name="connsiteY11" fmla="*/ 2185889 h 2194956"/>
                    <a:gd name="connsiteX12" fmla="*/ 188728 w 1112393"/>
                    <a:gd name="connsiteY12" fmla="*/ 2185889 h 2194956"/>
                    <a:gd name="connsiteX13" fmla="*/ 166548 w 1112393"/>
                    <a:gd name="connsiteY13" fmla="*/ 2185889 h 2194956"/>
                    <a:gd name="connsiteX14" fmla="*/ 106275 w 1112393"/>
                    <a:gd name="connsiteY14" fmla="*/ 2185889 h 2194956"/>
                    <a:gd name="connsiteX15" fmla="*/ 51289 w 1112393"/>
                    <a:gd name="connsiteY15" fmla="*/ 2152634 h 2194956"/>
                    <a:gd name="connsiteX16" fmla="*/ 29559 w 1112393"/>
                    <a:gd name="connsiteY16" fmla="*/ 2092280 h 2194956"/>
                    <a:gd name="connsiteX17" fmla="*/ 2065 w 1112393"/>
                    <a:gd name="connsiteY17" fmla="*/ 2015538 h 2194956"/>
                    <a:gd name="connsiteX18" fmla="*/ 34873 w 1112393"/>
                    <a:gd name="connsiteY18" fmla="*/ 1927692 h 2194956"/>
                    <a:gd name="connsiteX19" fmla="*/ 111590 w 1112393"/>
                    <a:gd name="connsiteY19" fmla="*/ 1900173 h 2194956"/>
                    <a:gd name="connsiteX20" fmla="*/ 358974 w 1112393"/>
                    <a:gd name="connsiteY20" fmla="*/ 1806565 h 2194956"/>
                    <a:gd name="connsiteX21" fmla="*/ 754032 w 1112393"/>
                    <a:gd name="connsiteY21" fmla="*/ 1565206 h 2194956"/>
                    <a:gd name="connsiteX22" fmla="*/ 787285 w 1112393"/>
                    <a:gd name="connsiteY22" fmla="*/ 1031922 h 2194956"/>
                    <a:gd name="connsiteX23" fmla="*/ 216221 w 1112393"/>
                    <a:gd name="connsiteY23" fmla="*/ 1031922 h 2194956"/>
                    <a:gd name="connsiteX24" fmla="*/ 128428 w 1112393"/>
                    <a:gd name="connsiteY24" fmla="*/ 1031922 h 2194956"/>
                    <a:gd name="connsiteX25" fmla="*/ 62366 w 1112393"/>
                    <a:gd name="connsiteY25" fmla="*/ 966281 h 2194956"/>
                    <a:gd name="connsiteX26" fmla="*/ 62366 w 1112393"/>
                    <a:gd name="connsiteY26" fmla="*/ 878435 h 2194956"/>
                    <a:gd name="connsiteX27" fmla="*/ 62366 w 1112393"/>
                    <a:gd name="connsiteY27" fmla="*/ 164566 h 2194956"/>
                    <a:gd name="connsiteX28" fmla="*/ 62366 w 1112393"/>
                    <a:gd name="connsiteY28" fmla="*/ 76721 h 2194956"/>
                    <a:gd name="connsiteX29" fmla="*/ 128428 w 1112393"/>
                    <a:gd name="connsiteY29" fmla="*/ 5291 h 2194956"/>
                    <a:gd name="connsiteX30" fmla="*/ 216221 w 1112393"/>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9224 h 2198889"/>
                    <a:gd name="connsiteX1" fmla="*/ 927552 w 1110328"/>
                    <a:gd name="connsiteY1" fmla="*/ 9224 h 2198889"/>
                    <a:gd name="connsiteX2" fmla="*/ 1015319 w 1110328"/>
                    <a:gd name="connsiteY2" fmla="*/ 9224 h 2198889"/>
                    <a:gd name="connsiteX3" fmla="*/ 1087143 w 1110328"/>
                    <a:gd name="connsiteY3" fmla="*/ 80654 h 2198889"/>
                    <a:gd name="connsiteX4" fmla="*/ 1087143 w 1110328"/>
                    <a:gd name="connsiteY4" fmla="*/ 168499 h 2198889"/>
                    <a:gd name="connsiteX5" fmla="*/ 1087143 w 1110328"/>
                    <a:gd name="connsiteY5" fmla="*/ 684498 h 2198889"/>
                    <a:gd name="connsiteX6" fmla="*/ 1087143 w 1110328"/>
                    <a:gd name="connsiteY6" fmla="*/ 706229 h 2198889"/>
                    <a:gd name="connsiteX7" fmla="*/ 1087143 w 1110328"/>
                    <a:gd name="connsiteY7" fmla="*/ 964426 h 2198889"/>
                    <a:gd name="connsiteX8" fmla="*/ 1087143 w 1110328"/>
                    <a:gd name="connsiteY8" fmla="*/ 1519468 h 2198889"/>
                    <a:gd name="connsiteX9" fmla="*/ 774143 w 1110328"/>
                    <a:gd name="connsiteY9" fmla="*/ 1964459 h 2198889"/>
                    <a:gd name="connsiteX10" fmla="*/ 219469 w 1110328"/>
                    <a:gd name="connsiteY10" fmla="*/ 2178746 h 2198889"/>
                    <a:gd name="connsiteX11" fmla="*/ 203080 w 1110328"/>
                    <a:gd name="connsiteY11" fmla="*/ 2189822 h 2198889"/>
                    <a:gd name="connsiteX12" fmla="*/ 186663 w 1110328"/>
                    <a:gd name="connsiteY12" fmla="*/ 2189822 h 2198889"/>
                    <a:gd name="connsiteX13" fmla="*/ 164483 w 1110328"/>
                    <a:gd name="connsiteY13" fmla="*/ 2189822 h 2198889"/>
                    <a:gd name="connsiteX14" fmla="*/ 104210 w 1110328"/>
                    <a:gd name="connsiteY14" fmla="*/ 2189822 h 2198889"/>
                    <a:gd name="connsiteX15" fmla="*/ 49224 w 1110328"/>
                    <a:gd name="connsiteY15" fmla="*/ 2156567 h 2198889"/>
                    <a:gd name="connsiteX16" fmla="*/ 27494 w 1110328"/>
                    <a:gd name="connsiteY16" fmla="*/ 2096213 h 2198889"/>
                    <a:gd name="connsiteX17" fmla="*/ 0 w 1110328"/>
                    <a:gd name="connsiteY17" fmla="*/ 2019471 h 2198889"/>
                    <a:gd name="connsiteX18" fmla="*/ 32808 w 1110328"/>
                    <a:gd name="connsiteY18" fmla="*/ 1931625 h 2198889"/>
                    <a:gd name="connsiteX19" fmla="*/ 109525 w 1110328"/>
                    <a:gd name="connsiteY19" fmla="*/ 1904106 h 2198889"/>
                    <a:gd name="connsiteX20" fmla="*/ 356909 w 1110328"/>
                    <a:gd name="connsiteY20" fmla="*/ 1810498 h 2198889"/>
                    <a:gd name="connsiteX21" fmla="*/ 751967 w 1110328"/>
                    <a:gd name="connsiteY21" fmla="*/ 1569139 h 2198889"/>
                    <a:gd name="connsiteX22" fmla="*/ 785220 w 1110328"/>
                    <a:gd name="connsiteY22" fmla="*/ 1035855 h 2198889"/>
                    <a:gd name="connsiteX23" fmla="*/ 214156 w 1110328"/>
                    <a:gd name="connsiteY23" fmla="*/ 1035855 h 2198889"/>
                    <a:gd name="connsiteX24" fmla="*/ 126363 w 1110328"/>
                    <a:gd name="connsiteY24" fmla="*/ 1035855 h 2198889"/>
                    <a:gd name="connsiteX25" fmla="*/ 60301 w 1110328"/>
                    <a:gd name="connsiteY25" fmla="*/ 970214 h 2198889"/>
                    <a:gd name="connsiteX26" fmla="*/ 60301 w 1110328"/>
                    <a:gd name="connsiteY26" fmla="*/ 882368 h 2198889"/>
                    <a:gd name="connsiteX27" fmla="*/ 60301 w 1110328"/>
                    <a:gd name="connsiteY27" fmla="*/ 168499 h 2198889"/>
                    <a:gd name="connsiteX28" fmla="*/ 60301 w 1110328"/>
                    <a:gd name="connsiteY28" fmla="*/ 80654 h 2198889"/>
                    <a:gd name="connsiteX29" fmla="*/ 126363 w 1110328"/>
                    <a:gd name="connsiteY29" fmla="*/ 9224 h 2198889"/>
                    <a:gd name="connsiteX30" fmla="*/ 214156 w 1110328"/>
                    <a:gd name="connsiteY30" fmla="*/ 9224 h 2198889"/>
                    <a:gd name="connsiteX0" fmla="*/ 214156 w 1110328"/>
                    <a:gd name="connsiteY0" fmla="*/ 5292 h 2194957"/>
                    <a:gd name="connsiteX1" fmla="*/ 927552 w 1110328"/>
                    <a:gd name="connsiteY1" fmla="*/ 5292 h 2194957"/>
                    <a:gd name="connsiteX2" fmla="*/ 1015319 w 1110328"/>
                    <a:gd name="connsiteY2" fmla="*/ 5292 h 2194957"/>
                    <a:gd name="connsiteX3" fmla="*/ 1087143 w 1110328"/>
                    <a:gd name="connsiteY3" fmla="*/ 76722 h 2194957"/>
                    <a:gd name="connsiteX4" fmla="*/ 1087143 w 1110328"/>
                    <a:gd name="connsiteY4" fmla="*/ 164567 h 2194957"/>
                    <a:gd name="connsiteX5" fmla="*/ 1087143 w 1110328"/>
                    <a:gd name="connsiteY5" fmla="*/ 680566 h 2194957"/>
                    <a:gd name="connsiteX6" fmla="*/ 1087143 w 1110328"/>
                    <a:gd name="connsiteY6" fmla="*/ 702297 h 2194957"/>
                    <a:gd name="connsiteX7" fmla="*/ 1087143 w 1110328"/>
                    <a:gd name="connsiteY7" fmla="*/ 960494 h 2194957"/>
                    <a:gd name="connsiteX8" fmla="*/ 1087143 w 1110328"/>
                    <a:gd name="connsiteY8" fmla="*/ 1515536 h 2194957"/>
                    <a:gd name="connsiteX9" fmla="*/ 774143 w 1110328"/>
                    <a:gd name="connsiteY9" fmla="*/ 1960527 h 2194957"/>
                    <a:gd name="connsiteX10" fmla="*/ 219469 w 1110328"/>
                    <a:gd name="connsiteY10" fmla="*/ 2174814 h 2194957"/>
                    <a:gd name="connsiteX11" fmla="*/ 203080 w 1110328"/>
                    <a:gd name="connsiteY11" fmla="*/ 2185890 h 2194957"/>
                    <a:gd name="connsiteX12" fmla="*/ 186663 w 1110328"/>
                    <a:gd name="connsiteY12" fmla="*/ 2185890 h 2194957"/>
                    <a:gd name="connsiteX13" fmla="*/ 164483 w 1110328"/>
                    <a:gd name="connsiteY13" fmla="*/ 2185890 h 2194957"/>
                    <a:gd name="connsiteX14" fmla="*/ 104210 w 1110328"/>
                    <a:gd name="connsiteY14" fmla="*/ 2185890 h 2194957"/>
                    <a:gd name="connsiteX15" fmla="*/ 49224 w 1110328"/>
                    <a:gd name="connsiteY15" fmla="*/ 2152635 h 2194957"/>
                    <a:gd name="connsiteX16" fmla="*/ 27494 w 1110328"/>
                    <a:gd name="connsiteY16" fmla="*/ 2092281 h 2194957"/>
                    <a:gd name="connsiteX17" fmla="*/ 0 w 1110328"/>
                    <a:gd name="connsiteY17" fmla="*/ 2015539 h 2194957"/>
                    <a:gd name="connsiteX18" fmla="*/ 32808 w 1110328"/>
                    <a:gd name="connsiteY18" fmla="*/ 1927693 h 2194957"/>
                    <a:gd name="connsiteX19" fmla="*/ 109525 w 1110328"/>
                    <a:gd name="connsiteY19" fmla="*/ 1900174 h 2194957"/>
                    <a:gd name="connsiteX20" fmla="*/ 356909 w 1110328"/>
                    <a:gd name="connsiteY20" fmla="*/ 1806566 h 2194957"/>
                    <a:gd name="connsiteX21" fmla="*/ 751967 w 1110328"/>
                    <a:gd name="connsiteY21" fmla="*/ 1565207 h 2194957"/>
                    <a:gd name="connsiteX22" fmla="*/ 785220 w 1110328"/>
                    <a:gd name="connsiteY22" fmla="*/ 1031923 h 2194957"/>
                    <a:gd name="connsiteX23" fmla="*/ 214156 w 1110328"/>
                    <a:gd name="connsiteY23" fmla="*/ 1031923 h 2194957"/>
                    <a:gd name="connsiteX24" fmla="*/ 126363 w 1110328"/>
                    <a:gd name="connsiteY24" fmla="*/ 1031923 h 2194957"/>
                    <a:gd name="connsiteX25" fmla="*/ 60301 w 1110328"/>
                    <a:gd name="connsiteY25" fmla="*/ 966282 h 2194957"/>
                    <a:gd name="connsiteX26" fmla="*/ 60301 w 1110328"/>
                    <a:gd name="connsiteY26" fmla="*/ 878436 h 2194957"/>
                    <a:gd name="connsiteX27" fmla="*/ 60301 w 1110328"/>
                    <a:gd name="connsiteY27" fmla="*/ 164567 h 2194957"/>
                    <a:gd name="connsiteX28" fmla="*/ 60301 w 1110328"/>
                    <a:gd name="connsiteY28" fmla="*/ 76722 h 2194957"/>
                    <a:gd name="connsiteX29" fmla="*/ 126363 w 1110328"/>
                    <a:gd name="connsiteY29" fmla="*/ 5292 h 2194957"/>
                    <a:gd name="connsiteX30" fmla="*/ 214156 w 1110328"/>
                    <a:gd name="connsiteY30" fmla="*/ 5292 h 219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0328" h="2194957">
                      <a:moveTo>
                        <a:pt x="214156" y="5292"/>
                      </a:moveTo>
                      <a:lnTo>
                        <a:pt x="927552" y="5292"/>
                      </a:lnTo>
                      <a:cubicBezTo>
                        <a:pt x="1061079" y="5292"/>
                        <a:pt x="988721" y="-6613"/>
                        <a:pt x="1015319" y="5292"/>
                      </a:cubicBezTo>
                      <a:cubicBezTo>
                        <a:pt x="1041917" y="17197"/>
                        <a:pt x="1087143" y="47602"/>
                        <a:pt x="1087143" y="76722"/>
                      </a:cubicBezTo>
                      <a:lnTo>
                        <a:pt x="1087143" y="164567"/>
                      </a:lnTo>
                      <a:lnTo>
                        <a:pt x="1087143" y="680566"/>
                      </a:lnTo>
                      <a:lnTo>
                        <a:pt x="1087143" y="702297"/>
                      </a:lnTo>
                      <a:lnTo>
                        <a:pt x="1087143" y="960494"/>
                      </a:lnTo>
                      <a:cubicBezTo>
                        <a:pt x="1087143" y="1096034"/>
                        <a:pt x="1139310" y="1348864"/>
                        <a:pt x="1087143" y="1515536"/>
                      </a:cubicBezTo>
                      <a:cubicBezTo>
                        <a:pt x="1034976" y="1682208"/>
                        <a:pt x="943561" y="1895076"/>
                        <a:pt x="774143" y="1960527"/>
                      </a:cubicBezTo>
                      <a:lnTo>
                        <a:pt x="219469" y="2174814"/>
                      </a:lnTo>
                      <a:cubicBezTo>
                        <a:pt x="124292" y="2212375"/>
                        <a:pt x="208851" y="2185890"/>
                        <a:pt x="203080" y="2185890"/>
                      </a:cubicBezTo>
                      <a:lnTo>
                        <a:pt x="186663" y="2185890"/>
                      </a:lnTo>
                      <a:lnTo>
                        <a:pt x="164483" y="2185890"/>
                      </a:lnTo>
                      <a:cubicBezTo>
                        <a:pt x="150741" y="2185890"/>
                        <a:pt x="121318" y="2196237"/>
                        <a:pt x="104210" y="2185890"/>
                      </a:cubicBezTo>
                      <a:lnTo>
                        <a:pt x="49224" y="2152635"/>
                      </a:lnTo>
                      <a:cubicBezTo>
                        <a:pt x="36438" y="2137034"/>
                        <a:pt x="35682" y="2115136"/>
                        <a:pt x="27494" y="2092281"/>
                      </a:cubicBezTo>
                      <a:lnTo>
                        <a:pt x="0" y="2015539"/>
                      </a:lnTo>
                      <a:cubicBezTo>
                        <a:pt x="886" y="1988108"/>
                        <a:pt x="7853" y="1936645"/>
                        <a:pt x="32808" y="1927693"/>
                      </a:cubicBezTo>
                      <a:lnTo>
                        <a:pt x="109525" y="1900174"/>
                      </a:lnTo>
                      <a:cubicBezTo>
                        <a:pt x="163542" y="1879986"/>
                        <a:pt x="253864" y="1869521"/>
                        <a:pt x="356909" y="1806566"/>
                      </a:cubicBezTo>
                      <a:lnTo>
                        <a:pt x="751967" y="1565207"/>
                      </a:lnTo>
                      <a:cubicBezTo>
                        <a:pt x="823352" y="1436100"/>
                        <a:pt x="911451" y="1031923"/>
                        <a:pt x="785220" y="1031923"/>
                      </a:cubicBezTo>
                      <a:lnTo>
                        <a:pt x="214156" y="1031923"/>
                      </a:lnTo>
                      <a:cubicBezTo>
                        <a:pt x="104347" y="1031923"/>
                        <a:pt x="152006" y="1042863"/>
                        <a:pt x="126363" y="1031923"/>
                      </a:cubicBezTo>
                      <a:cubicBezTo>
                        <a:pt x="100721" y="1020983"/>
                        <a:pt x="60301" y="994132"/>
                        <a:pt x="60301" y="966282"/>
                      </a:cubicBezTo>
                      <a:lnTo>
                        <a:pt x="60301" y="878436"/>
                      </a:lnTo>
                      <a:lnTo>
                        <a:pt x="60301" y="164567"/>
                      </a:lnTo>
                      <a:cubicBezTo>
                        <a:pt x="60301" y="30948"/>
                        <a:pt x="40788" y="97820"/>
                        <a:pt x="60301" y="76722"/>
                      </a:cubicBezTo>
                      <a:lnTo>
                        <a:pt x="126363" y="5292"/>
                      </a:lnTo>
                      <a:cubicBezTo>
                        <a:pt x="152005" y="-6613"/>
                        <a:pt x="80625" y="5292"/>
                        <a:pt x="214156" y="5292"/>
                      </a:cubicBezTo>
                      <a:close/>
                    </a:path>
                  </a:pathLst>
                </a:cu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
              <p:nvSpPr>
                <p:cNvPr id="84" name="Freeform: Shape 83">
                  <a:extLst>
                    <a:ext uri="{FF2B5EF4-FFF2-40B4-BE49-F238E27FC236}">
                      <a16:creationId xmlns:a16="http://schemas.microsoft.com/office/drawing/2014/main" id="{9BCC4E84-30D7-4FEA-9083-811986C1789B}"/>
                    </a:ext>
                  </a:extLst>
                </p:cNvPr>
                <p:cNvSpPr>
                  <a:spLocks noChangeAspect="1"/>
                </p:cNvSpPr>
                <p:nvPr/>
              </p:nvSpPr>
              <p:spPr>
                <a:xfrm>
                  <a:off x="10283146" y="4018207"/>
                  <a:ext cx="1110328" cy="2194957"/>
                </a:xfrm>
                <a:custGeom>
                  <a:avLst/>
                  <a:gdLst>
                    <a:gd name="connsiteX0" fmla="*/ 214156 w 1087143"/>
                    <a:gd name="connsiteY0" fmla="*/ 0 h 2180598"/>
                    <a:gd name="connsiteX1" fmla="*/ 927552 w 1087143"/>
                    <a:gd name="connsiteY1" fmla="*/ 0 h 2180598"/>
                    <a:gd name="connsiteX2" fmla="*/ 1015319 w 1087143"/>
                    <a:gd name="connsiteY2" fmla="*/ 0 h 2180598"/>
                    <a:gd name="connsiteX3" fmla="*/ 1087143 w 1087143"/>
                    <a:gd name="connsiteY3" fmla="*/ 71430 h 2180598"/>
                    <a:gd name="connsiteX4" fmla="*/ 1087143 w 1087143"/>
                    <a:gd name="connsiteY4" fmla="*/ 159275 h 2180598"/>
                    <a:gd name="connsiteX5" fmla="*/ 1087143 w 1087143"/>
                    <a:gd name="connsiteY5" fmla="*/ 675274 h 2180598"/>
                    <a:gd name="connsiteX6" fmla="*/ 1087143 w 1087143"/>
                    <a:gd name="connsiteY6" fmla="*/ 697005 h 2180598"/>
                    <a:gd name="connsiteX7" fmla="*/ 1087143 w 1087143"/>
                    <a:gd name="connsiteY7" fmla="*/ 955202 h 2180598"/>
                    <a:gd name="connsiteX8" fmla="*/ 1087143 w 1087143"/>
                    <a:gd name="connsiteY8" fmla="*/ 1510244 h 2180598"/>
                    <a:gd name="connsiteX9" fmla="*/ 774143 w 1087143"/>
                    <a:gd name="connsiteY9" fmla="*/ 1955235 h 2180598"/>
                    <a:gd name="connsiteX10" fmla="*/ 219469 w 1087143"/>
                    <a:gd name="connsiteY10" fmla="*/ 2169522 h 2180598"/>
                    <a:gd name="connsiteX11" fmla="*/ 203080 w 1087143"/>
                    <a:gd name="connsiteY11" fmla="*/ 2180598 h 2180598"/>
                    <a:gd name="connsiteX12" fmla="*/ 186663 w 1087143"/>
                    <a:gd name="connsiteY12" fmla="*/ 2180598 h 2180598"/>
                    <a:gd name="connsiteX13" fmla="*/ 164483 w 1087143"/>
                    <a:gd name="connsiteY13" fmla="*/ 2180598 h 2180598"/>
                    <a:gd name="connsiteX14" fmla="*/ 104210 w 1087143"/>
                    <a:gd name="connsiteY14" fmla="*/ 2180598 h 2180598"/>
                    <a:gd name="connsiteX15" fmla="*/ 49224 w 1087143"/>
                    <a:gd name="connsiteY15" fmla="*/ 2147343 h 2180598"/>
                    <a:gd name="connsiteX16" fmla="*/ 27494 w 1087143"/>
                    <a:gd name="connsiteY16" fmla="*/ 2086989 h 2180598"/>
                    <a:gd name="connsiteX17" fmla="*/ 0 w 1087143"/>
                    <a:gd name="connsiteY17" fmla="*/ 2010247 h 2180598"/>
                    <a:gd name="connsiteX18" fmla="*/ 32808 w 1087143"/>
                    <a:gd name="connsiteY18" fmla="*/ 1922401 h 2180598"/>
                    <a:gd name="connsiteX19" fmla="*/ 109525 w 1087143"/>
                    <a:gd name="connsiteY19" fmla="*/ 1894882 h 2180598"/>
                    <a:gd name="connsiteX20" fmla="*/ 356909 w 1087143"/>
                    <a:gd name="connsiteY20" fmla="*/ 1801274 h 2180598"/>
                    <a:gd name="connsiteX21" fmla="*/ 751967 w 1087143"/>
                    <a:gd name="connsiteY21" fmla="*/ 1559915 h 2180598"/>
                    <a:gd name="connsiteX22" fmla="*/ 785220 w 1087143"/>
                    <a:gd name="connsiteY22" fmla="*/ 1026631 h 2180598"/>
                    <a:gd name="connsiteX23" fmla="*/ 214156 w 1087143"/>
                    <a:gd name="connsiteY23" fmla="*/ 1026631 h 2180598"/>
                    <a:gd name="connsiteX24" fmla="*/ 126363 w 1087143"/>
                    <a:gd name="connsiteY24" fmla="*/ 1026631 h 2180598"/>
                    <a:gd name="connsiteX25" fmla="*/ 60301 w 1087143"/>
                    <a:gd name="connsiteY25" fmla="*/ 960990 h 2180598"/>
                    <a:gd name="connsiteX26" fmla="*/ 60301 w 1087143"/>
                    <a:gd name="connsiteY26" fmla="*/ 873144 h 2180598"/>
                    <a:gd name="connsiteX27" fmla="*/ 60301 w 1087143"/>
                    <a:gd name="connsiteY27" fmla="*/ 159275 h 2180598"/>
                    <a:gd name="connsiteX28" fmla="*/ 60301 w 1087143"/>
                    <a:gd name="connsiteY28" fmla="*/ 71430 h 2180598"/>
                    <a:gd name="connsiteX29" fmla="*/ 126363 w 1087143"/>
                    <a:gd name="connsiteY29" fmla="*/ 0 h 2180598"/>
                    <a:gd name="connsiteX30" fmla="*/ 214156 w 1087143"/>
                    <a:gd name="connsiteY30" fmla="*/ 0 h 2180598"/>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94111"/>
                    <a:gd name="connsiteX1" fmla="*/ 927552 w 1110328"/>
                    <a:gd name="connsiteY1" fmla="*/ 5291 h 2194111"/>
                    <a:gd name="connsiteX2" fmla="*/ 1015319 w 1110328"/>
                    <a:gd name="connsiteY2" fmla="*/ 5291 h 2194111"/>
                    <a:gd name="connsiteX3" fmla="*/ 1087143 w 1110328"/>
                    <a:gd name="connsiteY3" fmla="*/ 76721 h 2194111"/>
                    <a:gd name="connsiteX4" fmla="*/ 1087143 w 1110328"/>
                    <a:gd name="connsiteY4" fmla="*/ 164566 h 2194111"/>
                    <a:gd name="connsiteX5" fmla="*/ 1087143 w 1110328"/>
                    <a:gd name="connsiteY5" fmla="*/ 680565 h 2194111"/>
                    <a:gd name="connsiteX6" fmla="*/ 1087143 w 1110328"/>
                    <a:gd name="connsiteY6" fmla="*/ 702296 h 2194111"/>
                    <a:gd name="connsiteX7" fmla="*/ 1087143 w 1110328"/>
                    <a:gd name="connsiteY7" fmla="*/ 960493 h 2194111"/>
                    <a:gd name="connsiteX8" fmla="*/ 1087143 w 1110328"/>
                    <a:gd name="connsiteY8" fmla="*/ 1515535 h 2194111"/>
                    <a:gd name="connsiteX9" fmla="*/ 774143 w 1110328"/>
                    <a:gd name="connsiteY9" fmla="*/ 1960526 h 2194111"/>
                    <a:gd name="connsiteX10" fmla="*/ 219469 w 1110328"/>
                    <a:gd name="connsiteY10" fmla="*/ 2174813 h 2194111"/>
                    <a:gd name="connsiteX11" fmla="*/ 203080 w 1110328"/>
                    <a:gd name="connsiteY11" fmla="*/ 2185889 h 2194111"/>
                    <a:gd name="connsiteX12" fmla="*/ 186663 w 1110328"/>
                    <a:gd name="connsiteY12" fmla="*/ 2185889 h 2194111"/>
                    <a:gd name="connsiteX13" fmla="*/ 164483 w 1110328"/>
                    <a:gd name="connsiteY13" fmla="*/ 2185889 h 2194111"/>
                    <a:gd name="connsiteX14" fmla="*/ 104210 w 1110328"/>
                    <a:gd name="connsiteY14" fmla="*/ 2185889 h 2194111"/>
                    <a:gd name="connsiteX15" fmla="*/ 49224 w 1110328"/>
                    <a:gd name="connsiteY15" fmla="*/ 2152634 h 2194111"/>
                    <a:gd name="connsiteX16" fmla="*/ 27494 w 1110328"/>
                    <a:gd name="connsiteY16" fmla="*/ 2092280 h 2194111"/>
                    <a:gd name="connsiteX17" fmla="*/ 0 w 1110328"/>
                    <a:gd name="connsiteY17" fmla="*/ 2015538 h 2194111"/>
                    <a:gd name="connsiteX18" fmla="*/ 32808 w 1110328"/>
                    <a:gd name="connsiteY18" fmla="*/ 1927692 h 2194111"/>
                    <a:gd name="connsiteX19" fmla="*/ 109525 w 1110328"/>
                    <a:gd name="connsiteY19" fmla="*/ 1900173 h 2194111"/>
                    <a:gd name="connsiteX20" fmla="*/ 356909 w 1110328"/>
                    <a:gd name="connsiteY20" fmla="*/ 1806565 h 2194111"/>
                    <a:gd name="connsiteX21" fmla="*/ 751967 w 1110328"/>
                    <a:gd name="connsiteY21" fmla="*/ 1565206 h 2194111"/>
                    <a:gd name="connsiteX22" fmla="*/ 785220 w 1110328"/>
                    <a:gd name="connsiteY22" fmla="*/ 1031922 h 2194111"/>
                    <a:gd name="connsiteX23" fmla="*/ 214156 w 1110328"/>
                    <a:gd name="connsiteY23" fmla="*/ 1031922 h 2194111"/>
                    <a:gd name="connsiteX24" fmla="*/ 126363 w 1110328"/>
                    <a:gd name="connsiteY24" fmla="*/ 1031922 h 2194111"/>
                    <a:gd name="connsiteX25" fmla="*/ 60301 w 1110328"/>
                    <a:gd name="connsiteY25" fmla="*/ 966281 h 2194111"/>
                    <a:gd name="connsiteX26" fmla="*/ 60301 w 1110328"/>
                    <a:gd name="connsiteY26" fmla="*/ 878435 h 2194111"/>
                    <a:gd name="connsiteX27" fmla="*/ 60301 w 1110328"/>
                    <a:gd name="connsiteY27" fmla="*/ 164566 h 2194111"/>
                    <a:gd name="connsiteX28" fmla="*/ 60301 w 1110328"/>
                    <a:gd name="connsiteY28" fmla="*/ 76721 h 2194111"/>
                    <a:gd name="connsiteX29" fmla="*/ 126363 w 1110328"/>
                    <a:gd name="connsiteY29" fmla="*/ 5291 h 2194111"/>
                    <a:gd name="connsiteX30" fmla="*/ 214156 w 1110328"/>
                    <a:gd name="connsiteY30" fmla="*/ 5291 h 2194111"/>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6221 w 1112393"/>
                    <a:gd name="connsiteY0" fmla="*/ 5291 h 2194956"/>
                    <a:gd name="connsiteX1" fmla="*/ 929617 w 1112393"/>
                    <a:gd name="connsiteY1" fmla="*/ 5291 h 2194956"/>
                    <a:gd name="connsiteX2" fmla="*/ 1017384 w 1112393"/>
                    <a:gd name="connsiteY2" fmla="*/ 5291 h 2194956"/>
                    <a:gd name="connsiteX3" fmla="*/ 1089208 w 1112393"/>
                    <a:gd name="connsiteY3" fmla="*/ 76721 h 2194956"/>
                    <a:gd name="connsiteX4" fmla="*/ 1089208 w 1112393"/>
                    <a:gd name="connsiteY4" fmla="*/ 164566 h 2194956"/>
                    <a:gd name="connsiteX5" fmla="*/ 1089208 w 1112393"/>
                    <a:gd name="connsiteY5" fmla="*/ 680565 h 2194956"/>
                    <a:gd name="connsiteX6" fmla="*/ 1089208 w 1112393"/>
                    <a:gd name="connsiteY6" fmla="*/ 702296 h 2194956"/>
                    <a:gd name="connsiteX7" fmla="*/ 1089208 w 1112393"/>
                    <a:gd name="connsiteY7" fmla="*/ 960493 h 2194956"/>
                    <a:gd name="connsiteX8" fmla="*/ 1089208 w 1112393"/>
                    <a:gd name="connsiteY8" fmla="*/ 1515535 h 2194956"/>
                    <a:gd name="connsiteX9" fmla="*/ 776208 w 1112393"/>
                    <a:gd name="connsiteY9" fmla="*/ 1960526 h 2194956"/>
                    <a:gd name="connsiteX10" fmla="*/ 221534 w 1112393"/>
                    <a:gd name="connsiteY10" fmla="*/ 2174813 h 2194956"/>
                    <a:gd name="connsiteX11" fmla="*/ 205145 w 1112393"/>
                    <a:gd name="connsiteY11" fmla="*/ 2185889 h 2194956"/>
                    <a:gd name="connsiteX12" fmla="*/ 188728 w 1112393"/>
                    <a:gd name="connsiteY12" fmla="*/ 2185889 h 2194956"/>
                    <a:gd name="connsiteX13" fmla="*/ 166548 w 1112393"/>
                    <a:gd name="connsiteY13" fmla="*/ 2185889 h 2194956"/>
                    <a:gd name="connsiteX14" fmla="*/ 106275 w 1112393"/>
                    <a:gd name="connsiteY14" fmla="*/ 2185889 h 2194956"/>
                    <a:gd name="connsiteX15" fmla="*/ 51289 w 1112393"/>
                    <a:gd name="connsiteY15" fmla="*/ 2152634 h 2194956"/>
                    <a:gd name="connsiteX16" fmla="*/ 29559 w 1112393"/>
                    <a:gd name="connsiteY16" fmla="*/ 2092280 h 2194956"/>
                    <a:gd name="connsiteX17" fmla="*/ 2065 w 1112393"/>
                    <a:gd name="connsiteY17" fmla="*/ 2015538 h 2194956"/>
                    <a:gd name="connsiteX18" fmla="*/ 34873 w 1112393"/>
                    <a:gd name="connsiteY18" fmla="*/ 1927692 h 2194956"/>
                    <a:gd name="connsiteX19" fmla="*/ 111590 w 1112393"/>
                    <a:gd name="connsiteY19" fmla="*/ 1900173 h 2194956"/>
                    <a:gd name="connsiteX20" fmla="*/ 358974 w 1112393"/>
                    <a:gd name="connsiteY20" fmla="*/ 1806565 h 2194956"/>
                    <a:gd name="connsiteX21" fmla="*/ 754032 w 1112393"/>
                    <a:gd name="connsiteY21" fmla="*/ 1565206 h 2194956"/>
                    <a:gd name="connsiteX22" fmla="*/ 787285 w 1112393"/>
                    <a:gd name="connsiteY22" fmla="*/ 1031922 h 2194956"/>
                    <a:gd name="connsiteX23" fmla="*/ 216221 w 1112393"/>
                    <a:gd name="connsiteY23" fmla="*/ 1031922 h 2194956"/>
                    <a:gd name="connsiteX24" fmla="*/ 128428 w 1112393"/>
                    <a:gd name="connsiteY24" fmla="*/ 1031922 h 2194956"/>
                    <a:gd name="connsiteX25" fmla="*/ 62366 w 1112393"/>
                    <a:gd name="connsiteY25" fmla="*/ 966281 h 2194956"/>
                    <a:gd name="connsiteX26" fmla="*/ 62366 w 1112393"/>
                    <a:gd name="connsiteY26" fmla="*/ 878435 h 2194956"/>
                    <a:gd name="connsiteX27" fmla="*/ 62366 w 1112393"/>
                    <a:gd name="connsiteY27" fmla="*/ 164566 h 2194956"/>
                    <a:gd name="connsiteX28" fmla="*/ 62366 w 1112393"/>
                    <a:gd name="connsiteY28" fmla="*/ 76721 h 2194956"/>
                    <a:gd name="connsiteX29" fmla="*/ 128428 w 1112393"/>
                    <a:gd name="connsiteY29" fmla="*/ 5291 h 2194956"/>
                    <a:gd name="connsiteX30" fmla="*/ 216221 w 1112393"/>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9224 h 2198889"/>
                    <a:gd name="connsiteX1" fmla="*/ 927552 w 1110328"/>
                    <a:gd name="connsiteY1" fmla="*/ 9224 h 2198889"/>
                    <a:gd name="connsiteX2" fmla="*/ 1015319 w 1110328"/>
                    <a:gd name="connsiteY2" fmla="*/ 9224 h 2198889"/>
                    <a:gd name="connsiteX3" fmla="*/ 1087143 w 1110328"/>
                    <a:gd name="connsiteY3" fmla="*/ 80654 h 2198889"/>
                    <a:gd name="connsiteX4" fmla="*/ 1087143 w 1110328"/>
                    <a:gd name="connsiteY4" fmla="*/ 168499 h 2198889"/>
                    <a:gd name="connsiteX5" fmla="*/ 1087143 w 1110328"/>
                    <a:gd name="connsiteY5" fmla="*/ 684498 h 2198889"/>
                    <a:gd name="connsiteX6" fmla="*/ 1087143 w 1110328"/>
                    <a:gd name="connsiteY6" fmla="*/ 706229 h 2198889"/>
                    <a:gd name="connsiteX7" fmla="*/ 1087143 w 1110328"/>
                    <a:gd name="connsiteY7" fmla="*/ 964426 h 2198889"/>
                    <a:gd name="connsiteX8" fmla="*/ 1087143 w 1110328"/>
                    <a:gd name="connsiteY8" fmla="*/ 1519468 h 2198889"/>
                    <a:gd name="connsiteX9" fmla="*/ 774143 w 1110328"/>
                    <a:gd name="connsiteY9" fmla="*/ 1964459 h 2198889"/>
                    <a:gd name="connsiteX10" fmla="*/ 219469 w 1110328"/>
                    <a:gd name="connsiteY10" fmla="*/ 2178746 h 2198889"/>
                    <a:gd name="connsiteX11" fmla="*/ 203080 w 1110328"/>
                    <a:gd name="connsiteY11" fmla="*/ 2189822 h 2198889"/>
                    <a:gd name="connsiteX12" fmla="*/ 186663 w 1110328"/>
                    <a:gd name="connsiteY12" fmla="*/ 2189822 h 2198889"/>
                    <a:gd name="connsiteX13" fmla="*/ 164483 w 1110328"/>
                    <a:gd name="connsiteY13" fmla="*/ 2189822 h 2198889"/>
                    <a:gd name="connsiteX14" fmla="*/ 104210 w 1110328"/>
                    <a:gd name="connsiteY14" fmla="*/ 2189822 h 2198889"/>
                    <a:gd name="connsiteX15" fmla="*/ 49224 w 1110328"/>
                    <a:gd name="connsiteY15" fmla="*/ 2156567 h 2198889"/>
                    <a:gd name="connsiteX16" fmla="*/ 27494 w 1110328"/>
                    <a:gd name="connsiteY16" fmla="*/ 2096213 h 2198889"/>
                    <a:gd name="connsiteX17" fmla="*/ 0 w 1110328"/>
                    <a:gd name="connsiteY17" fmla="*/ 2019471 h 2198889"/>
                    <a:gd name="connsiteX18" fmla="*/ 32808 w 1110328"/>
                    <a:gd name="connsiteY18" fmla="*/ 1931625 h 2198889"/>
                    <a:gd name="connsiteX19" fmla="*/ 109525 w 1110328"/>
                    <a:gd name="connsiteY19" fmla="*/ 1904106 h 2198889"/>
                    <a:gd name="connsiteX20" fmla="*/ 356909 w 1110328"/>
                    <a:gd name="connsiteY20" fmla="*/ 1810498 h 2198889"/>
                    <a:gd name="connsiteX21" fmla="*/ 751967 w 1110328"/>
                    <a:gd name="connsiteY21" fmla="*/ 1569139 h 2198889"/>
                    <a:gd name="connsiteX22" fmla="*/ 785220 w 1110328"/>
                    <a:gd name="connsiteY22" fmla="*/ 1035855 h 2198889"/>
                    <a:gd name="connsiteX23" fmla="*/ 214156 w 1110328"/>
                    <a:gd name="connsiteY23" fmla="*/ 1035855 h 2198889"/>
                    <a:gd name="connsiteX24" fmla="*/ 126363 w 1110328"/>
                    <a:gd name="connsiteY24" fmla="*/ 1035855 h 2198889"/>
                    <a:gd name="connsiteX25" fmla="*/ 60301 w 1110328"/>
                    <a:gd name="connsiteY25" fmla="*/ 970214 h 2198889"/>
                    <a:gd name="connsiteX26" fmla="*/ 60301 w 1110328"/>
                    <a:gd name="connsiteY26" fmla="*/ 882368 h 2198889"/>
                    <a:gd name="connsiteX27" fmla="*/ 60301 w 1110328"/>
                    <a:gd name="connsiteY27" fmla="*/ 168499 h 2198889"/>
                    <a:gd name="connsiteX28" fmla="*/ 60301 w 1110328"/>
                    <a:gd name="connsiteY28" fmla="*/ 80654 h 2198889"/>
                    <a:gd name="connsiteX29" fmla="*/ 126363 w 1110328"/>
                    <a:gd name="connsiteY29" fmla="*/ 9224 h 2198889"/>
                    <a:gd name="connsiteX30" fmla="*/ 214156 w 1110328"/>
                    <a:gd name="connsiteY30" fmla="*/ 9224 h 2198889"/>
                    <a:gd name="connsiteX0" fmla="*/ 214156 w 1110328"/>
                    <a:gd name="connsiteY0" fmla="*/ 5292 h 2194957"/>
                    <a:gd name="connsiteX1" fmla="*/ 927552 w 1110328"/>
                    <a:gd name="connsiteY1" fmla="*/ 5292 h 2194957"/>
                    <a:gd name="connsiteX2" fmla="*/ 1015319 w 1110328"/>
                    <a:gd name="connsiteY2" fmla="*/ 5292 h 2194957"/>
                    <a:gd name="connsiteX3" fmla="*/ 1087143 w 1110328"/>
                    <a:gd name="connsiteY3" fmla="*/ 76722 h 2194957"/>
                    <a:gd name="connsiteX4" fmla="*/ 1087143 w 1110328"/>
                    <a:gd name="connsiteY4" fmla="*/ 164567 h 2194957"/>
                    <a:gd name="connsiteX5" fmla="*/ 1087143 w 1110328"/>
                    <a:gd name="connsiteY5" fmla="*/ 680566 h 2194957"/>
                    <a:gd name="connsiteX6" fmla="*/ 1087143 w 1110328"/>
                    <a:gd name="connsiteY6" fmla="*/ 702297 h 2194957"/>
                    <a:gd name="connsiteX7" fmla="*/ 1087143 w 1110328"/>
                    <a:gd name="connsiteY7" fmla="*/ 960494 h 2194957"/>
                    <a:gd name="connsiteX8" fmla="*/ 1087143 w 1110328"/>
                    <a:gd name="connsiteY8" fmla="*/ 1515536 h 2194957"/>
                    <a:gd name="connsiteX9" fmla="*/ 774143 w 1110328"/>
                    <a:gd name="connsiteY9" fmla="*/ 1960527 h 2194957"/>
                    <a:gd name="connsiteX10" fmla="*/ 219469 w 1110328"/>
                    <a:gd name="connsiteY10" fmla="*/ 2174814 h 2194957"/>
                    <a:gd name="connsiteX11" fmla="*/ 203080 w 1110328"/>
                    <a:gd name="connsiteY11" fmla="*/ 2185890 h 2194957"/>
                    <a:gd name="connsiteX12" fmla="*/ 186663 w 1110328"/>
                    <a:gd name="connsiteY12" fmla="*/ 2185890 h 2194957"/>
                    <a:gd name="connsiteX13" fmla="*/ 164483 w 1110328"/>
                    <a:gd name="connsiteY13" fmla="*/ 2185890 h 2194957"/>
                    <a:gd name="connsiteX14" fmla="*/ 104210 w 1110328"/>
                    <a:gd name="connsiteY14" fmla="*/ 2185890 h 2194957"/>
                    <a:gd name="connsiteX15" fmla="*/ 49224 w 1110328"/>
                    <a:gd name="connsiteY15" fmla="*/ 2152635 h 2194957"/>
                    <a:gd name="connsiteX16" fmla="*/ 27494 w 1110328"/>
                    <a:gd name="connsiteY16" fmla="*/ 2092281 h 2194957"/>
                    <a:gd name="connsiteX17" fmla="*/ 0 w 1110328"/>
                    <a:gd name="connsiteY17" fmla="*/ 2015539 h 2194957"/>
                    <a:gd name="connsiteX18" fmla="*/ 32808 w 1110328"/>
                    <a:gd name="connsiteY18" fmla="*/ 1927693 h 2194957"/>
                    <a:gd name="connsiteX19" fmla="*/ 109525 w 1110328"/>
                    <a:gd name="connsiteY19" fmla="*/ 1900174 h 2194957"/>
                    <a:gd name="connsiteX20" fmla="*/ 356909 w 1110328"/>
                    <a:gd name="connsiteY20" fmla="*/ 1806566 h 2194957"/>
                    <a:gd name="connsiteX21" fmla="*/ 751967 w 1110328"/>
                    <a:gd name="connsiteY21" fmla="*/ 1565207 h 2194957"/>
                    <a:gd name="connsiteX22" fmla="*/ 785220 w 1110328"/>
                    <a:gd name="connsiteY22" fmla="*/ 1031923 h 2194957"/>
                    <a:gd name="connsiteX23" fmla="*/ 214156 w 1110328"/>
                    <a:gd name="connsiteY23" fmla="*/ 1031923 h 2194957"/>
                    <a:gd name="connsiteX24" fmla="*/ 126363 w 1110328"/>
                    <a:gd name="connsiteY24" fmla="*/ 1031923 h 2194957"/>
                    <a:gd name="connsiteX25" fmla="*/ 60301 w 1110328"/>
                    <a:gd name="connsiteY25" fmla="*/ 966282 h 2194957"/>
                    <a:gd name="connsiteX26" fmla="*/ 60301 w 1110328"/>
                    <a:gd name="connsiteY26" fmla="*/ 878436 h 2194957"/>
                    <a:gd name="connsiteX27" fmla="*/ 60301 w 1110328"/>
                    <a:gd name="connsiteY27" fmla="*/ 164567 h 2194957"/>
                    <a:gd name="connsiteX28" fmla="*/ 60301 w 1110328"/>
                    <a:gd name="connsiteY28" fmla="*/ 76722 h 2194957"/>
                    <a:gd name="connsiteX29" fmla="*/ 126363 w 1110328"/>
                    <a:gd name="connsiteY29" fmla="*/ 5292 h 2194957"/>
                    <a:gd name="connsiteX30" fmla="*/ 214156 w 1110328"/>
                    <a:gd name="connsiteY30" fmla="*/ 5292 h 219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0328" h="2194957">
                      <a:moveTo>
                        <a:pt x="214156" y="5292"/>
                      </a:moveTo>
                      <a:lnTo>
                        <a:pt x="927552" y="5292"/>
                      </a:lnTo>
                      <a:cubicBezTo>
                        <a:pt x="1061079" y="5292"/>
                        <a:pt x="988721" y="-6613"/>
                        <a:pt x="1015319" y="5292"/>
                      </a:cubicBezTo>
                      <a:cubicBezTo>
                        <a:pt x="1041917" y="17197"/>
                        <a:pt x="1087143" y="47602"/>
                        <a:pt x="1087143" y="76722"/>
                      </a:cubicBezTo>
                      <a:lnTo>
                        <a:pt x="1087143" y="164567"/>
                      </a:lnTo>
                      <a:lnTo>
                        <a:pt x="1087143" y="680566"/>
                      </a:lnTo>
                      <a:lnTo>
                        <a:pt x="1087143" y="702297"/>
                      </a:lnTo>
                      <a:lnTo>
                        <a:pt x="1087143" y="960494"/>
                      </a:lnTo>
                      <a:cubicBezTo>
                        <a:pt x="1087143" y="1096034"/>
                        <a:pt x="1139310" y="1348864"/>
                        <a:pt x="1087143" y="1515536"/>
                      </a:cubicBezTo>
                      <a:cubicBezTo>
                        <a:pt x="1034976" y="1682208"/>
                        <a:pt x="943561" y="1895076"/>
                        <a:pt x="774143" y="1960527"/>
                      </a:cubicBezTo>
                      <a:lnTo>
                        <a:pt x="219469" y="2174814"/>
                      </a:lnTo>
                      <a:cubicBezTo>
                        <a:pt x="124292" y="2212375"/>
                        <a:pt x="208851" y="2185890"/>
                        <a:pt x="203080" y="2185890"/>
                      </a:cubicBezTo>
                      <a:lnTo>
                        <a:pt x="186663" y="2185890"/>
                      </a:lnTo>
                      <a:lnTo>
                        <a:pt x="164483" y="2185890"/>
                      </a:lnTo>
                      <a:cubicBezTo>
                        <a:pt x="150741" y="2185890"/>
                        <a:pt x="121318" y="2196237"/>
                        <a:pt x="104210" y="2185890"/>
                      </a:cubicBezTo>
                      <a:lnTo>
                        <a:pt x="49224" y="2152635"/>
                      </a:lnTo>
                      <a:cubicBezTo>
                        <a:pt x="36438" y="2137034"/>
                        <a:pt x="35682" y="2115136"/>
                        <a:pt x="27494" y="2092281"/>
                      </a:cubicBezTo>
                      <a:lnTo>
                        <a:pt x="0" y="2015539"/>
                      </a:lnTo>
                      <a:cubicBezTo>
                        <a:pt x="886" y="1988108"/>
                        <a:pt x="7853" y="1936645"/>
                        <a:pt x="32808" y="1927693"/>
                      </a:cubicBezTo>
                      <a:lnTo>
                        <a:pt x="109525" y="1900174"/>
                      </a:lnTo>
                      <a:cubicBezTo>
                        <a:pt x="163542" y="1879986"/>
                        <a:pt x="253864" y="1869521"/>
                        <a:pt x="356909" y="1806566"/>
                      </a:cubicBezTo>
                      <a:lnTo>
                        <a:pt x="751967" y="1565207"/>
                      </a:lnTo>
                      <a:cubicBezTo>
                        <a:pt x="823352" y="1436100"/>
                        <a:pt x="911451" y="1031923"/>
                        <a:pt x="785220" y="1031923"/>
                      </a:cubicBezTo>
                      <a:lnTo>
                        <a:pt x="214156" y="1031923"/>
                      </a:lnTo>
                      <a:cubicBezTo>
                        <a:pt x="104347" y="1031923"/>
                        <a:pt x="152006" y="1042863"/>
                        <a:pt x="126363" y="1031923"/>
                      </a:cubicBezTo>
                      <a:cubicBezTo>
                        <a:pt x="100721" y="1020983"/>
                        <a:pt x="60301" y="994132"/>
                        <a:pt x="60301" y="966282"/>
                      </a:cubicBezTo>
                      <a:lnTo>
                        <a:pt x="60301" y="878436"/>
                      </a:lnTo>
                      <a:lnTo>
                        <a:pt x="60301" y="164567"/>
                      </a:lnTo>
                      <a:cubicBezTo>
                        <a:pt x="60301" y="30948"/>
                        <a:pt x="40788" y="97820"/>
                        <a:pt x="60301" y="76722"/>
                      </a:cubicBezTo>
                      <a:lnTo>
                        <a:pt x="126363" y="5292"/>
                      </a:lnTo>
                      <a:cubicBezTo>
                        <a:pt x="152005" y="-6613"/>
                        <a:pt x="80625" y="5292"/>
                        <a:pt x="214156" y="5292"/>
                      </a:cubicBezTo>
                      <a:close/>
                    </a:path>
                  </a:pathLst>
                </a:cu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grpSp>
        </p:grpSp>
      </p:grpSp>
      <p:sp>
        <p:nvSpPr>
          <p:cNvPr id="87" name="TextBox 86">
            <a:extLst>
              <a:ext uri="{FF2B5EF4-FFF2-40B4-BE49-F238E27FC236}">
                <a16:creationId xmlns:a16="http://schemas.microsoft.com/office/drawing/2014/main" id="{A9CA4C40-9E8E-4AAA-922F-468A6FFD16BA}"/>
              </a:ext>
            </a:extLst>
          </p:cNvPr>
          <p:cNvSpPr txBox="1"/>
          <p:nvPr/>
        </p:nvSpPr>
        <p:spPr>
          <a:xfrm>
            <a:off x="6530474" y="5227919"/>
            <a:ext cx="628604" cy="430887"/>
          </a:xfrm>
          <a:prstGeom prst="rect">
            <a:avLst/>
          </a:prstGeom>
        </p:spPr>
        <p:txBody>
          <a:bodyPr vert="horz" wrap="squar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dirty="0"/>
              <a:t>Praxis-beispiel</a:t>
            </a:r>
          </a:p>
        </p:txBody>
      </p:sp>
      <p:sp>
        <p:nvSpPr>
          <p:cNvPr id="88" name="TextBox 87">
            <a:extLst>
              <a:ext uri="{FF2B5EF4-FFF2-40B4-BE49-F238E27FC236}">
                <a16:creationId xmlns:a16="http://schemas.microsoft.com/office/drawing/2014/main" id="{D3E6C620-F9B8-4507-93D2-0E8BA84A8C54}"/>
              </a:ext>
            </a:extLst>
          </p:cNvPr>
          <p:cNvSpPr txBox="1"/>
          <p:nvPr/>
        </p:nvSpPr>
        <p:spPr>
          <a:xfrm>
            <a:off x="10339330" y="5227919"/>
            <a:ext cx="628604" cy="430887"/>
          </a:xfrm>
          <a:prstGeom prst="rect">
            <a:avLst/>
          </a:prstGeom>
        </p:spPr>
        <p:txBody>
          <a:bodyPr vert="horz" wrap="square" lIns="0" tIns="0" rIns="0" bIns="0" rtlCol="0" anchor="ctr">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dirty="0"/>
              <a:t>Praxis-beispiel</a:t>
            </a:r>
          </a:p>
        </p:txBody>
      </p:sp>
      <p:grpSp>
        <p:nvGrpSpPr>
          <p:cNvPr id="10" name="Group 9">
            <a:extLst>
              <a:ext uri="{FF2B5EF4-FFF2-40B4-BE49-F238E27FC236}">
                <a16:creationId xmlns:a16="http://schemas.microsoft.com/office/drawing/2014/main" id="{0C83A59F-4E99-44C5-A4F5-6F21C513D125}"/>
              </a:ext>
            </a:extLst>
          </p:cNvPr>
          <p:cNvGrpSpPr/>
          <p:nvPr/>
        </p:nvGrpSpPr>
        <p:grpSpPr>
          <a:xfrm>
            <a:off x="9504918" y="1719020"/>
            <a:ext cx="799881" cy="799881"/>
            <a:chOff x="9504918" y="1719020"/>
            <a:chExt cx="799881" cy="799881"/>
          </a:xfrm>
        </p:grpSpPr>
        <p:sp>
          <p:nvSpPr>
            <p:cNvPr id="38" name="Oval 37">
              <a:extLst>
                <a:ext uri="{FF2B5EF4-FFF2-40B4-BE49-F238E27FC236}">
                  <a16:creationId xmlns:a16="http://schemas.microsoft.com/office/drawing/2014/main" id="{851832CB-9A2D-4FE3-8485-97BC68FB2441}"/>
                </a:ext>
              </a:extLst>
            </p:cNvPr>
            <p:cNvSpPr/>
            <p:nvPr/>
          </p:nvSpPr>
          <p:spPr>
            <a:xfrm>
              <a:off x="9504918" y="1719020"/>
              <a:ext cx="799881" cy="799881"/>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pic>
          <p:nvPicPr>
            <p:cNvPr id="9" name="CustomIcon">
              <a:extLst>
                <a:ext uri="{FF2B5EF4-FFF2-40B4-BE49-F238E27FC236}">
                  <a16:creationId xmlns:a16="http://schemas.microsoft.com/office/drawing/2014/main" id="{EAE6181D-15D5-42DE-B35B-B59EBACF5735}"/>
                </a:ext>
              </a:extLst>
            </p:cNvPr>
            <p:cNvPicPr>
              <a:picLocks/>
            </p:cNvPicPr>
            <p:nvPr>
              <p:custDataLst>
                <p:tags r:id="rId7"/>
              </p:custDataLst>
            </p:nvPr>
          </p:nvPicPr>
          <p:blipFill>
            <a:blip r:embed="rId19">
              <a:extLst>
                <a:ext uri="{96DAC541-7B7A-43D3-8B79-37D633B846F1}">
                  <asvg:svgBlip xmlns:asvg="http://schemas.microsoft.com/office/drawing/2016/SVG/main" r:embed="rId20"/>
                </a:ext>
              </a:extLst>
            </a:blip>
            <a:stretch>
              <a:fillRect/>
            </a:stretch>
          </p:blipFill>
          <p:spPr>
            <a:xfrm>
              <a:off x="9678489" y="1892591"/>
              <a:ext cx="452739" cy="452739"/>
            </a:xfrm>
            <a:prstGeom prst="rect">
              <a:avLst/>
            </a:prstGeom>
          </p:spPr>
        </p:pic>
      </p:grpSp>
    </p:spTree>
    <p:extLst>
      <p:ext uri="{BB962C8B-B14F-4D97-AF65-F5344CB8AC3E}">
        <p14:creationId xmlns:p14="http://schemas.microsoft.com/office/powerpoint/2010/main" val="2903560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667A32D-D2C7-4D53-BDFC-60336D43C3FD}"/>
              </a:ext>
            </a:extLst>
          </p:cNvPr>
          <p:cNvGraphicFramePr>
            <a:graphicFrameLocks noChangeAspect="1"/>
          </p:cNvGraphicFramePr>
          <p:nvPr>
            <p:custDataLst>
              <p:tags r:id="rId1"/>
            </p:custDataLst>
            <p:extLst>
              <p:ext uri="{D42A27DB-BD31-4B8C-83A1-F6EECF244321}">
                <p14:modId xmlns:p14="http://schemas.microsoft.com/office/powerpoint/2010/main" val="87581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6" progId="TCLayout.ActiveDocument.1">
                  <p:embed/>
                </p:oleObj>
              </mc:Choice>
              <mc:Fallback>
                <p:oleObj name="think-cell Slide" r:id="rId5" imgW="395" imgH="39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27DDB36D-B23C-454F-804D-860D3B48010D}"/>
              </a:ext>
            </a:extLst>
          </p:cNvPr>
          <p:cNvSpPr>
            <a:spLocks noGrp="1"/>
          </p:cNvSpPr>
          <p:nvPr>
            <p:ph type="title"/>
            <p:custDataLst>
              <p:tags r:id="rId2"/>
            </p:custDataLst>
          </p:nvPr>
        </p:nvSpPr>
        <p:spPr/>
        <p:txBody>
          <a:bodyPr vert="horz"/>
          <a:lstStyle/>
          <a:p>
            <a:r>
              <a:rPr lang="de-DE" dirty="0"/>
              <a:t>Einleitung</a:t>
            </a:r>
          </a:p>
        </p:txBody>
      </p:sp>
      <p:sp>
        <p:nvSpPr>
          <p:cNvPr id="29" name="TextBox 28">
            <a:extLst>
              <a:ext uri="{FF2B5EF4-FFF2-40B4-BE49-F238E27FC236}">
                <a16:creationId xmlns:a16="http://schemas.microsoft.com/office/drawing/2014/main" id="{7B72117F-E780-524A-9CCF-8983ABE29070}"/>
              </a:ext>
            </a:extLst>
          </p:cNvPr>
          <p:cNvSpPr txBox="1">
            <a:spLocks/>
          </p:cNvSpPr>
          <p:nvPr/>
        </p:nvSpPr>
        <p:spPr>
          <a:xfrm>
            <a:off x="554736" y="2771192"/>
            <a:ext cx="5065776" cy="3077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sz="2000" dirty="0">
                <a:latin typeface="+mj-lt"/>
              </a:rPr>
              <a:t>Hintergrund des Dokuments</a:t>
            </a:r>
          </a:p>
        </p:txBody>
      </p:sp>
      <p:sp>
        <p:nvSpPr>
          <p:cNvPr id="32" name="TextBox 31">
            <a:extLst>
              <a:ext uri="{FF2B5EF4-FFF2-40B4-BE49-F238E27FC236}">
                <a16:creationId xmlns:a16="http://schemas.microsoft.com/office/drawing/2014/main" id="{D30E10A1-4767-BE49-982F-6ED2D0A5B78B}"/>
              </a:ext>
            </a:extLst>
          </p:cNvPr>
          <p:cNvSpPr txBox="1">
            <a:spLocks/>
          </p:cNvSpPr>
          <p:nvPr/>
        </p:nvSpPr>
        <p:spPr>
          <a:xfrm>
            <a:off x="6571490" y="2771192"/>
            <a:ext cx="5073114" cy="369332"/>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sz="2000" dirty="0">
                <a:solidFill>
                  <a:schemeClr val="bg1"/>
                </a:solidFill>
                <a:latin typeface="+mj-lt"/>
              </a:rPr>
              <a:t>Aufbau des Dokuments</a:t>
            </a:r>
          </a:p>
        </p:txBody>
      </p:sp>
      <p:cxnSp>
        <p:nvCxnSpPr>
          <p:cNvPr id="44" name="Straight Connector 43">
            <a:extLst>
              <a:ext uri="{FF2B5EF4-FFF2-40B4-BE49-F238E27FC236}">
                <a16:creationId xmlns:a16="http://schemas.microsoft.com/office/drawing/2014/main" id="{8436A399-42D7-4AB3-B623-DAF41E2566C3}"/>
              </a:ext>
            </a:extLst>
          </p:cNvPr>
          <p:cNvCxnSpPr>
            <a:cxnSpLocks/>
          </p:cNvCxnSpPr>
          <p:nvPr/>
        </p:nvCxnSpPr>
        <p:spPr>
          <a:xfrm>
            <a:off x="554736" y="3140524"/>
            <a:ext cx="5065776" cy="0"/>
          </a:xfrm>
          <a:prstGeom prst="line">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67131EF-2C03-44F8-930F-807078290340}"/>
              </a:ext>
            </a:extLst>
          </p:cNvPr>
          <p:cNvCxnSpPr>
            <a:cxnSpLocks/>
          </p:cNvCxnSpPr>
          <p:nvPr/>
        </p:nvCxnSpPr>
        <p:spPr>
          <a:xfrm>
            <a:off x="6571490" y="3140524"/>
            <a:ext cx="5065776" cy="0"/>
          </a:xfrm>
          <a:prstGeom prst="line">
            <a:avLst/>
          </a:prstGeom>
          <a:ln w="6350" cap="flat">
            <a:solidFill>
              <a:schemeClr val="bg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7B71397B-FCA8-46CF-ACB6-98179A11F1C9}"/>
              </a:ext>
            </a:extLst>
          </p:cNvPr>
          <p:cNvSpPr txBox="1"/>
          <p:nvPr/>
        </p:nvSpPr>
        <p:spPr>
          <a:xfrm>
            <a:off x="554736" y="3235529"/>
            <a:ext cx="5065776" cy="212365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dirty="0"/>
              <a:t>Häufig sind Leistungen der Verwaltung so komplex, dass sie für </a:t>
            </a:r>
            <a:r>
              <a:rPr lang="de-DE" noProof="1"/>
              <a:t>Bürger:innen </a:t>
            </a:r>
            <a:r>
              <a:rPr lang="de-DE" dirty="0"/>
              <a:t>nur </a:t>
            </a:r>
            <a:r>
              <a:rPr lang="de-DE" dirty="0">
                <a:latin typeface="+mj-lt"/>
              </a:rPr>
              <a:t>schwer zu verstehen </a:t>
            </a:r>
            <a:r>
              <a:rPr lang="de-DE" dirty="0"/>
              <a:t>sind.</a:t>
            </a:r>
          </a:p>
          <a:p>
            <a:r>
              <a:rPr lang="de-DE" dirty="0"/>
              <a:t>Nutzungsfreundliche Sprache ist daher ein </a:t>
            </a:r>
            <a:r>
              <a:rPr lang="de-DE" dirty="0">
                <a:latin typeface="+mj-lt"/>
              </a:rPr>
              <a:t>besonders entscheidendes Kriterium</a:t>
            </a:r>
            <a:r>
              <a:rPr lang="de-DE" dirty="0"/>
              <a:t> der Nutzungsfreundlichkeit.</a:t>
            </a:r>
          </a:p>
          <a:p>
            <a:r>
              <a:rPr lang="de-DE" dirty="0"/>
              <a:t>Dieses Dokument hilft dabei, Texte so zu gestalten, dass sie möglichst nutzungsfreundlich sind. Damit wird der Zugang für </a:t>
            </a:r>
            <a:r>
              <a:rPr lang="de-DE" noProof="1"/>
              <a:t>Bürger:innen </a:t>
            </a:r>
            <a:r>
              <a:rPr lang="de-DE" dirty="0"/>
              <a:t>vereinfacht </a:t>
            </a:r>
            <a:r>
              <a:rPr lang="de-DE" dirty="0">
                <a:latin typeface="+mj-lt"/>
              </a:rPr>
              <a:t>und aufwändige Rückfragen werden reduziert</a:t>
            </a:r>
            <a:r>
              <a:rPr lang="de-DE" dirty="0"/>
              <a:t>.</a:t>
            </a:r>
          </a:p>
        </p:txBody>
      </p:sp>
      <p:sp>
        <p:nvSpPr>
          <p:cNvPr id="50" name="TextBox 49">
            <a:extLst>
              <a:ext uri="{FF2B5EF4-FFF2-40B4-BE49-F238E27FC236}">
                <a16:creationId xmlns:a16="http://schemas.microsoft.com/office/drawing/2014/main" id="{0C0FC258-1192-463F-A9AC-EAA82DEA0644}"/>
              </a:ext>
            </a:extLst>
          </p:cNvPr>
          <p:cNvSpPr txBox="1"/>
          <p:nvPr/>
        </p:nvSpPr>
        <p:spPr>
          <a:xfrm>
            <a:off x="6571490" y="3235529"/>
            <a:ext cx="5400000" cy="296234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FFFFFF"/>
              </a:buClr>
            </a:pPr>
            <a:r>
              <a:rPr lang="de-DE" dirty="0">
                <a:solidFill>
                  <a:srgbClr val="FFFFFF"/>
                </a:solidFill>
                <a:latin typeface="+mj-lt"/>
              </a:rPr>
              <a:t>Ziele der nutzungsfreundlichen Sprache</a:t>
            </a:r>
          </a:p>
          <a:p>
            <a:pPr>
              <a:buClr>
                <a:srgbClr val="FFFFFF"/>
              </a:buClr>
            </a:pPr>
            <a:r>
              <a:rPr lang="de-DE" dirty="0">
                <a:solidFill>
                  <a:srgbClr val="FFFFFF"/>
                </a:solidFill>
                <a:latin typeface="+mj-lt"/>
              </a:rPr>
              <a:t>Analyse von Sprache</a:t>
            </a:r>
          </a:p>
          <a:p>
            <a:pPr lvl="1">
              <a:buClr>
                <a:srgbClr val="FFFFFF"/>
              </a:buClr>
            </a:pPr>
            <a:r>
              <a:rPr lang="de-DE" dirty="0">
                <a:solidFill>
                  <a:srgbClr val="FFFFFF"/>
                </a:solidFill>
              </a:rPr>
              <a:t>Erkennen von Potentialen</a:t>
            </a:r>
          </a:p>
          <a:p>
            <a:pPr lvl="1">
              <a:buClr>
                <a:srgbClr val="FFFFFF"/>
              </a:buClr>
            </a:pPr>
            <a:r>
              <a:rPr lang="de-DE" dirty="0">
                <a:solidFill>
                  <a:srgbClr val="FFFFFF"/>
                </a:solidFill>
              </a:rPr>
              <a:t>Priorisieren von Texten</a:t>
            </a:r>
          </a:p>
          <a:p>
            <a:pPr>
              <a:buClr>
                <a:srgbClr val="FFFFFF"/>
              </a:buClr>
            </a:pPr>
            <a:r>
              <a:rPr lang="de-DE" dirty="0">
                <a:solidFill>
                  <a:srgbClr val="FFFFFF"/>
                </a:solidFill>
                <a:latin typeface="+mj-lt"/>
              </a:rPr>
              <a:t>Verbesserung von Sprache</a:t>
            </a:r>
          </a:p>
          <a:p>
            <a:pPr lvl="1">
              <a:buClr>
                <a:srgbClr val="FFFFFF"/>
              </a:buClr>
            </a:pPr>
            <a:r>
              <a:rPr lang="de-DE" dirty="0">
                <a:solidFill>
                  <a:srgbClr val="FFFFFF"/>
                </a:solidFill>
              </a:rPr>
              <a:t>KISS-Prinzip</a:t>
            </a:r>
          </a:p>
          <a:p>
            <a:pPr lvl="1">
              <a:buClr>
                <a:srgbClr val="FFFFFF"/>
              </a:buClr>
            </a:pPr>
            <a:r>
              <a:rPr lang="de-DE" dirty="0">
                <a:solidFill>
                  <a:srgbClr val="FFFFFF"/>
                </a:solidFill>
              </a:rPr>
              <a:t>Fallstudie: Anwendung des KISS-Prinzips</a:t>
            </a:r>
          </a:p>
          <a:p>
            <a:pPr lvl="1">
              <a:buClr>
                <a:srgbClr val="FFFFFF"/>
              </a:buClr>
            </a:pPr>
            <a:r>
              <a:rPr lang="de-DE" dirty="0">
                <a:solidFill>
                  <a:srgbClr val="FFFFFF"/>
                </a:solidFill>
              </a:rPr>
              <a:t>Arbeitshilfe zur Anwendung des KISS-Prinzips</a:t>
            </a:r>
          </a:p>
          <a:p>
            <a:pPr lvl="1">
              <a:buClr>
                <a:srgbClr val="FFFFFF"/>
              </a:buClr>
            </a:pPr>
            <a:r>
              <a:rPr lang="de-DE" dirty="0">
                <a:solidFill>
                  <a:srgbClr val="FFFFFF"/>
                </a:solidFill>
              </a:rPr>
              <a:t>Häufige Fehler bei der Umsetzung</a:t>
            </a:r>
          </a:p>
          <a:p>
            <a:pPr>
              <a:buClr>
                <a:srgbClr val="FFFFFF"/>
              </a:buClr>
            </a:pPr>
            <a:r>
              <a:rPr lang="de-DE" dirty="0">
                <a:solidFill>
                  <a:srgbClr val="FFFFFF"/>
                </a:solidFill>
                <a:latin typeface="+mj-lt"/>
              </a:rPr>
              <a:t>Messung von Maßnahmen</a:t>
            </a:r>
          </a:p>
        </p:txBody>
      </p:sp>
      <p:grpSp>
        <p:nvGrpSpPr>
          <p:cNvPr id="3" name="Group 2">
            <a:extLst>
              <a:ext uri="{FF2B5EF4-FFF2-40B4-BE49-F238E27FC236}">
                <a16:creationId xmlns:a16="http://schemas.microsoft.com/office/drawing/2014/main" id="{6D42DDF2-FAB1-4A61-B0F5-312CAF70D942}"/>
              </a:ext>
            </a:extLst>
          </p:cNvPr>
          <p:cNvGrpSpPr/>
          <p:nvPr/>
        </p:nvGrpSpPr>
        <p:grpSpPr>
          <a:xfrm>
            <a:off x="2616428" y="1716832"/>
            <a:ext cx="942392" cy="942392"/>
            <a:chOff x="2616428" y="1716832"/>
            <a:chExt cx="942392" cy="942392"/>
          </a:xfrm>
        </p:grpSpPr>
        <p:sp>
          <p:nvSpPr>
            <p:cNvPr id="46" name="Oval 45">
              <a:extLst>
                <a:ext uri="{FF2B5EF4-FFF2-40B4-BE49-F238E27FC236}">
                  <a16:creationId xmlns:a16="http://schemas.microsoft.com/office/drawing/2014/main" id="{E0E17B97-BCAA-46EB-8E20-F6F6F285D5AC}"/>
                </a:ext>
              </a:extLst>
            </p:cNvPr>
            <p:cNvSpPr/>
            <p:nvPr/>
          </p:nvSpPr>
          <p:spPr>
            <a:xfrm>
              <a:off x="2616428" y="1716832"/>
              <a:ext cx="942392" cy="942392"/>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pic>
          <p:nvPicPr>
            <p:cNvPr id="54" name="Graphic 53">
              <a:extLst>
                <a:ext uri="{FF2B5EF4-FFF2-40B4-BE49-F238E27FC236}">
                  <a16:creationId xmlns:a16="http://schemas.microsoft.com/office/drawing/2014/main" id="{C12E7456-A2C8-4DDE-9D58-B8F5D752740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20924" y="1921327"/>
              <a:ext cx="533401" cy="533401"/>
            </a:xfrm>
            <a:prstGeom prst="rect">
              <a:avLst/>
            </a:prstGeom>
          </p:spPr>
        </p:pic>
      </p:grpSp>
      <p:grpSp>
        <p:nvGrpSpPr>
          <p:cNvPr id="4" name="Group 3">
            <a:extLst>
              <a:ext uri="{FF2B5EF4-FFF2-40B4-BE49-F238E27FC236}">
                <a16:creationId xmlns:a16="http://schemas.microsoft.com/office/drawing/2014/main" id="{5896D44E-3470-42BE-BB0F-EF9EB2670C4B}"/>
              </a:ext>
            </a:extLst>
          </p:cNvPr>
          <p:cNvGrpSpPr/>
          <p:nvPr/>
        </p:nvGrpSpPr>
        <p:grpSpPr>
          <a:xfrm>
            <a:off x="8633182" y="1716832"/>
            <a:ext cx="942392" cy="942392"/>
            <a:chOff x="8633182" y="1716832"/>
            <a:chExt cx="942392" cy="942392"/>
          </a:xfrm>
        </p:grpSpPr>
        <p:sp>
          <p:nvSpPr>
            <p:cNvPr id="47" name="Oval 46">
              <a:extLst>
                <a:ext uri="{FF2B5EF4-FFF2-40B4-BE49-F238E27FC236}">
                  <a16:creationId xmlns:a16="http://schemas.microsoft.com/office/drawing/2014/main" id="{F0DBD8AA-0526-4F9C-B40D-2B0CA6A68817}"/>
                </a:ext>
              </a:extLst>
            </p:cNvPr>
            <p:cNvSpPr/>
            <p:nvPr/>
          </p:nvSpPr>
          <p:spPr>
            <a:xfrm>
              <a:off x="8633182" y="1716832"/>
              <a:ext cx="942392" cy="942392"/>
            </a:xfrm>
            <a:prstGeom prst="ellipse">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pic>
          <p:nvPicPr>
            <p:cNvPr id="58" name="Graphic 57">
              <a:extLst>
                <a:ext uri="{FF2B5EF4-FFF2-40B4-BE49-F238E27FC236}">
                  <a16:creationId xmlns:a16="http://schemas.microsoft.com/office/drawing/2014/main" id="{25E2600B-CF58-42C6-9BE7-C1F3DFEB48C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837678" y="1921327"/>
              <a:ext cx="533401" cy="533401"/>
            </a:xfrm>
            <a:prstGeom prst="rect">
              <a:avLst/>
            </a:prstGeom>
          </p:spPr>
        </p:pic>
      </p:grpSp>
    </p:spTree>
    <p:extLst>
      <p:ext uri="{BB962C8B-B14F-4D97-AF65-F5344CB8AC3E}">
        <p14:creationId xmlns:p14="http://schemas.microsoft.com/office/powerpoint/2010/main" val="1143226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9FF3DD9-4927-439D-84DE-8639DF869040}"/>
              </a:ext>
            </a:extLst>
          </p:cNvPr>
          <p:cNvGraphicFramePr>
            <a:graphicFrameLocks noChangeAspect="1"/>
          </p:cNvGraphicFramePr>
          <p:nvPr>
            <p:custDataLst>
              <p:tags r:id="rId1"/>
            </p:custDataLst>
            <p:extLst>
              <p:ext uri="{D42A27DB-BD31-4B8C-83A1-F6EECF244321}">
                <p14:modId xmlns:p14="http://schemas.microsoft.com/office/powerpoint/2010/main" val="41491063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95" imgH="396" progId="TCLayout.ActiveDocument.1">
                  <p:embed/>
                </p:oleObj>
              </mc:Choice>
              <mc:Fallback>
                <p:oleObj name="think-cell Slide" r:id="rId6" imgW="395" imgH="396"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9B5DA32F-8695-45F7-954C-81D3BC0A2D81}"/>
              </a:ext>
            </a:extLst>
          </p:cNvPr>
          <p:cNvSpPr/>
          <p:nvPr>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de-DE" sz="2500" b="1" dirty="0" err="1">
              <a:solidFill>
                <a:schemeClr val="bg1"/>
              </a:solidFill>
              <a:latin typeface="BundesSans Bold" panose="020B0002030500000203" pitchFamily="34" charset="0"/>
              <a:ea typeface="+mj-ea"/>
              <a:cs typeface="+mj-cs"/>
              <a:sym typeface="BundesSans Bold" panose="020B0002030500000203" pitchFamily="34" charset="0"/>
            </a:endParaRPr>
          </a:p>
        </p:txBody>
      </p:sp>
      <p:sp>
        <p:nvSpPr>
          <p:cNvPr id="5" name="Rectangle 4" hidden="1">
            <a:extLst>
              <a:ext uri="{FF2B5EF4-FFF2-40B4-BE49-F238E27FC236}">
                <a16:creationId xmlns:a16="http://schemas.microsoft.com/office/drawing/2014/main" id="{8C995B78-DC06-4270-959E-0CB6D8885980}"/>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de-DE" sz="2500" b="1" dirty="0">
              <a:solidFill>
                <a:schemeClr val="bg1"/>
              </a:solidFill>
              <a:latin typeface="BundesSans Bold" panose="020B0002030500000203" pitchFamily="34" charset="0"/>
              <a:ea typeface="+mj-ea"/>
              <a:cs typeface="+mj-cs"/>
              <a:sym typeface="BundesSans Bold" panose="020B0002030500000203" pitchFamily="34" charset="0"/>
            </a:endParaRPr>
          </a:p>
        </p:txBody>
      </p:sp>
      <p:sp>
        <p:nvSpPr>
          <p:cNvPr id="2" name="Title 1">
            <a:extLst>
              <a:ext uri="{FF2B5EF4-FFF2-40B4-BE49-F238E27FC236}">
                <a16:creationId xmlns:a16="http://schemas.microsoft.com/office/drawing/2014/main" id="{D1D30420-6D17-0B47-B59B-6F0E0D1BB65B}"/>
              </a:ext>
            </a:extLst>
          </p:cNvPr>
          <p:cNvSpPr>
            <a:spLocks noGrp="1"/>
          </p:cNvSpPr>
          <p:nvPr>
            <p:ph type="title"/>
          </p:nvPr>
        </p:nvSpPr>
        <p:spPr>
          <a:xfrm>
            <a:off x="554736" y="519011"/>
            <a:ext cx="11082528" cy="384721"/>
          </a:xfrm>
        </p:spPr>
        <p:txBody>
          <a:bodyPr vert="horz">
            <a:spAutoFit/>
          </a:bodyPr>
          <a:lstStyle/>
          <a:p>
            <a:r>
              <a:rPr lang="de-DE" dirty="0"/>
              <a:t>Ziele der nutzungsfreundlichen Sprache</a:t>
            </a:r>
          </a:p>
        </p:txBody>
      </p:sp>
      <p:sp>
        <p:nvSpPr>
          <p:cNvPr id="3" name="Subtitle 2">
            <a:extLst>
              <a:ext uri="{FF2B5EF4-FFF2-40B4-BE49-F238E27FC236}">
                <a16:creationId xmlns:a16="http://schemas.microsoft.com/office/drawing/2014/main" id="{74017959-A0EE-C546-A9F0-270FC45EBB4C}"/>
              </a:ext>
            </a:extLst>
          </p:cNvPr>
          <p:cNvSpPr>
            <a:spLocks noGrp="1"/>
          </p:cNvSpPr>
          <p:nvPr>
            <p:ph type="subTitle" idx="1"/>
          </p:nvPr>
        </p:nvSpPr>
        <p:spPr>
          <a:xfrm>
            <a:off x="554736" y="884725"/>
            <a:ext cx="11082528" cy="276999"/>
          </a:xfrm>
        </p:spPr>
        <p:txBody>
          <a:bodyPr/>
          <a:lstStyle/>
          <a:p>
            <a:r>
              <a:rPr lang="de-DE" dirty="0"/>
              <a:t>Nutzungsfreundliche Sprache verfolgt 3 primäre Ziele</a:t>
            </a:r>
          </a:p>
        </p:txBody>
      </p:sp>
      <p:sp>
        <p:nvSpPr>
          <p:cNvPr id="4" name="Text Placeholder 3">
            <a:extLst>
              <a:ext uri="{FF2B5EF4-FFF2-40B4-BE49-F238E27FC236}">
                <a16:creationId xmlns:a16="http://schemas.microsoft.com/office/drawing/2014/main" id="{84812EDC-D203-0642-B461-09BD2A3BEA77}"/>
              </a:ext>
            </a:extLst>
          </p:cNvPr>
          <p:cNvSpPr>
            <a:spLocks noGrp="1"/>
          </p:cNvSpPr>
          <p:nvPr>
            <p:ph type="body" sz="quarter" idx="10"/>
          </p:nvPr>
        </p:nvSpPr>
        <p:spPr>
          <a:xfrm>
            <a:off x="554735" y="41597"/>
            <a:ext cx="3843338" cy="123111"/>
          </a:xfrm>
        </p:spPr>
        <p:txBody>
          <a:bodyPr/>
          <a:lstStyle/>
          <a:p>
            <a:r>
              <a:rPr lang="de-DE" dirty="0"/>
              <a:t>Ziele der nutzungsfreundlichen Sprache</a:t>
            </a:r>
          </a:p>
        </p:txBody>
      </p:sp>
      <p:grpSp>
        <p:nvGrpSpPr>
          <p:cNvPr id="38" name="Group 37">
            <a:extLst>
              <a:ext uri="{FF2B5EF4-FFF2-40B4-BE49-F238E27FC236}">
                <a16:creationId xmlns:a16="http://schemas.microsoft.com/office/drawing/2014/main" id="{6FDD8ABB-DF52-4371-87BD-4775A0B87AA0}"/>
              </a:ext>
            </a:extLst>
          </p:cNvPr>
          <p:cNvGrpSpPr/>
          <p:nvPr/>
        </p:nvGrpSpPr>
        <p:grpSpPr>
          <a:xfrm>
            <a:off x="1812253" y="2183522"/>
            <a:ext cx="942392" cy="942392"/>
            <a:chOff x="1812253" y="2202184"/>
            <a:chExt cx="942392" cy="942392"/>
          </a:xfrm>
        </p:grpSpPr>
        <p:sp>
          <p:nvSpPr>
            <p:cNvPr id="21" name="Oval 20">
              <a:extLst>
                <a:ext uri="{FF2B5EF4-FFF2-40B4-BE49-F238E27FC236}">
                  <a16:creationId xmlns:a16="http://schemas.microsoft.com/office/drawing/2014/main" id="{8F58CDD5-8863-49E3-AC37-7D12179C7BA7}"/>
                </a:ext>
              </a:extLst>
            </p:cNvPr>
            <p:cNvSpPr/>
            <p:nvPr/>
          </p:nvSpPr>
          <p:spPr>
            <a:xfrm>
              <a:off x="1812253" y="2202184"/>
              <a:ext cx="942392" cy="942392"/>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pic>
          <p:nvPicPr>
            <p:cNvPr id="14" name="Graphic 13">
              <a:extLst>
                <a:ext uri="{FF2B5EF4-FFF2-40B4-BE49-F238E27FC236}">
                  <a16:creationId xmlns:a16="http://schemas.microsoft.com/office/drawing/2014/main" id="{890EF177-A4E6-824F-9E4C-9925CED69786}"/>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2016748" y="2406679"/>
              <a:ext cx="533401" cy="533401"/>
            </a:xfrm>
            <a:prstGeom prst="rect">
              <a:avLst/>
            </a:prstGeom>
          </p:spPr>
        </p:pic>
      </p:grpSp>
      <p:sp>
        <p:nvSpPr>
          <p:cNvPr id="7" name="TextBox 6">
            <a:extLst>
              <a:ext uri="{FF2B5EF4-FFF2-40B4-BE49-F238E27FC236}">
                <a16:creationId xmlns:a16="http://schemas.microsoft.com/office/drawing/2014/main" id="{DDE6684D-F703-475B-B809-0B87920F7572}"/>
              </a:ext>
            </a:extLst>
          </p:cNvPr>
          <p:cNvSpPr txBox="1">
            <a:spLocks/>
          </p:cNvSpPr>
          <p:nvPr/>
        </p:nvSpPr>
        <p:spPr>
          <a:xfrm>
            <a:off x="554735" y="3456504"/>
            <a:ext cx="3457428" cy="830997"/>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800" dirty="0">
                <a:latin typeface="+mj-lt"/>
              </a:rPr>
              <a:t>Nutzung</a:t>
            </a:r>
            <a:r>
              <a:rPr lang="de-DE" sz="1800" b="1" dirty="0"/>
              <a:t> </a:t>
            </a:r>
            <a:r>
              <a:rPr lang="de-DE" sz="1800" dirty="0"/>
              <a:t>von digitalen Diensten durch einfache Verständlichkeit und motivierende Sprache verstärken</a:t>
            </a:r>
          </a:p>
        </p:txBody>
      </p:sp>
      <p:sp>
        <p:nvSpPr>
          <p:cNvPr id="9" name="TextBox 8">
            <a:extLst>
              <a:ext uri="{FF2B5EF4-FFF2-40B4-BE49-F238E27FC236}">
                <a16:creationId xmlns:a16="http://schemas.microsoft.com/office/drawing/2014/main" id="{70866323-A840-4C8A-8CEA-738E50AFDBEA}"/>
              </a:ext>
            </a:extLst>
          </p:cNvPr>
          <p:cNvSpPr txBox="1"/>
          <p:nvPr/>
        </p:nvSpPr>
        <p:spPr>
          <a:xfrm>
            <a:off x="4367285" y="3456504"/>
            <a:ext cx="3457428" cy="83099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800" dirty="0">
                <a:latin typeface="+mj-lt"/>
              </a:rPr>
              <a:t>Aufwand </a:t>
            </a:r>
            <a:r>
              <a:rPr lang="de-DE" sz="1800" dirty="0"/>
              <a:t>in der Verwaltung reduzieren, der durch Rückfragen oder Korrekturen anfällt</a:t>
            </a:r>
          </a:p>
        </p:txBody>
      </p:sp>
      <p:sp>
        <p:nvSpPr>
          <p:cNvPr id="11" name="TextBox 10">
            <a:extLst>
              <a:ext uri="{FF2B5EF4-FFF2-40B4-BE49-F238E27FC236}">
                <a16:creationId xmlns:a16="http://schemas.microsoft.com/office/drawing/2014/main" id="{212801C1-51B3-489B-91B9-CDB1F51CDB53}"/>
              </a:ext>
            </a:extLst>
          </p:cNvPr>
          <p:cNvSpPr txBox="1"/>
          <p:nvPr/>
        </p:nvSpPr>
        <p:spPr>
          <a:xfrm>
            <a:off x="8179836" y="3456504"/>
            <a:ext cx="3457428" cy="83099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800" dirty="0">
                <a:latin typeface="+mj-lt"/>
              </a:rPr>
              <a:t>Weiterempfehlen</a:t>
            </a:r>
            <a:r>
              <a:rPr lang="de-DE" sz="1800" b="1" dirty="0"/>
              <a:t> </a:t>
            </a:r>
            <a:r>
              <a:rPr lang="de-DE" sz="1800" dirty="0"/>
              <a:t>der Anwendung durch </a:t>
            </a:r>
            <a:r>
              <a:rPr lang="de-DE" sz="1800" noProof="1"/>
              <a:t>Nutzer:innen </a:t>
            </a:r>
            <a:r>
              <a:rPr lang="de-DE" sz="1800" dirty="0"/>
              <a:t>aufgrund von erhöhter Nutzungszufriedenheit</a:t>
            </a:r>
          </a:p>
        </p:txBody>
      </p:sp>
      <p:cxnSp>
        <p:nvCxnSpPr>
          <p:cNvPr id="23" name="Straight Connector 22">
            <a:extLst>
              <a:ext uri="{FF2B5EF4-FFF2-40B4-BE49-F238E27FC236}">
                <a16:creationId xmlns:a16="http://schemas.microsoft.com/office/drawing/2014/main" id="{E8D31355-7400-4162-B02A-58E82F4B5D90}"/>
              </a:ext>
            </a:extLst>
          </p:cNvPr>
          <p:cNvCxnSpPr>
            <a:cxnSpLocks/>
          </p:cNvCxnSpPr>
          <p:nvPr/>
        </p:nvCxnSpPr>
        <p:spPr>
          <a:xfrm>
            <a:off x="554735" y="3317804"/>
            <a:ext cx="3457428" cy="0"/>
          </a:xfrm>
          <a:prstGeom prst="line">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0CC626F-EDD2-4D69-A18F-D844C562065A}"/>
              </a:ext>
            </a:extLst>
          </p:cNvPr>
          <p:cNvCxnSpPr>
            <a:cxnSpLocks/>
          </p:cNvCxnSpPr>
          <p:nvPr/>
        </p:nvCxnSpPr>
        <p:spPr>
          <a:xfrm>
            <a:off x="4367285" y="3317804"/>
            <a:ext cx="3457428" cy="0"/>
          </a:xfrm>
          <a:prstGeom prst="line">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7661A24-1EFA-4B06-9AE9-31CCF2663AD5}"/>
              </a:ext>
            </a:extLst>
          </p:cNvPr>
          <p:cNvCxnSpPr>
            <a:cxnSpLocks/>
          </p:cNvCxnSpPr>
          <p:nvPr/>
        </p:nvCxnSpPr>
        <p:spPr>
          <a:xfrm>
            <a:off x="8179836" y="3317804"/>
            <a:ext cx="3457428" cy="0"/>
          </a:xfrm>
          <a:prstGeom prst="line">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B7C0EA64-64A6-49E7-A7A5-614620B58192}"/>
              </a:ext>
            </a:extLst>
          </p:cNvPr>
          <p:cNvGrpSpPr/>
          <p:nvPr/>
        </p:nvGrpSpPr>
        <p:grpSpPr>
          <a:xfrm>
            <a:off x="5624803" y="2183522"/>
            <a:ext cx="942392" cy="942392"/>
            <a:chOff x="5624803" y="2202184"/>
            <a:chExt cx="942392" cy="942392"/>
          </a:xfrm>
        </p:grpSpPr>
        <p:sp>
          <p:nvSpPr>
            <p:cNvPr id="26" name="Oval 25">
              <a:extLst>
                <a:ext uri="{FF2B5EF4-FFF2-40B4-BE49-F238E27FC236}">
                  <a16:creationId xmlns:a16="http://schemas.microsoft.com/office/drawing/2014/main" id="{7843E523-3CEF-432E-BBFD-5966BD5D366C}"/>
                </a:ext>
              </a:extLst>
            </p:cNvPr>
            <p:cNvSpPr/>
            <p:nvPr/>
          </p:nvSpPr>
          <p:spPr>
            <a:xfrm>
              <a:off x="5624803" y="2202184"/>
              <a:ext cx="942392" cy="942392"/>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pic>
          <p:nvPicPr>
            <p:cNvPr id="30" name="Graphic 29">
              <a:extLst>
                <a:ext uri="{FF2B5EF4-FFF2-40B4-BE49-F238E27FC236}">
                  <a16:creationId xmlns:a16="http://schemas.microsoft.com/office/drawing/2014/main" id="{87E9E12D-7B3D-4E41-A760-9FAD9BADBB7C}"/>
                </a:ext>
              </a:extLst>
            </p:cNvPr>
            <p:cNvPicPr>
              <a:picLocks/>
            </p:cNvPicPr>
            <p:nvPr/>
          </p:nvPicPr>
          <p:blipFill>
            <a:blip r:embed="rId10">
              <a:extLst>
                <a:ext uri="{96DAC541-7B7A-43D3-8B79-37D633B846F1}">
                  <asvg:svgBlip xmlns:asvg="http://schemas.microsoft.com/office/drawing/2016/SVG/main" r:embed="rId11"/>
                </a:ext>
              </a:extLst>
            </a:blip>
            <a:stretch>
              <a:fillRect/>
            </a:stretch>
          </p:blipFill>
          <p:spPr>
            <a:xfrm>
              <a:off x="5829299" y="2406679"/>
              <a:ext cx="533401" cy="533401"/>
            </a:xfrm>
            <a:prstGeom prst="rect">
              <a:avLst/>
            </a:prstGeom>
          </p:spPr>
        </p:pic>
      </p:grpSp>
      <p:grpSp>
        <p:nvGrpSpPr>
          <p:cNvPr id="37" name="Group 36">
            <a:extLst>
              <a:ext uri="{FF2B5EF4-FFF2-40B4-BE49-F238E27FC236}">
                <a16:creationId xmlns:a16="http://schemas.microsoft.com/office/drawing/2014/main" id="{A4C86A9E-2990-4704-BE44-A058C19A004E}"/>
              </a:ext>
            </a:extLst>
          </p:cNvPr>
          <p:cNvGrpSpPr/>
          <p:nvPr/>
        </p:nvGrpSpPr>
        <p:grpSpPr>
          <a:xfrm>
            <a:off x="9437354" y="2183522"/>
            <a:ext cx="942392" cy="942392"/>
            <a:chOff x="9437354" y="2202184"/>
            <a:chExt cx="942392" cy="942392"/>
          </a:xfrm>
        </p:grpSpPr>
        <p:sp>
          <p:nvSpPr>
            <p:cNvPr id="27" name="Oval 26">
              <a:extLst>
                <a:ext uri="{FF2B5EF4-FFF2-40B4-BE49-F238E27FC236}">
                  <a16:creationId xmlns:a16="http://schemas.microsoft.com/office/drawing/2014/main" id="{87C71DB4-4645-4E0A-BA17-75CD6E0DB08E}"/>
                </a:ext>
              </a:extLst>
            </p:cNvPr>
            <p:cNvSpPr/>
            <p:nvPr/>
          </p:nvSpPr>
          <p:spPr>
            <a:xfrm>
              <a:off x="9437354" y="2202184"/>
              <a:ext cx="942392" cy="942392"/>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pic>
          <p:nvPicPr>
            <p:cNvPr id="34" name="Graphic 33">
              <a:extLst>
                <a:ext uri="{FF2B5EF4-FFF2-40B4-BE49-F238E27FC236}">
                  <a16:creationId xmlns:a16="http://schemas.microsoft.com/office/drawing/2014/main" id="{AB813942-CAFB-4B3B-9AF9-12C9660E1B79}"/>
                </a:ext>
              </a:extLst>
            </p:cNvPr>
            <p:cNvPicPr>
              <a:picLocks/>
            </p:cNvPicPr>
            <p:nvPr/>
          </p:nvPicPr>
          <p:blipFill>
            <a:blip r:embed="rId12">
              <a:extLst>
                <a:ext uri="{96DAC541-7B7A-43D3-8B79-37D633B846F1}">
                  <asvg:svgBlip xmlns:asvg="http://schemas.microsoft.com/office/drawing/2016/SVG/main" r:embed="rId13"/>
                </a:ext>
              </a:extLst>
            </a:blip>
            <a:stretch>
              <a:fillRect/>
            </a:stretch>
          </p:blipFill>
          <p:spPr>
            <a:xfrm>
              <a:off x="9641849" y="2406679"/>
              <a:ext cx="533401" cy="533401"/>
            </a:xfrm>
            <a:prstGeom prst="rect">
              <a:avLst/>
            </a:prstGeom>
          </p:spPr>
        </p:pic>
      </p:grpSp>
    </p:spTree>
    <p:extLst>
      <p:ext uri="{BB962C8B-B14F-4D97-AF65-F5344CB8AC3E}">
        <p14:creationId xmlns:p14="http://schemas.microsoft.com/office/powerpoint/2010/main" val="3219489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FCDE018-6124-42D3-89EB-05005E87064B}"/>
              </a:ext>
            </a:extLst>
          </p:cNvPr>
          <p:cNvGraphicFramePr>
            <a:graphicFrameLocks noChangeAspect="1"/>
          </p:cNvGraphicFramePr>
          <p:nvPr>
            <p:custDataLst>
              <p:tags r:id="rId1"/>
            </p:custDataLst>
            <p:extLst>
              <p:ext uri="{D42A27DB-BD31-4B8C-83A1-F6EECF244321}">
                <p14:modId xmlns:p14="http://schemas.microsoft.com/office/powerpoint/2010/main" val="35433529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395" imgH="396" progId="TCLayout.ActiveDocument.1">
                  <p:embed/>
                </p:oleObj>
              </mc:Choice>
              <mc:Fallback>
                <p:oleObj name="think-cell Slide" r:id="rId9" imgW="395" imgH="396" progId="TCLayout.ActiveDocument.1">
                  <p:embed/>
                  <p:pic>
                    <p:nvPicPr>
                      <p:cNvPr id="0" name=""/>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5F6B0E6B-AE2B-49D3-913A-CBF78C859696}"/>
              </a:ext>
            </a:extLst>
          </p:cNvPr>
          <p:cNvSpPr/>
          <p:nvPr>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de-DE" sz="2500" b="1" dirty="0" err="1">
              <a:solidFill>
                <a:schemeClr val="bg1"/>
              </a:solidFill>
              <a:latin typeface="BundesSans Bold" panose="020B0002030500000203" pitchFamily="34" charset="0"/>
              <a:ea typeface="+mj-ea"/>
              <a:cs typeface="+mj-cs"/>
              <a:sym typeface="BundesSans Bold" panose="020B0002030500000203" pitchFamily="34" charset="0"/>
            </a:endParaRPr>
          </a:p>
        </p:txBody>
      </p:sp>
      <p:sp>
        <p:nvSpPr>
          <p:cNvPr id="2" name="Title 1">
            <a:extLst>
              <a:ext uri="{FF2B5EF4-FFF2-40B4-BE49-F238E27FC236}">
                <a16:creationId xmlns:a16="http://schemas.microsoft.com/office/drawing/2014/main" id="{9FC2284F-DAF1-8640-BBFA-AF472047F913}"/>
              </a:ext>
            </a:extLst>
          </p:cNvPr>
          <p:cNvSpPr>
            <a:spLocks noGrp="1"/>
          </p:cNvSpPr>
          <p:nvPr>
            <p:ph type="title"/>
          </p:nvPr>
        </p:nvSpPr>
        <p:spPr/>
        <p:txBody>
          <a:bodyPr vert="horz"/>
          <a:lstStyle/>
          <a:p>
            <a:r>
              <a:rPr lang="de-DE" dirty="0"/>
              <a:t>Erkennen von Texten, die nicht nutzungsfreundlich sind: Einleitung (1/3)</a:t>
            </a:r>
          </a:p>
        </p:txBody>
      </p:sp>
      <p:sp>
        <p:nvSpPr>
          <p:cNvPr id="4" name="Text Placeholder 3">
            <a:extLst>
              <a:ext uri="{FF2B5EF4-FFF2-40B4-BE49-F238E27FC236}">
                <a16:creationId xmlns:a16="http://schemas.microsoft.com/office/drawing/2014/main" id="{0F5F2268-41B4-0A4D-838A-83127C53FE5A}"/>
              </a:ext>
            </a:extLst>
          </p:cNvPr>
          <p:cNvSpPr>
            <a:spLocks noGrp="1"/>
          </p:cNvSpPr>
          <p:nvPr>
            <p:ph type="body" sz="quarter" idx="10"/>
          </p:nvPr>
        </p:nvSpPr>
        <p:spPr>
          <a:xfrm>
            <a:off x="554735" y="41597"/>
            <a:ext cx="3843338" cy="123111"/>
          </a:xfrm>
        </p:spPr>
        <p:txBody>
          <a:bodyPr/>
          <a:lstStyle/>
          <a:p>
            <a:r>
              <a:rPr lang="de-DE" dirty="0"/>
              <a:t>Analyse von Sprache/Erkennen von Potentialen</a:t>
            </a:r>
          </a:p>
        </p:txBody>
      </p:sp>
      <p:sp>
        <p:nvSpPr>
          <p:cNvPr id="8" name="TextBox 7">
            <a:extLst>
              <a:ext uri="{FF2B5EF4-FFF2-40B4-BE49-F238E27FC236}">
                <a16:creationId xmlns:a16="http://schemas.microsoft.com/office/drawing/2014/main" id="{0E89F62C-B156-764E-86AE-CA8D286CEBE5}"/>
              </a:ext>
            </a:extLst>
          </p:cNvPr>
          <p:cNvSpPr txBox="1">
            <a:spLocks/>
          </p:cNvSpPr>
          <p:nvPr/>
        </p:nvSpPr>
        <p:spPr>
          <a:xfrm>
            <a:off x="554736" y="3266203"/>
            <a:ext cx="5375284" cy="3077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sz="2000" dirty="0">
                <a:latin typeface="+mj-lt"/>
              </a:rPr>
              <a:t>Qualitativer Ansatz</a:t>
            </a:r>
          </a:p>
        </p:txBody>
      </p:sp>
      <p:sp>
        <p:nvSpPr>
          <p:cNvPr id="9" name="TextBox 8">
            <a:extLst>
              <a:ext uri="{FF2B5EF4-FFF2-40B4-BE49-F238E27FC236}">
                <a16:creationId xmlns:a16="http://schemas.microsoft.com/office/drawing/2014/main" id="{7DC064E3-F417-E64D-B67A-66B6721FCAFE}"/>
              </a:ext>
            </a:extLst>
          </p:cNvPr>
          <p:cNvSpPr txBox="1">
            <a:spLocks/>
          </p:cNvSpPr>
          <p:nvPr/>
        </p:nvSpPr>
        <p:spPr>
          <a:xfrm>
            <a:off x="554736" y="3740416"/>
            <a:ext cx="5375284" cy="492443"/>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dirty="0"/>
              <a:t>Übungen, die </a:t>
            </a:r>
            <a:r>
              <a:rPr lang="de-DE" dirty="0">
                <a:latin typeface="+mj-lt"/>
              </a:rPr>
              <a:t>Empathie</a:t>
            </a:r>
            <a:r>
              <a:rPr lang="de-DE" dirty="0"/>
              <a:t> für das Verständnis von Nutzer:innen aufbauen</a:t>
            </a:r>
          </a:p>
        </p:txBody>
      </p:sp>
      <p:sp>
        <p:nvSpPr>
          <p:cNvPr id="11" name="TextBox 10">
            <a:extLst>
              <a:ext uri="{FF2B5EF4-FFF2-40B4-BE49-F238E27FC236}">
                <a16:creationId xmlns:a16="http://schemas.microsoft.com/office/drawing/2014/main" id="{2B3A9310-25CB-614A-9679-F30A6EB3FB3E}"/>
              </a:ext>
            </a:extLst>
          </p:cNvPr>
          <p:cNvSpPr txBox="1"/>
          <p:nvPr/>
        </p:nvSpPr>
        <p:spPr>
          <a:xfrm>
            <a:off x="554736" y="1720170"/>
            <a:ext cx="11082528" cy="49244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dirty="0"/>
              <a:t>Um Texte zu erkennen, die nicht nutzungsfreundlich sind, gibt es mehrere Methoden. </a:t>
            </a:r>
            <a:br>
              <a:rPr lang="de-DE" dirty="0"/>
            </a:br>
            <a:r>
              <a:rPr lang="de-DE" dirty="0"/>
              <a:t>Es kann ein </a:t>
            </a:r>
            <a:r>
              <a:rPr lang="de-DE" dirty="0">
                <a:latin typeface="+mj-lt"/>
              </a:rPr>
              <a:t>qualitativer</a:t>
            </a:r>
            <a:r>
              <a:rPr lang="de-DE" dirty="0"/>
              <a:t>, ein </a:t>
            </a:r>
            <a:r>
              <a:rPr lang="de-DE" dirty="0">
                <a:latin typeface="+mj-lt"/>
              </a:rPr>
              <a:t>quantitativer</a:t>
            </a:r>
            <a:r>
              <a:rPr lang="de-DE" dirty="0"/>
              <a:t> oder ein </a:t>
            </a:r>
            <a:r>
              <a:rPr lang="de-DE" dirty="0">
                <a:latin typeface="+mj-lt"/>
              </a:rPr>
              <a:t>gemischter</a:t>
            </a:r>
            <a:r>
              <a:rPr lang="de-DE" dirty="0"/>
              <a:t> Ansatz genutzt werden.</a:t>
            </a:r>
          </a:p>
        </p:txBody>
      </p:sp>
      <p:sp>
        <p:nvSpPr>
          <p:cNvPr id="18" name="TextBox 17">
            <a:extLst>
              <a:ext uri="{FF2B5EF4-FFF2-40B4-BE49-F238E27FC236}">
                <a16:creationId xmlns:a16="http://schemas.microsoft.com/office/drawing/2014/main" id="{EC4EECAF-C4C7-AA4A-996A-EF869F175C2A}"/>
              </a:ext>
            </a:extLst>
          </p:cNvPr>
          <p:cNvSpPr txBox="1"/>
          <p:nvPr/>
        </p:nvSpPr>
        <p:spPr>
          <a:xfrm>
            <a:off x="921740" y="4404134"/>
            <a:ext cx="2153113" cy="27699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lvl="0" indent="0" defTabSz="671496" eaLnBrk="1" hangingPunct="1">
              <a:buClr>
                <a:schemeClr val="tx2"/>
              </a:buClr>
              <a:defRPr sz="1600" baseline="0">
                <a:latin typeface="+mn-lt"/>
              </a:defRPr>
            </a:lvl1pPr>
            <a:lvl2pPr marL="180000" lvl="1" indent="-180000" defTabSz="671496" eaLnBrk="1" hangingPunct="1">
              <a:buClr>
                <a:schemeClr val="tx2"/>
              </a:buClr>
              <a:buSzPct val="100000"/>
              <a:buFont typeface="Calibri" panose="020F0502020204030204" pitchFamily="34" charset="0"/>
              <a:buChar char="–"/>
              <a:defRPr sz="1600" baseline="0">
                <a:latin typeface="+mn-lt"/>
              </a:defRPr>
            </a:lvl2pPr>
            <a:lvl3pPr marL="360000" lvl="2" indent="-180000" defTabSz="671496" eaLnBrk="1" hangingPunct="1">
              <a:buClr>
                <a:schemeClr val="tx2"/>
              </a:buClr>
              <a:buSzPct val="100000"/>
              <a:buFont typeface="Arial" panose="020B0604020202020204" pitchFamily="34" charset="0"/>
              <a:buChar char="•"/>
              <a:defRPr sz="1600" baseline="0">
                <a:latin typeface="+mn-lt"/>
              </a:defRPr>
            </a:lvl3pPr>
            <a:lvl4pPr marL="540000" lvl="3" indent="-180000" defTabSz="671496" eaLnBrk="1" hangingPunct="1">
              <a:buClr>
                <a:schemeClr val="tx2"/>
              </a:buClr>
              <a:buSzPct val="100000"/>
              <a:buFont typeface="Calibri" panose="020F0502020204030204" pitchFamily="34" charset="0"/>
              <a:buChar char="–"/>
              <a:defRPr sz="1600" baseline="0">
                <a:latin typeface="+mn-lt"/>
              </a:defRPr>
            </a:lvl4pPr>
            <a:lvl5pPr marL="720000" lvl="4" indent="-180000" defTabSz="671496" eaLnBrk="1" hangingPunct="1">
              <a:buClr>
                <a:schemeClr val="tx2"/>
              </a:buClr>
              <a:buSzPct val="100000"/>
              <a:buFont typeface="Calibri" panose="020F0502020204030204" pitchFamily="34" charset="0"/>
              <a:buChar char="»"/>
              <a:defRPr sz="1600" baseline="0">
                <a:latin typeface="+mn-lt"/>
              </a:defRPr>
            </a:lvl5pPr>
            <a:lvl6pPr marL="562342" indent="-97628" defTabSz="671496" fontAlgn="base">
              <a:spcBef>
                <a:spcPct val="0"/>
              </a:spcBef>
              <a:spcAft>
                <a:spcPct val="0"/>
              </a:spcAft>
              <a:buClr>
                <a:schemeClr val="tx2"/>
              </a:buClr>
              <a:buSzPct val="89000"/>
              <a:buFont typeface="Arial" charset="0"/>
              <a:buChar char="-"/>
              <a:defRPr sz="1200" baseline="0">
                <a:latin typeface="+mn-lt"/>
              </a:defRPr>
            </a:lvl6pPr>
            <a:lvl7pPr marL="562342" indent="-97628" defTabSz="671496" fontAlgn="base">
              <a:spcBef>
                <a:spcPct val="0"/>
              </a:spcBef>
              <a:spcAft>
                <a:spcPct val="0"/>
              </a:spcAft>
              <a:buClr>
                <a:schemeClr val="tx2"/>
              </a:buClr>
              <a:buSzPct val="89000"/>
              <a:buFont typeface="Arial" charset="0"/>
              <a:buChar char="-"/>
              <a:defRPr sz="1200" baseline="0">
                <a:latin typeface="+mn-lt"/>
              </a:defRPr>
            </a:lvl7pPr>
            <a:lvl8pPr marL="562342" indent="-97628" defTabSz="671496" fontAlgn="base">
              <a:spcBef>
                <a:spcPct val="0"/>
              </a:spcBef>
              <a:spcAft>
                <a:spcPct val="0"/>
              </a:spcAft>
              <a:buClr>
                <a:schemeClr val="tx2"/>
              </a:buClr>
              <a:buSzPct val="89000"/>
              <a:buFont typeface="Arial" charset="0"/>
              <a:buChar char="-"/>
              <a:defRPr sz="1200" baseline="0">
                <a:latin typeface="+mn-lt"/>
              </a:defRPr>
            </a:lvl8pPr>
            <a:lvl9pPr marL="562342" indent="-97628" defTabSz="671496" fontAlgn="base">
              <a:spcBef>
                <a:spcPct val="0"/>
              </a:spcBef>
              <a:spcAft>
                <a:spcPct val="0"/>
              </a:spcAft>
              <a:buClr>
                <a:schemeClr val="tx2"/>
              </a:buClr>
              <a:buSzPct val="89000"/>
              <a:buFont typeface="Arial" charset="0"/>
              <a:buChar char="-"/>
              <a:defRPr sz="1200" baseline="0">
                <a:latin typeface="+mn-lt"/>
              </a:defRPr>
            </a:lvl9pPr>
          </a:lstStyle>
          <a:p>
            <a:r>
              <a:rPr lang="de-DE" sz="1800" b="1" dirty="0">
                <a:solidFill>
                  <a:schemeClr val="accent3"/>
                </a:solidFill>
                <a:latin typeface="BundesSans Bold" panose="020B0002030500000203" pitchFamily="34" charset="0"/>
              </a:rPr>
              <a:t>Vorteil</a:t>
            </a:r>
          </a:p>
        </p:txBody>
      </p:sp>
      <p:grpSp>
        <p:nvGrpSpPr>
          <p:cNvPr id="19" name="PlusSignBlue 172">
            <a:extLst>
              <a:ext uri="{FF2B5EF4-FFF2-40B4-BE49-F238E27FC236}">
                <a16:creationId xmlns:a16="http://schemas.microsoft.com/office/drawing/2014/main" id="{087AAE0C-CF3A-A74B-84A3-5CEBAD470F5E}"/>
              </a:ext>
            </a:extLst>
          </p:cNvPr>
          <p:cNvGrpSpPr/>
          <p:nvPr>
            <p:custDataLst>
              <p:tags r:id="rId3"/>
            </p:custDataLst>
          </p:nvPr>
        </p:nvGrpSpPr>
        <p:grpSpPr>
          <a:xfrm>
            <a:off x="554733" y="4398501"/>
            <a:ext cx="288265" cy="288265"/>
            <a:chOff x="1016000" y="1016000"/>
            <a:chExt cx="396228" cy="396228"/>
          </a:xfrm>
        </p:grpSpPr>
        <p:sp>
          <p:nvSpPr>
            <p:cNvPr id="20" name="Oval 19">
              <a:extLst>
                <a:ext uri="{FF2B5EF4-FFF2-40B4-BE49-F238E27FC236}">
                  <a16:creationId xmlns:a16="http://schemas.microsoft.com/office/drawing/2014/main" id="{494BD70D-8A68-974A-A638-6409E3451F25}"/>
                </a:ext>
              </a:extLst>
            </p:cNvPr>
            <p:cNvSpPr/>
            <p:nvPr/>
          </p:nvSpPr>
          <p:spPr>
            <a:xfrm>
              <a:off x="1016000" y="1016000"/>
              <a:ext cx="396228" cy="396228"/>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
          <p:nvSpPr>
            <p:cNvPr id="21" name="Freeform: Shape 170">
              <a:extLst>
                <a:ext uri="{FF2B5EF4-FFF2-40B4-BE49-F238E27FC236}">
                  <a16:creationId xmlns:a16="http://schemas.microsoft.com/office/drawing/2014/main" id="{1F2BBFD5-ADF1-D843-BF7F-64334F256A8A}"/>
                </a:ext>
              </a:extLst>
            </p:cNvPr>
            <p:cNvSpPr>
              <a:spLocks noChangeAspect="1"/>
            </p:cNvSpPr>
            <p:nvPr/>
          </p:nvSpPr>
          <p:spPr>
            <a:xfrm>
              <a:off x="1087707" y="1087707"/>
              <a:ext cx="251457" cy="251458"/>
            </a:xfrm>
            <a:custGeom>
              <a:avLst/>
              <a:gdLst/>
              <a:ahLst/>
              <a:cxnLst/>
              <a:rect l="0" t="0" r="0" b="0"/>
              <a:pathLst>
                <a:path w="251458" h="251459">
                  <a:moveTo>
                    <a:pt x="251457" y="125729"/>
                  </a:moveTo>
                  <a:lnTo>
                    <a:pt x="251457" y="128416"/>
                  </a:lnTo>
                  <a:lnTo>
                    <a:pt x="249317" y="130557"/>
                  </a:lnTo>
                  <a:lnTo>
                    <a:pt x="246630" y="130557"/>
                  </a:lnTo>
                  <a:lnTo>
                    <a:pt x="130557" y="130557"/>
                  </a:lnTo>
                  <a:lnTo>
                    <a:pt x="130557" y="246630"/>
                  </a:lnTo>
                  <a:lnTo>
                    <a:pt x="130557" y="249317"/>
                  </a:lnTo>
                  <a:lnTo>
                    <a:pt x="128416" y="251458"/>
                  </a:lnTo>
                  <a:lnTo>
                    <a:pt x="125729" y="251458"/>
                  </a:lnTo>
                  <a:lnTo>
                    <a:pt x="123043" y="251458"/>
                  </a:lnTo>
                  <a:lnTo>
                    <a:pt x="120901" y="249317"/>
                  </a:lnTo>
                  <a:lnTo>
                    <a:pt x="120901" y="246630"/>
                  </a:lnTo>
                  <a:lnTo>
                    <a:pt x="120901" y="130557"/>
                  </a:lnTo>
                  <a:lnTo>
                    <a:pt x="4828" y="130557"/>
                  </a:lnTo>
                  <a:lnTo>
                    <a:pt x="2141" y="130557"/>
                  </a:lnTo>
                  <a:lnTo>
                    <a:pt x="0" y="128416"/>
                  </a:lnTo>
                  <a:lnTo>
                    <a:pt x="0" y="125729"/>
                  </a:lnTo>
                  <a:lnTo>
                    <a:pt x="0" y="123042"/>
                  </a:lnTo>
                  <a:lnTo>
                    <a:pt x="2141" y="120901"/>
                  </a:lnTo>
                  <a:lnTo>
                    <a:pt x="4828" y="120901"/>
                  </a:lnTo>
                  <a:lnTo>
                    <a:pt x="120901" y="120901"/>
                  </a:lnTo>
                  <a:lnTo>
                    <a:pt x="120901" y="4828"/>
                  </a:lnTo>
                  <a:lnTo>
                    <a:pt x="120901" y="2141"/>
                  </a:lnTo>
                  <a:lnTo>
                    <a:pt x="123043" y="0"/>
                  </a:lnTo>
                  <a:lnTo>
                    <a:pt x="125729" y="0"/>
                  </a:lnTo>
                  <a:lnTo>
                    <a:pt x="128416" y="0"/>
                  </a:lnTo>
                  <a:lnTo>
                    <a:pt x="130557" y="2141"/>
                  </a:lnTo>
                  <a:lnTo>
                    <a:pt x="130557" y="4828"/>
                  </a:lnTo>
                  <a:lnTo>
                    <a:pt x="130557" y="120901"/>
                  </a:lnTo>
                  <a:lnTo>
                    <a:pt x="246630" y="120901"/>
                  </a:lnTo>
                  <a:lnTo>
                    <a:pt x="249317" y="120901"/>
                  </a:lnTo>
                  <a:lnTo>
                    <a:pt x="251457" y="123042"/>
                  </a:lnTo>
                  <a:close/>
                </a:path>
              </a:pathLst>
            </a:cu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grpSp>
      <p:sp>
        <p:nvSpPr>
          <p:cNvPr id="22" name="TextBox 21">
            <a:extLst>
              <a:ext uri="{FF2B5EF4-FFF2-40B4-BE49-F238E27FC236}">
                <a16:creationId xmlns:a16="http://schemas.microsoft.com/office/drawing/2014/main" id="{B65DD1B8-9595-1243-90E7-AC555945E111}"/>
              </a:ext>
            </a:extLst>
          </p:cNvPr>
          <p:cNvSpPr txBox="1">
            <a:spLocks/>
          </p:cNvSpPr>
          <p:nvPr/>
        </p:nvSpPr>
        <p:spPr>
          <a:xfrm>
            <a:off x="554736" y="4766797"/>
            <a:ext cx="2520118"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dirty="0"/>
              <a:t>Geringer Aufwand</a:t>
            </a:r>
          </a:p>
        </p:txBody>
      </p:sp>
      <p:sp>
        <p:nvSpPr>
          <p:cNvPr id="14" name="TextBox 13">
            <a:extLst>
              <a:ext uri="{FF2B5EF4-FFF2-40B4-BE49-F238E27FC236}">
                <a16:creationId xmlns:a16="http://schemas.microsoft.com/office/drawing/2014/main" id="{36FF8B95-3291-E846-93BA-B321B8F5CF27}"/>
              </a:ext>
            </a:extLst>
          </p:cNvPr>
          <p:cNvSpPr txBox="1"/>
          <p:nvPr/>
        </p:nvSpPr>
        <p:spPr>
          <a:xfrm>
            <a:off x="3776905" y="4404134"/>
            <a:ext cx="2153113" cy="27699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lvl="0" indent="0" defTabSz="671496" eaLnBrk="1" hangingPunct="1">
              <a:buClr>
                <a:schemeClr val="tx2"/>
              </a:buClr>
              <a:defRPr sz="1600" baseline="0">
                <a:latin typeface="+mn-lt"/>
              </a:defRPr>
            </a:lvl1pPr>
            <a:lvl2pPr marL="180000" lvl="1" indent="-180000" defTabSz="671496" eaLnBrk="1" hangingPunct="1">
              <a:buClr>
                <a:schemeClr val="tx2"/>
              </a:buClr>
              <a:buSzPct val="100000"/>
              <a:buFont typeface="Calibri" panose="020F0502020204030204" pitchFamily="34" charset="0"/>
              <a:buChar char="–"/>
              <a:defRPr sz="1600" baseline="0">
                <a:latin typeface="+mn-lt"/>
              </a:defRPr>
            </a:lvl2pPr>
            <a:lvl3pPr marL="360000" lvl="2" indent="-180000" defTabSz="671496" eaLnBrk="1" hangingPunct="1">
              <a:buClr>
                <a:schemeClr val="tx2"/>
              </a:buClr>
              <a:buSzPct val="100000"/>
              <a:buFont typeface="Arial" panose="020B0604020202020204" pitchFamily="34" charset="0"/>
              <a:buChar char="•"/>
              <a:defRPr sz="1600" baseline="0">
                <a:latin typeface="+mn-lt"/>
              </a:defRPr>
            </a:lvl3pPr>
            <a:lvl4pPr marL="540000" lvl="3" indent="-180000" defTabSz="671496" eaLnBrk="1" hangingPunct="1">
              <a:buClr>
                <a:schemeClr val="tx2"/>
              </a:buClr>
              <a:buSzPct val="100000"/>
              <a:buFont typeface="Calibri" panose="020F0502020204030204" pitchFamily="34" charset="0"/>
              <a:buChar char="–"/>
              <a:defRPr sz="1600" baseline="0">
                <a:latin typeface="+mn-lt"/>
              </a:defRPr>
            </a:lvl4pPr>
            <a:lvl5pPr marL="720000" lvl="4" indent="-180000" defTabSz="671496" eaLnBrk="1" hangingPunct="1">
              <a:buClr>
                <a:schemeClr val="tx2"/>
              </a:buClr>
              <a:buSzPct val="100000"/>
              <a:buFont typeface="Calibri" panose="020F0502020204030204" pitchFamily="34" charset="0"/>
              <a:buChar char="»"/>
              <a:defRPr sz="1600" baseline="0">
                <a:latin typeface="+mn-lt"/>
              </a:defRPr>
            </a:lvl5pPr>
            <a:lvl6pPr marL="562342" indent="-97628" defTabSz="671496" fontAlgn="base">
              <a:spcBef>
                <a:spcPct val="0"/>
              </a:spcBef>
              <a:spcAft>
                <a:spcPct val="0"/>
              </a:spcAft>
              <a:buClr>
                <a:schemeClr val="tx2"/>
              </a:buClr>
              <a:buSzPct val="89000"/>
              <a:buFont typeface="Arial" charset="0"/>
              <a:buChar char="-"/>
              <a:defRPr sz="1200" baseline="0">
                <a:latin typeface="+mn-lt"/>
              </a:defRPr>
            </a:lvl6pPr>
            <a:lvl7pPr marL="562342" indent="-97628" defTabSz="671496" fontAlgn="base">
              <a:spcBef>
                <a:spcPct val="0"/>
              </a:spcBef>
              <a:spcAft>
                <a:spcPct val="0"/>
              </a:spcAft>
              <a:buClr>
                <a:schemeClr val="tx2"/>
              </a:buClr>
              <a:buSzPct val="89000"/>
              <a:buFont typeface="Arial" charset="0"/>
              <a:buChar char="-"/>
              <a:defRPr sz="1200" baseline="0">
                <a:latin typeface="+mn-lt"/>
              </a:defRPr>
            </a:lvl7pPr>
            <a:lvl8pPr marL="562342" indent="-97628" defTabSz="671496" fontAlgn="base">
              <a:spcBef>
                <a:spcPct val="0"/>
              </a:spcBef>
              <a:spcAft>
                <a:spcPct val="0"/>
              </a:spcAft>
              <a:buClr>
                <a:schemeClr val="tx2"/>
              </a:buClr>
              <a:buSzPct val="89000"/>
              <a:buFont typeface="Arial" charset="0"/>
              <a:buChar char="-"/>
              <a:defRPr sz="1200" baseline="0">
                <a:latin typeface="+mn-lt"/>
              </a:defRPr>
            </a:lvl8pPr>
            <a:lvl9pPr marL="562342" indent="-97628" defTabSz="671496" fontAlgn="base">
              <a:spcBef>
                <a:spcPct val="0"/>
              </a:spcBef>
              <a:spcAft>
                <a:spcPct val="0"/>
              </a:spcAft>
              <a:buClr>
                <a:schemeClr val="tx2"/>
              </a:buClr>
              <a:buSzPct val="89000"/>
              <a:buFont typeface="Arial" charset="0"/>
              <a:buChar char="-"/>
              <a:defRPr sz="1200" baseline="0">
                <a:latin typeface="+mn-lt"/>
              </a:defRPr>
            </a:lvl9pPr>
          </a:lstStyle>
          <a:p>
            <a:r>
              <a:rPr lang="de-DE" sz="1800" b="1" dirty="0">
                <a:solidFill>
                  <a:schemeClr val="accent4"/>
                </a:solidFill>
                <a:latin typeface="BundesSans Bold" panose="020B0002030500000203" pitchFamily="34" charset="0"/>
              </a:rPr>
              <a:t>Nachteil</a:t>
            </a:r>
          </a:p>
        </p:txBody>
      </p:sp>
      <p:grpSp>
        <p:nvGrpSpPr>
          <p:cNvPr id="15" name="MinusSignBlue 205">
            <a:extLst>
              <a:ext uri="{FF2B5EF4-FFF2-40B4-BE49-F238E27FC236}">
                <a16:creationId xmlns:a16="http://schemas.microsoft.com/office/drawing/2014/main" id="{57F949AA-5765-CA4E-AF94-F2E72EB74E0B}"/>
              </a:ext>
            </a:extLst>
          </p:cNvPr>
          <p:cNvGrpSpPr/>
          <p:nvPr>
            <p:custDataLst>
              <p:tags r:id="rId4"/>
            </p:custDataLst>
          </p:nvPr>
        </p:nvGrpSpPr>
        <p:grpSpPr>
          <a:xfrm>
            <a:off x="3409898" y="4398501"/>
            <a:ext cx="288265" cy="288265"/>
            <a:chOff x="1016000" y="1016000"/>
            <a:chExt cx="396228" cy="396228"/>
          </a:xfrm>
        </p:grpSpPr>
        <p:sp>
          <p:nvSpPr>
            <p:cNvPr id="16" name="Oval 15">
              <a:extLst>
                <a:ext uri="{FF2B5EF4-FFF2-40B4-BE49-F238E27FC236}">
                  <a16:creationId xmlns:a16="http://schemas.microsoft.com/office/drawing/2014/main" id="{E8BA83F9-BC9E-8D4A-A059-DC21251ACE48}"/>
                </a:ext>
              </a:extLst>
            </p:cNvPr>
            <p:cNvSpPr/>
            <p:nvPr/>
          </p:nvSpPr>
          <p:spPr>
            <a:xfrm>
              <a:off x="1016000" y="1016000"/>
              <a:ext cx="396228" cy="396228"/>
            </a:xfrm>
            <a:prstGeom prst="ellipse">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
          <p:nvSpPr>
            <p:cNvPr id="17" name="Freeform: Shape 203">
              <a:extLst>
                <a:ext uri="{FF2B5EF4-FFF2-40B4-BE49-F238E27FC236}">
                  <a16:creationId xmlns:a16="http://schemas.microsoft.com/office/drawing/2014/main" id="{1DA31F51-ECAC-EA47-9913-760B8C756274}"/>
                </a:ext>
              </a:extLst>
            </p:cNvPr>
            <p:cNvSpPr>
              <a:spLocks noChangeAspect="1"/>
            </p:cNvSpPr>
            <p:nvPr/>
          </p:nvSpPr>
          <p:spPr>
            <a:xfrm>
              <a:off x="1087665" y="1208493"/>
              <a:ext cx="262225" cy="10069"/>
            </a:xfrm>
            <a:custGeom>
              <a:avLst/>
              <a:gdLst/>
              <a:ahLst/>
              <a:cxnLst/>
              <a:rect l="0" t="0" r="0" b="0"/>
              <a:pathLst>
                <a:path w="251311" h="9650">
                  <a:moveTo>
                    <a:pt x="246485" y="9649"/>
                  </a:moveTo>
                  <a:lnTo>
                    <a:pt x="4824" y="9649"/>
                  </a:lnTo>
                  <a:lnTo>
                    <a:pt x="2138" y="9649"/>
                  </a:lnTo>
                  <a:lnTo>
                    <a:pt x="0" y="7509"/>
                  </a:lnTo>
                  <a:lnTo>
                    <a:pt x="0" y="4825"/>
                  </a:lnTo>
                  <a:lnTo>
                    <a:pt x="0" y="2139"/>
                  </a:lnTo>
                  <a:lnTo>
                    <a:pt x="2138" y="0"/>
                  </a:lnTo>
                  <a:lnTo>
                    <a:pt x="4824" y="0"/>
                  </a:lnTo>
                  <a:lnTo>
                    <a:pt x="246485" y="0"/>
                  </a:lnTo>
                  <a:lnTo>
                    <a:pt x="249171" y="0"/>
                  </a:lnTo>
                  <a:lnTo>
                    <a:pt x="251310" y="2139"/>
                  </a:lnTo>
                  <a:lnTo>
                    <a:pt x="251310" y="4825"/>
                  </a:lnTo>
                  <a:lnTo>
                    <a:pt x="251310" y="7509"/>
                  </a:lnTo>
                  <a:lnTo>
                    <a:pt x="249171" y="9649"/>
                  </a:lnTo>
                  <a:close/>
                </a:path>
              </a:pathLst>
            </a:cu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grpSp>
      <p:sp>
        <p:nvSpPr>
          <p:cNvPr id="23" name="TextBox 22">
            <a:extLst>
              <a:ext uri="{FF2B5EF4-FFF2-40B4-BE49-F238E27FC236}">
                <a16:creationId xmlns:a16="http://schemas.microsoft.com/office/drawing/2014/main" id="{9AD68298-D9E2-6A43-BBF9-F062389EE83F}"/>
              </a:ext>
            </a:extLst>
          </p:cNvPr>
          <p:cNvSpPr txBox="1">
            <a:spLocks/>
          </p:cNvSpPr>
          <p:nvPr/>
        </p:nvSpPr>
        <p:spPr>
          <a:xfrm>
            <a:off x="3409902" y="4766797"/>
            <a:ext cx="2520118"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dirty="0"/>
              <a:t>Subjektiv</a:t>
            </a:r>
          </a:p>
        </p:txBody>
      </p:sp>
      <p:sp>
        <p:nvSpPr>
          <p:cNvPr id="28" name="TextBox 27">
            <a:extLst>
              <a:ext uri="{FF2B5EF4-FFF2-40B4-BE49-F238E27FC236}">
                <a16:creationId xmlns:a16="http://schemas.microsoft.com/office/drawing/2014/main" id="{456F0577-3279-9346-AD2A-BF2328487C09}"/>
              </a:ext>
            </a:extLst>
          </p:cNvPr>
          <p:cNvSpPr txBox="1"/>
          <p:nvPr/>
        </p:nvSpPr>
        <p:spPr>
          <a:xfrm>
            <a:off x="6628987" y="4404134"/>
            <a:ext cx="2153113" cy="27699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lvl="0" indent="0" defTabSz="671496" eaLnBrk="1" hangingPunct="1">
              <a:buClr>
                <a:schemeClr val="tx2"/>
              </a:buClr>
              <a:defRPr sz="1600" baseline="0">
                <a:latin typeface="+mn-lt"/>
              </a:defRPr>
            </a:lvl1pPr>
            <a:lvl2pPr marL="180000" lvl="1" indent="-180000" defTabSz="671496" eaLnBrk="1" hangingPunct="1">
              <a:buClr>
                <a:schemeClr val="tx2"/>
              </a:buClr>
              <a:buSzPct val="100000"/>
              <a:buFont typeface="Calibri" panose="020F0502020204030204" pitchFamily="34" charset="0"/>
              <a:buChar char="–"/>
              <a:defRPr sz="1600" baseline="0">
                <a:latin typeface="+mn-lt"/>
              </a:defRPr>
            </a:lvl2pPr>
            <a:lvl3pPr marL="360000" lvl="2" indent="-180000" defTabSz="671496" eaLnBrk="1" hangingPunct="1">
              <a:buClr>
                <a:schemeClr val="tx2"/>
              </a:buClr>
              <a:buSzPct val="100000"/>
              <a:buFont typeface="Arial" panose="020B0604020202020204" pitchFamily="34" charset="0"/>
              <a:buChar char="•"/>
              <a:defRPr sz="1600" baseline="0">
                <a:latin typeface="+mn-lt"/>
              </a:defRPr>
            </a:lvl3pPr>
            <a:lvl4pPr marL="540000" lvl="3" indent="-180000" defTabSz="671496" eaLnBrk="1" hangingPunct="1">
              <a:buClr>
                <a:schemeClr val="tx2"/>
              </a:buClr>
              <a:buSzPct val="100000"/>
              <a:buFont typeface="Calibri" panose="020F0502020204030204" pitchFamily="34" charset="0"/>
              <a:buChar char="–"/>
              <a:defRPr sz="1600" baseline="0">
                <a:latin typeface="+mn-lt"/>
              </a:defRPr>
            </a:lvl4pPr>
            <a:lvl5pPr marL="720000" lvl="4" indent="-180000" defTabSz="671496" eaLnBrk="1" hangingPunct="1">
              <a:buClr>
                <a:schemeClr val="tx2"/>
              </a:buClr>
              <a:buSzPct val="100000"/>
              <a:buFont typeface="Calibri" panose="020F0502020204030204" pitchFamily="34" charset="0"/>
              <a:buChar char="»"/>
              <a:defRPr sz="1600" baseline="0">
                <a:latin typeface="+mn-lt"/>
              </a:defRPr>
            </a:lvl5pPr>
            <a:lvl6pPr marL="562342" indent="-97628" defTabSz="671496" fontAlgn="base">
              <a:spcBef>
                <a:spcPct val="0"/>
              </a:spcBef>
              <a:spcAft>
                <a:spcPct val="0"/>
              </a:spcAft>
              <a:buClr>
                <a:schemeClr val="tx2"/>
              </a:buClr>
              <a:buSzPct val="89000"/>
              <a:buFont typeface="Arial" charset="0"/>
              <a:buChar char="-"/>
              <a:defRPr sz="1200" baseline="0">
                <a:latin typeface="+mn-lt"/>
              </a:defRPr>
            </a:lvl6pPr>
            <a:lvl7pPr marL="562342" indent="-97628" defTabSz="671496" fontAlgn="base">
              <a:spcBef>
                <a:spcPct val="0"/>
              </a:spcBef>
              <a:spcAft>
                <a:spcPct val="0"/>
              </a:spcAft>
              <a:buClr>
                <a:schemeClr val="tx2"/>
              </a:buClr>
              <a:buSzPct val="89000"/>
              <a:buFont typeface="Arial" charset="0"/>
              <a:buChar char="-"/>
              <a:defRPr sz="1200" baseline="0">
                <a:latin typeface="+mn-lt"/>
              </a:defRPr>
            </a:lvl7pPr>
            <a:lvl8pPr marL="562342" indent="-97628" defTabSz="671496" fontAlgn="base">
              <a:spcBef>
                <a:spcPct val="0"/>
              </a:spcBef>
              <a:spcAft>
                <a:spcPct val="0"/>
              </a:spcAft>
              <a:buClr>
                <a:schemeClr val="tx2"/>
              </a:buClr>
              <a:buSzPct val="89000"/>
              <a:buFont typeface="Arial" charset="0"/>
              <a:buChar char="-"/>
              <a:defRPr sz="1200" baseline="0">
                <a:latin typeface="+mn-lt"/>
              </a:defRPr>
            </a:lvl8pPr>
            <a:lvl9pPr marL="562342" indent="-97628" defTabSz="671496" fontAlgn="base">
              <a:spcBef>
                <a:spcPct val="0"/>
              </a:spcBef>
              <a:spcAft>
                <a:spcPct val="0"/>
              </a:spcAft>
              <a:buClr>
                <a:schemeClr val="tx2"/>
              </a:buClr>
              <a:buSzPct val="89000"/>
              <a:buFont typeface="Arial" charset="0"/>
              <a:buChar char="-"/>
              <a:defRPr sz="1200" baseline="0">
                <a:latin typeface="+mn-lt"/>
              </a:defRPr>
            </a:lvl9pPr>
          </a:lstStyle>
          <a:p>
            <a:r>
              <a:rPr lang="de-DE" sz="1800" b="1" dirty="0">
                <a:solidFill>
                  <a:schemeClr val="accent3"/>
                </a:solidFill>
                <a:latin typeface="BundesSans Bold" panose="020B0002030500000203" pitchFamily="34" charset="0"/>
              </a:rPr>
              <a:t>Vorteil</a:t>
            </a:r>
          </a:p>
        </p:txBody>
      </p:sp>
      <p:grpSp>
        <p:nvGrpSpPr>
          <p:cNvPr id="29" name="PlusSignBlue 172">
            <a:extLst>
              <a:ext uri="{FF2B5EF4-FFF2-40B4-BE49-F238E27FC236}">
                <a16:creationId xmlns:a16="http://schemas.microsoft.com/office/drawing/2014/main" id="{AF919EC9-6971-D54F-9D87-E430BAAA9EDF}"/>
              </a:ext>
            </a:extLst>
          </p:cNvPr>
          <p:cNvGrpSpPr/>
          <p:nvPr>
            <p:custDataLst>
              <p:tags r:id="rId5"/>
            </p:custDataLst>
          </p:nvPr>
        </p:nvGrpSpPr>
        <p:grpSpPr>
          <a:xfrm>
            <a:off x="6261980" y="4398501"/>
            <a:ext cx="288265" cy="288265"/>
            <a:chOff x="1016000" y="1016000"/>
            <a:chExt cx="396228" cy="396228"/>
          </a:xfrm>
        </p:grpSpPr>
        <p:sp>
          <p:nvSpPr>
            <p:cNvPr id="30" name="Oval 29">
              <a:extLst>
                <a:ext uri="{FF2B5EF4-FFF2-40B4-BE49-F238E27FC236}">
                  <a16:creationId xmlns:a16="http://schemas.microsoft.com/office/drawing/2014/main" id="{84E442EB-11A1-C342-AE38-8E61BC0BDF2C}"/>
                </a:ext>
              </a:extLst>
            </p:cNvPr>
            <p:cNvSpPr/>
            <p:nvPr/>
          </p:nvSpPr>
          <p:spPr>
            <a:xfrm>
              <a:off x="1016000" y="1016000"/>
              <a:ext cx="396228" cy="396228"/>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
          <p:nvSpPr>
            <p:cNvPr id="31" name="Freeform: Shape 170">
              <a:extLst>
                <a:ext uri="{FF2B5EF4-FFF2-40B4-BE49-F238E27FC236}">
                  <a16:creationId xmlns:a16="http://schemas.microsoft.com/office/drawing/2014/main" id="{54A2AF65-37E4-9742-A5E4-F65D42C1678A}"/>
                </a:ext>
              </a:extLst>
            </p:cNvPr>
            <p:cNvSpPr>
              <a:spLocks noChangeAspect="1"/>
            </p:cNvSpPr>
            <p:nvPr/>
          </p:nvSpPr>
          <p:spPr>
            <a:xfrm>
              <a:off x="1087707" y="1087707"/>
              <a:ext cx="251457" cy="251458"/>
            </a:xfrm>
            <a:custGeom>
              <a:avLst/>
              <a:gdLst/>
              <a:ahLst/>
              <a:cxnLst/>
              <a:rect l="0" t="0" r="0" b="0"/>
              <a:pathLst>
                <a:path w="251458" h="251459">
                  <a:moveTo>
                    <a:pt x="251457" y="125729"/>
                  </a:moveTo>
                  <a:lnTo>
                    <a:pt x="251457" y="128416"/>
                  </a:lnTo>
                  <a:lnTo>
                    <a:pt x="249317" y="130557"/>
                  </a:lnTo>
                  <a:lnTo>
                    <a:pt x="246630" y="130557"/>
                  </a:lnTo>
                  <a:lnTo>
                    <a:pt x="130557" y="130557"/>
                  </a:lnTo>
                  <a:lnTo>
                    <a:pt x="130557" y="246630"/>
                  </a:lnTo>
                  <a:lnTo>
                    <a:pt x="130557" y="249317"/>
                  </a:lnTo>
                  <a:lnTo>
                    <a:pt x="128416" y="251458"/>
                  </a:lnTo>
                  <a:lnTo>
                    <a:pt x="125729" y="251458"/>
                  </a:lnTo>
                  <a:lnTo>
                    <a:pt x="123043" y="251458"/>
                  </a:lnTo>
                  <a:lnTo>
                    <a:pt x="120901" y="249317"/>
                  </a:lnTo>
                  <a:lnTo>
                    <a:pt x="120901" y="246630"/>
                  </a:lnTo>
                  <a:lnTo>
                    <a:pt x="120901" y="130557"/>
                  </a:lnTo>
                  <a:lnTo>
                    <a:pt x="4828" y="130557"/>
                  </a:lnTo>
                  <a:lnTo>
                    <a:pt x="2141" y="130557"/>
                  </a:lnTo>
                  <a:lnTo>
                    <a:pt x="0" y="128416"/>
                  </a:lnTo>
                  <a:lnTo>
                    <a:pt x="0" y="125729"/>
                  </a:lnTo>
                  <a:lnTo>
                    <a:pt x="0" y="123042"/>
                  </a:lnTo>
                  <a:lnTo>
                    <a:pt x="2141" y="120901"/>
                  </a:lnTo>
                  <a:lnTo>
                    <a:pt x="4828" y="120901"/>
                  </a:lnTo>
                  <a:lnTo>
                    <a:pt x="120901" y="120901"/>
                  </a:lnTo>
                  <a:lnTo>
                    <a:pt x="120901" y="4828"/>
                  </a:lnTo>
                  <a:lnTo>
                    <a:pt x="120901" y="2141"/>
                  </a:lnTo>
                  <a:lnTo>
                    <a:pt x="123043" y="0"/>
                  </a:lnTo>
                  <a:lnTo>
                    <a:pt x="125729" y="0"/>
                  </a:lnTo>
                  <a:lnTo>
                    <a:pt x="128416" y="0"/>
                  </a:lnTo>
                  <a:lnTo>
                    <a:pt x="130557" y="2141"/>
                  </a:lnTo>
                  <a:lnTo>
                    <a:pt x="130557" y="4828"/>
                  </a:lnTo>
                  <a:lnTo>
                    <a:pt x="130557" y="120901"/>
                  </a:lnTo>
                  <a:lnTo>
                    <a:pt x="246630" y="120901"/>
                  </a:lnTo>
                  <a:lnTo>
                    <a:pt x="249317" y="120901"/>
                  </a:lnTo>
                  <a:lnTo>
                    <a:pt x="251457" y="123042"/>
                  </a:lnTo>
                  <a:close/>
                </a:path>
              </a:pathLst>
            </a:cu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grpSp>
      <p:sp>
        <p:nvSpPr>
          <p:cNvPr id="32" name="TextBox 31">
            <a:extLst>
              <a:ext uri="{FF2B5EF4-FFF2-40B4-BE49-F238E27FC236}">
                <a16:creationId xmlns:a16="http://schemas.microsoft.com/office/drawing/2014/main" id="{0D7FDAF3-5B7A-2943-9470-E8303D7B5F77}"/>
              </a:ext>
            </a:extLst>
          </p:cNvPr>
          <p:cNvSpPr txBox="1">
            <a:spLocks/>
          </p:cNvSpPr>
          <p:nvPr/>
        </p:nvSpPr>
        <p:spPr>
          <a:xfrm>
            <a:off x="6261984" y="4766797"/>
            <a:ext cx="2520118"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dirty="0"/>
              <a:t>Objektiv</a:t>
            </a:r>
          </a:p>
        </p:txBody>
      </p:sp>
      <p:grpSp>
        <p:nvGrpSpPr>
          <p:cNvPr id="36" name="Group 35">
            <a:extLst>
              <a:ext uri="{FF2B5EF4-FFF2-40B4-BE49-F238E27FC236}">
                <a16:creationId xmlns:a16="http://schemas.microsoft.com/office/drawing/2014/main" id="{20B267BF-DEE5-4299-A217-A4F6A5AC4CB7}"/>
              </a:ext>
            </a:extLst>
          </p:cNvPr>
          <p:cNvGrpSpPr/>
          <p:nvPr/>
        </p:nvGrpSpPr>
        <p:grpSpPr>
          <a:xfrm>
            <a:off x="9117142" y="4398501"/>
            <a:ext cx="2520122" cy="614517"/>
            <a:chOff x="9439465" y="4398501"/>
            <a:chExt cx="2520122" cy="614517"/>
          </a:xfrm>
        </p:grpSpPr>
        <p:sp>
          <p:nvSpPr>
            <p:cNvPr id="24" name="TextBox 23">
              <a:extLst>
                <a:ext uri="{FF2B5EF4-FFF2-40B4-BE49-F238E27FC236}">
                  <a16:creationId xmlns:a16="http://schemas.microsoft.com/office/drawing/2014/main" id="{4AAB9C6C-141C-4D4A-A686-1F208A6A0487}"/>
                </a:ext>
              </a:extLst>
            </p:cNvPr>
            <p:cNvSpPr txBox="1"/>
            <p:nvPr/>
          </p:nvSpPr>
          <p:spPr>
            <a:xfrm>
              <a:off x="9806472" y="4404134"/>
              <a:ext cx="2153113" cy="27699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marL="0" lvl="0" indent="0" defTabSz="671496" eaLnBrk="1" hangingPunct="1">
                <a:buClr>
                  <a:schemeClr val="tx2"/>
                </a:buClr>
                <a:defRPr sz="1600" baseline="0">
                  <a:latin typeface="+mn-lt"/>
                </a:defRPr>
              </a:lvl1pPr>
              <a:lvl2pPr marL="180000" lvl="1" indent="-180000" defTabSz="671496" eaLnBrk="1" hangingPunct="1">
                <a:buClr>
                  <a:schemeClr val="tx2"/>
                </a:buClr>
                <a:buSzPct val="100000"/>
                <a:buFont typeface="Calibri" panose="020F0502020204030204" pitchFamily="34" charset="0"/>
                <a:buChar char="–"/>
                <a:defRPr sz="1600" baseline="0">
                  <a:latin typeface="+mn-lt"/>
                </a:defRPr>
              </a:lvl2pPr>
              <a:lvl3pPr marL="360000" lvl="2" indent="-180000" defTabSz="671496" eaLnBrk="1" hangingPunct="1">
                <a:buClr>
                  <a:schemeClr val="tx2"/>
                </a:buClr>
                <a:buSzPct val="100000"/>
                <a:buFont typeface="Arial" panose="020B0604020202020204" pitchFamily="34" charset="0"/>
                <a:buChar char="•"/>
                <a:defRPr sz="1600" baseline="0">
                  <a:latin typeface="+mn-lt"/>
                </a:defRPr>
              </a:lvl3pPr>
              <a:lvl4pPr marL="540000" lvl="3" indent="-180000" defTabSz="671496" eaLnBrk="1" hangingPunct="1">
                <a:buClr>
                  <a:schemeClr val="tx2"/>
                </a:buClr>
                <a:buSzPct val="100000"/>
                <a:buFont typeface="Calibri" panose="020F0502020204030204" pitchFamily="34" charset="0"/>
                <a:buChar char="–"/>
                <a:defRPr sz="1600" baseline="0">
                  <a:latin typeface="+mn-lt"/>
                </a:defRPr>
              </a:lvl4pPr>
              <a:lvl5pPr marL="720000" lvl="4" indent="-180000" defTabSz="671496" eaLnBrk="1" hangingPunct="1">
                <a:buClr>
                  <a:schemeClr val="tx2"/>
                </a:buClr>
                <a:buSzPct val="100000"/>
                <a:buFont typeface="Calibri" panose="020F0502020204030204" pitchFamily="34" charset="0"/>
                <a:buChar char="»"/>
                <a:defRPr sz="1600" baseline="0">
                  <a:latin typeface="+mn-lt"/>
                </a:defRPr>
              </a:lvl5pPr>
              <a:lvl6pPr marL="562342" indent="-97628" defTabSz="671496" fontAlgn="base">
                <a:spcBef>
                  <a:spcPct val="0"/>
                </a:spcBef>
                <a:spcAft>
                  <a:spcPct val="0"/>
                </a:spcAft>
                <a:buClr>
                  <a:schemeClr val="tx2"/>
                </a:buClr>
                <a:buSzPct val="89000"/>
                <a:buFont typeface="Arial" charset="0"/>
                <a:buChar char="-"/>
                <a:defRPr sz="1200" baseline="0">
                  <a:latin typeface="+mn-lt"/>
                </a:defRPr>
              </a:lvl6pPr>
              <a:lvl7pPr marL="562342" indent="-97628" defTabSz="671496" fontAlgn="base">
                <a:spcBef>
                  <a:spcPct val="0"/>
                </a:spcBef>
                <a:spcAft>
                  <a:spcPct val="0"/>
                </a:spcAft>
                <a:buClr>
                  <a:schemeClr val="tx2"/>
                </a:buClr>
                <a:buSzPct val="89000"/>
                <a:buFont typeface="Arial" charset="0"/>
                <a:buChar char="-"/>
                <a:defRPr sz="1200" baseline="0">
                  <a:latin typeface="+mn-lt"/>
                </a:defRPr>
              </a:lvl7pPr>
              <a:lvl8pPr marL="562342" indent="-97628" defTabSz="671496" fontAlgn="base">
                <a:spcBef>
                  <a:spcPct val="0"/>
                </a:spcBef>
                <a:spcAft>
                  <a:spcPct val="0"/>
                </a:spcAft>
                <a:buClr>
                  <a:schemeClr val="tx2"/>
                </a:buClr>
                <a:buSzPct val="89000"/>
                <a:buFont typeface="Arial" charset="0"/>
                <a:buChar char="-"/>
                <a:defRPr sz="1200" baseline="0">
                  <a:latin typeface="+mn-lt"/>
                </a:defRPr>
              </a:lvl8pPr>
              <a:lvl9pPr marL="562342" indent="-97628" defTabSz="671496" fontAlgn="base">
                <a:spcBef>
                  <a:spcPct val="0"/>
                </a:spcBef>
                <a:spcAft>
                  <a:spcPct val="0"/>
                </a:spcAft>
                <a:buClr>
                  <a:schemeClr val="tx2"/>
                </a:buClr>
                <a:buSzPct val="89000"/>
                <a:buFont typeface="Arial" charset="0"/>
                <a:buChar char="-"/>
                <a:defRPr sz="1200" baseline="0">
                  <a:latin typeface="+mn-lt"/>
                </a:defRPr>
              </a:lvl9pPr>
            </a:lstStyle>
            <a:p>
              <a:r>
                <a:rPr lang="de-DE" sz="1800" b="1" dirty="0">
                  <a:solidFill>
                    <a:schemeClr val="accent4"/>
                  </a:solidFill>
                  <a:latin typeface="BundesSans Bold" panose="020B0002030500000203" pitchFamily="34" charset="0"/>
                </a:rPr>
                <a:t>Nachteil</a:t>
              </a:r>
            </a:p>
          </p:txBody>
        </p:sp>
        <p:grpSp>
          <p:nvGrpSpPr>
            <p:cNvPr id="25" name="MinusSignBlue 205">
              <a:extLst>
                <a:ext uri="{FF2B5EF4-FFF2-40B4-BE49-F238E27FC236}">
                  <a16:creationId xmlns:a16="http://schemas.microsoft.com/office/drawing/2014/main" id="{E6A622BC-D938-A447-BF79-1D2CCD4E64FC}"/>
                </a:ext>
              </a:extLst>
            </p:cNvPr>
            <p:cNvGrpSpPr/>
            <p:nvPr>
              <p:custDataLst>
                <p:tags r:id="rId6"/>
              </p:custDataLst>
            </p:nvPr>
          </p:nvGrpSpPr>
          <p:grpSpPr>
            <a:xfrm>
              <a:off x="9439465" y="4398501"/>
              <a:ext cx="288265" cy="288265"/>
              <a:chOff x="1016000" y="1016000"/>
              <a:chExt cx="396228" cy="396228"/>
            </a:xfrm>
          </p:grpSpPr>
          <p:sp>
            <p:nvSpPr>
              <p:cNvPr id="26" name="Oval 25">
                <a:extLst>
                  <a:ext uri="{FF2B5EF4-FFF2-40B4-BE49-F238E27FC236}">
                    <a16:creationId xmlns:a16="http://schemas.microsoft.com/office/drawing/2014/main" id="{0CB6DB63-7B26-E548-94EA-B026D24FAE17}"/>
                  </a:ext>
                </a:extLst>
              </p:cNvPr>
              <p:cNvSpPr/>
              <p:nvPr/>
            </p:nvSpPr>
            <p:spPr>
              <a:xfrm>
                <a:off x="1016000" y="1016000"/>
                <a:ext cx="396228" cy="396228"/>
              </a:xfrm>
              <a:prstGeom prst="ellipse">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
            <p:nvSpPr>
              <p:cNvPr id="27" name="Freeform: Shape 203">
                <a:extLst>
                  <a:ext uri="{FF2B5EF4-FFF2-40B4-BE49-F238E27FC236}">
                    <a16:creationId xmlns:a16="http://schemas.microsoft.com/office/drawing/2014/main" id="{15AF8CE6-8C8F-2D40-A9B1-F6A6B060CEA8}"/>
                  </a:ext>
                </a:extLst>
              </p:cNvPr>
              <p:cNvSpPr>
                <a:spLocks noChangeAspect="1"/>
              </p:cNvSpPr>
              <p:nvPr/>
            </p:nvSpPr>
            <p:spPr>
              <a:xfrm>
                <a:off x="1087665" y="1208493"/>
                <a:ext cx="262225" cy="10069"/>
              </a:xfrm>
              <a:custGeom>
                <a:avLst/>
                <a:gdLst/>
                <a:ahLst/>
                <a:cxnLst/>
                <a:rect l="0" t="0" r="0" b="0"/>
                <a:pathLst>
                  <a:path w="251311" h="9650">
                    <a:moveTo>
                      <a:pt x="246485" y="9649"/>
                    </a:moveTo>
                    <a:lnTo>
                      <a:pt x="4824" y="9649"/>
                    </a:lnTo>
                    <a:lnTo>
                      <a:pt x="2138" y="9649"/>
                    </a:lnTo>
                    <a:lnTo>
                      <a:pt x="0" y="7509"/>
                    </a:lnTo>
                    <a:lnTo>
                      <a:pt x="0" y="4825"/>
                    </a:lnTo>
                    <a:lnTo>
                      <a:pt x="0" y="2139"/>
                    </a:lnTo>
                    <a:lnTo>
                      <a:pt x="2138" y="0"/>
                    </a:lnTo>
                    <a:lnTo>
                      <a:pt x="4824" y="0"/>
                    </a:lnTo>
                    <a:lnTo>
                      <a:pt x="246485" y="0"/>
                    </a:lnTo>
                    <a:lnTo>
                      <a:pt x="249171" y="0"/>
                    </a:lnTo>
                    <a:lnTo>
                      <a:pt x="251310" y="2139"/>
                    </a:lnTo>
                    <a:lnTo>
                      <a:pt x="251310" y="4825"/>
                    </a:lnTo>
                    <a:lnTo>
                      <a:pt x="251310" y="7509"/>
                    </a:lnTo>
                    <a:lnTo>
                      <a:pt x="249171" y="9649"/>
                    </a:lnTo>
                    <a:close/>
                  </a:path>
                </a:pathLst>
              </a:cu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grpSp>
        <p:sp>
          <p:nvSpPr>
            <p:cNvPr id="33" name="TextBox 32">
              <a:extLst>
                <a:ext uri="{FF2B5EF4-FFF2-40B4-BE49-F238E27FC236}">
                  <a16:creationId xmlns:a16="http://schemas.microsoft.com/office/drawing/2014/main" id="{FAE3C67D-C02B-F742-8154-FC34B0FCE390}"/>
                </a:ext>
              </a:extLst>
            </p:cNvPr>
            <p:cNvSpPr txBox="1">
              <a:spLocks/>
            </p:cNvSpPr>
            <p:nvPr/>
          </p:nvSpPr>
          <p:spPr>
            <a:xfrm>
              <a:off x="9439469" y="4766797"/>
              <a:ext cx="2520118"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dirty="0"/>
                <a:t>Hoher Aufwand</a:t>
              </a:r>
            </a:p>
          </p:txBody>
        </p:sp>
      </p:grpSp>
      <p:sp>
        <p:nvSpPr>
          <p:cNvPr id="35" name="Rectangle 34">
            <a:extLst>
              <a:ext uri="{FF2B5EF4-FFF2-40B4-BE49-F238E27FC236}">
                <a16:creationId xmlns:a16="http://schemas.microsoft.com/office/drawing/2014/main" id="{EFF92D0E-411F-7648-B865-354FA24E15BE}"/>
              </a:ext>
            </a:extLst>
          </p:cNvPr>
          <p:cNvSpPr>
            <a:spLocks/>
          </p:cNvSpPr>
          <p:nvPr/>
        </p:nvSpPr>
        <p:spPr>
          <a:xfrm>
            <a:off x="6261980" y="5254845"/>
            <a:ext cx="5375284" cy="955259"/>
          </a:xfrm>
          <a:prstGeom prst="rect">
            <a:avLst/>
          </a:prstGeom>
          <a:solidFill>
            <a:schemeClr val="accent4">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
        <p:nvSpPr>
          <p:cNvPr id="37" name="TextBox 36">
            <a:extLst>
              <a:ext uri="{FF2B5EF4-FFF2-40B4-BE49-F238E27FC236}">
                <a16:creationId xmlns:a16="http://schemas.microsoft.com/office/drawing/2014/main" id="{F4DB8006-7B72-C542-873F-F612A8BAEF43}"/>
              </a:ext>
            </a:extLst>
          </p:cNvPr>
          <p:cNvSpPr txBox="1"/>
          <p:nvPr/>
        </p:nvSpPr>
        <p:spPr>
          <a:xfrm>
            <a:off x="6915526" y="5363142"/>
            <a:ext cx="4627642"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pPr>
            <a:r>
              <a:rPr lang="de-DE" dirty="0">
                <a:solidFill>
                  <a:srgbClr val="000000"/>
                </a:solidFill>
                <a:latin typeface="+mj-lt"/>
              </a:rPr>
              <a:t>Hinweis: </a:t>
            </a:r>
            <a:r>
              <a:rPr lang="de-DE" dirty="0">
                <a:solidFill>
                  <a:srgbClr val="000000"/>
                </a:solidFill>
              </a:rPr>
              <a:t>Technische Lösungen zur Analyse, z.B. auf Webseiten, müssen bezüglich des Datenschutzes immer vor ihrer Verwendung überprüft werden!</a:t>
            </a:r>
          </a:p>
        </p:txBody>
      </p:sp>
      <p:cxnSp>
        <p:nvCxnSpPr>
          <p:cNvPr id="40" name="Straight Connector 39">
            <a:extLst>
              <a:ext uri="{FF2B5EF4-FFF2-40B4-BE49-F238E27FC236}">
                <a16:creationId xmlns:a16="http://schemas.microsoft.com/office/drawing/2014/main" id="{D96BCB7E-AB36-43A4-897E-5BB0E6C07DDE}"/>
              </a:ext>
            </a:extLst>
          </p:cNvPr>
          <p:cNvCxnSpPr>
            <a:cxnSpLocks/>
          </p:cNvCxnSpPr>
          <p:nvPr/>
        </p:nvCxnSpPr>
        <p:spPr>
          <a:xfrm>
            <a:off x="554735" y="3657198"/>
            <a:ext cx="5375284" cy="0"/>
          </a:xfrm>
          <a:prstGeom prst="line">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1DF5445-EFEC-3A4A-84A6-C79763526C7C}"/>
              </a:ext>
            </a:extLst>
          </p:cNvPr>
          <p:cNvSpPr txBox="1"/>
          <p:nvPr/>
        </p:nvSpPr>
        <p:spPr>
          <a:xfrm>
            <a:off x="6261980" y="3266203"/>
            <a:ext cx="5375284" cy="3077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sz="2000" dirty="0">
                <a:latin typeface="+mj-lt"/>
              </a:rPr>
              <a:t>Quantitativer Ansatz</a:t>
            </a:r>
          </a:p>
        </p:txBody>
      </p:sp>
      <p:sp>
        <p:nvSpPr>
          <p:cNvPr id="12" name="TextBox 11">
            <a:extLst>
              <a:ext uri="{FF2B5EF4-FFF2-40B4-BE49-F238E27FC236}">
                <a16:creationId xmlns:a16="http://schemas.microsoft.com/office/drawing/2014/main" id="{86ED7D50-5D88-1D4A-A34B-475DAA772337}"/>
              </a:ext>
            </a:extLst>
          </p:cNvPr>
          <p:cNvSpPr txBox="1">
            <a:spLocks/>
          </p:cNvSpPr>
          <p:nvPr/>
        </p:nvSpPr>
        <p:spPr>
          <a:xfrm>
            <a:off x="6261980" y="3740416"/>
            <a:ext cx="5375284" cy="492443"/>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dirty="0">
                <a:latin typeface="+mj-lt"/>
              </a:rPr>
              <a:t>Algorithmen, </a:t>
            </a:r>
            <a:r>
              <a:rPr lang="de-DE" dirty="0"/>
              <a:t>die Texte auf bestimmte Kriterien </a:t>
            </a:r>
            <a:br>
              <a:rPr lang="de-DE" dirty="0"/>
            </a:br>
            <a:r>
              <a:rPr lang="de-DE" dirty="0"/>
              <a:t>(z.B. Wortlänge, Silbenzahl, etc.) analysieren</a:t>
            </a:r>
          </a:p>
        </p:txBody>
      </p:sp>
      <p:cxnSp>
        <p:nvCxnSpPr>
          <p:cNvPr id="41" name="Straight Connector 40">
            <a:extLst>
              <a:ext uri="{FF2B5EF4-FFF2-40B4-BE49-F238E27FC236}">
                <a16:creationId xmlns:a16="http://schemas.microsoft.com/office/drawing/2014/main" id="{C9858A7E-BBBD-40E3-8CD7-857A25DBEC53}"/>
              </a:ext>
            </a:extLst>
          </p:cNvPr>
          <p:cNvCxnSpPr>
            <a:cxnSpLocks/>
          </p:cNvCxnSpPr>
          <p:nvPr/>
        </p:nvCxnSpPr>
        <p:spPr>
          <a:xfrm>
            <a:off x="6261980" y="3657198"/>
            <a:ext cx="5375284" cy="0"/>
          </a:xfrm>
          <a:prstGeom prst="line">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56" name="Group 55">
            <a:extLst>
              <a:ext uri="{FF2B5EF4-FFF2-40B4-BE49-F238E27FC236}">
                <a16:creationId xmlns:a16="http://schemas.microsoft.com/office/drawing/2014/main" id="{8C8C3D17-9809-4406-BE67-A9FB13778923}"/>
              </a:ext>
            </a:extLst>
          </p:cNvPr>
          <p:cNvGrpSpPr/>
          <p:nvPr/>
        </p:nvGrpSpPr>
        <p:grpSpPr>
          <a:xfrm>
            <a:off x="2842437" y="2390588"/>
            <a:ext cx="799881" cy="799881"/>
            <a:chOff x="2681277" y="2390588"/>
            <a:chExt cx="799881" cy="799881"/>
          </a:xfrm>
        </p:grpSpPr>
        <p:sp>
          <p:nvSpPr>
            <p:cNvPr id="43" name="Oval 42">
              <a:extLst>
                <a:ext uri="{FF2B5EF4-FFF2-40B4-BE49-F238E27FC236}">
                  <a16:creationId xmlns:a16="http://schemas.microsoft.com/office/drawing/2014/main" id="{F5E27B77-2EE3-49F3-90D1-52D3C2E24D33}"/>
                </a:ext>
              </a:extLst>
            </p:cNvPr>
            <p:cNvSpPr/>
            <p:nvPr/>
          </p:nvSpPr>
          <p:spPr>
            <a:xfrm>
              <a:off x="2681277" y="2390588"/>
              <a:ext cx="799881" cy="799881"/>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pic>
          <p:nvPicPr>
            <p:cNvPr id="50" name="Graphic 49">
              <a:extLst>
                <a:ext uri="{FF2B5EF4-FFF2-40B4-BE49-F238E27FC236}">
                  <a16:creationId xmlns:a16="http://schemas.microsoft.com/office/drawing/2014/main" id="{F58545CD-17BF-4F0F-BABE-2F0231DE6DF3}"/>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2854848" y="2564159"/>
              <a:ext cx="452739" cy="452739"/>
            </a:xfrm>
            <a:prstGeom prst="rect">
              <a:avLst/>
            </a:prstGeom>
          </p:spPr>
        </p:pic>
      </p:grpSp>
      <p:grpSp>
        <p:nvGrpSpPr>
          <p:cNvPr id="57" name="Group 56">
            <a:extLst>
              <a:ext uri="{FF2B5EF4-FFF2-40B4-BE49-F238E27FC236}">
                <a16:creationId xmlns:a16="http://schemas.microsoft.com/office/drawing/2014/main" id="{0B719082-1F6F-42AD-84D3-C4A0AF6958F2}"/>
              </a:ext>
            </a:extLst>
          </p:cNvPr>
          <p:cNvGrpSpPr/>
          <p:nvPr/>
        </p:nvGrpSpPr>
        <p:grpSpPr>
          <a:xfrm>
            <a:off x="8549681" y="2390588"/>
            <a:ext cx="799881" cy="799881"/>
            <a:chOff x="8710843" y="2390588"/>
            <a:chExt cx="799881" cy="799881"/>
          </a:xfrm>
        </p:grpSpPr>
        <p:sp>
          <p:nvSpPr>
            <p:cNvPr id="46" name="Oval 45">
              <a:extLst>
                <a:ext uri="{FF2B5EF4-FFF2-40B4-BE49-F238E27FC236}">
                  <a16:creationId xmlns:a16="http://schemas.microsoft.com/office/drawing/2014/main" id="{3EF2B9F9-F645-408A-B397-317B25766A2C}"/>
                </a:ext>
              </a:extLst>
            </p:cNvPr>
            <p:cNvSpPr/>
            <p:nvPr/>
          </p:nvSpPr>
          <p:spPr>
            <a:xfrm>
              <a:off x="8710843" y="2390588"/>
              <a:ext cx="799881" cy="799881"/>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pic>
          <p:nvPicPr>
            <p:cNvPr id="54" name="Graphic 53">
              <a:extLst>
                <a:ext uri="{FF2B5EF4-FFF2-40B4-BE49-F238E27FC236}">
                  <a16:creationId xmlns:a16="http://schemas.microsoft.com/office/drawing/2014/main" id="{FBFD9EAE-8A3D-4B48-9289-2A5E3C0C6E26}"/>
                </a:ext>
              </a:extLst>
            </p:cNvPr>
            <p:cNvPicPr>
              <a:picLocks/>
            </p:cNvPicPr>
            <p:nvPr/>
          </p:nvPicPr>
          <p:blipFill>
            <a:blip r:embed="rId13">
              <a:extLst>
                <a:ext uri="{96DAC541-7B7A-43D3-8B79-37D633B846F1}">
                  <asvg:svgBlip xmlns:asvg="http://schemas.microsoft.com/office/drawing/2016/SVG/main" r:embed="rId14"/>
                </a:ext>
              </a:extLst>
            </a:blip>
            <a:stretch>
              <a:fillRect/>
            </a:stretch>
          </p:blipFill>
          <p:spPr>
            <a:xfrm>
              <a:off x="8884414" y="2564159"/>
              <a:ext cx="452739" cy="452739"/>
            </a:xfrm>
            <a:prstGeom prst="rect">
              <a:avLst/>
            </a:prstGeom>
          </p:spPr>
        </p:pic>
      </p:grpSp>
      <p:pic>
        <p:nvPicPr>
          <p:cNvPr id="68" name="Graphic 67">
            <a:extLst>
              <a:ext uri="{FF2B5EF4-FFF2-40B4-BE49-F238E27FC236}">
                <a16:creationId xmlns:a16="http://schemas.microsoft.com/office/drawing/2014/main" id="{F55335C0-2E4A-4A55-B74B-D79E1C3C3D0D}"/>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261980" y="5427674"/>
            <a:ext cx="609600" cy="609600"/>
          </a:xfrm>
          <a:prstGeom prst="rect">
            <a:avLst/>
          </a:prstGeom>
        </p:spPr>
      </p:pic>
    </p:spTree>
    <p:extLst>
      <p:ext uri="{BB962C8B-B14F-4D97-AF65-F5344CB8AC3E}">
        <p14:creationId xmlns:p14="http://schemas.microsoft.com/office/powerpoint/2010/main" val="2851118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0057F44A-28A1-437A-80B9-EC41A914ADD1}"/>
              </a:ext>
            </a:extLst>
          </p:cNvPr>
          <p:cNvGraphicFramePr>
            <a:graphicFrameLocks noChangeAspect="1"/>
          </p:cNvGraphicFramePr>
          <p:nvPr>
            <p:custDataLst>
              <p:tags r:id="rId1"/>
            </p:custDataLst>
            <p:extLst>
              <p:ext uri="{D42A27DB-BD31-4B8C-83A1-F6EECF244321}">
                <p14:modId xmlns:p14="http://schemas.microsoft.com/office/powerpoint/2010/main" val="39250140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08" imgH="408" progId="TCLayout.ActiveDocument.1">
                  <p:embed/>
                </p:oleObj>
              </mc:Choice>
              <mc:Fallback>
                <p:oleObj name="think-cell Slide" r:id="rId7" imgW="408" imgH="408" progId="TCLayout.ActiveDocument.1">
                  <p:embed/>
                  <p:pic>
                    <p:nvPicPr>
                      <p:cNvPr id="0" name=""/>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13BF2689-9B60-494B-ADB0-2547D559BDC3}"/>
              </a:ext>
            </a:extLst>
          </p:cNvPr>
          <p:cNvSpPr/>
          <p:nvPr>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de-DE" sz="2500" b="1" dirty="0">
              <a:solidFill>
                <a:schemeClr val="bg1"/>
              </a:solidFill>
              <a:latin typeface="BundesSans Bold" panose="020B0002030500000203" pitchFamily="34" charset="0"/>
              <a:ea typeface="+mj-ea"/>
              <a:cs typeface="+mj-cs"/>
              <a:sym typeface="BundesSans Bold" panose="020B0002030500000203" pitchFamily="34" charset="0"/>
            </a:endParaRPr>
          </a:p>
        </p:txBody>
      </p:sp>
      <p:pic>
        <p:nvPicPr>
          <p:cNvPr id="13" name="Picture 12">
            <a:extLst>
              <a:ext uri="{FF2B5EF4-FFF2-40B4-BE49-F238E27FC236}">
                <a16:creationId xmlns:a16="http://schemas.microsoft.com/office/drawing/2014/main" id="{A7816126-1AF5-44C8-A0C3-F76F22F67EB0}"/>
              </a:ext>
            </a:extLst>
          </p:cNvPr>
          <p:cNvPicPr>
            <a:picLocks/>
          </p:cNvPicPr>
          <p:nvPr/>
        </p:nvPicPr>
        <p:blipFill rotWithShape="1">
          <a:blip r:embed="rId9"/>
          <a:srcRect l="42907"/>
          <a:stretch/>
        </p:blipFill>
        <p:spPr>
          <a:xfrm>
            <a:off x="5291847" y="2178438"/>
            <a:ext cx="6345418" cy="3572500"/>
          </a:xfrm>
          <a:prstGeom prst="rect">
            <a:avLst/>
          </a:prstGeom>
          <a:ln w="6350">
            <a:solidFill>
              <a:srgbClr val="D0D0D0"/>
            </a:solidFill>
          </a:ln>
        </p:spPr>
      </p:pic>
      <p:sp>
        <p:nvSpPr>
          <p:cNvPr id="2" name="2. Slide Title">
            <a:extLst>
              <a:ext uri="{FF2B5EF4-FFF2-40B4-BE49-F238E27FC236}">
                <a16:creationId xmlns:a16="http://schemas.microsoft.com/office/drawing/2014/main" id="{9FC2284F-DAF1-8640-BBFA-AF472047F913}"/>
              </a:ext>
            </a:extLst>
          </p:cNvPr>
          <p:cNvSpPr>
            <a:spLocks noGrp="1"/>
          </p:cNvSpPr>
          <p:nvPr>
            <p:ph type="title"/>
            <p:custDataLst>
              <p:tags r:id="rId3"/>
            </p:custDataLst>
          </p:nvPr>
        </p:nvSpPr>
        <p:spPr>
          <a:xfrm>
            <a:off x="554736" y="172212"/>
            <a:ext cx="11082528" cy="731520"/>
          </a:xfrm>
        </p:spPr>
        <p:txBody>
          <a:bodyPr vert="horz"/>
          <a:lstStyle/>
          <a:p>
            <a:r>
              <a:rPr lang="de-DE" dirty="0"/>
              <a:t>Erkennen von Texten, die nicht nutzungsfreundlich sind: Qualitativer Ansatz (2/3)</a:t>
            </a:r>
          </a:p>
        </p:txBody>
      </p:sp>
      <p:sp>
        <p:nvSpPr>
          <p:cNvPr id="4" name="1. On-page tracker">
            <a:extLst>
              <a:ext uri="{FF2B5EF4-FFF2-40B4-BE49-F238E27FC236}">
                <a16:creationId xmlns:a16="http://schemas.microsoft.com/office/drawing/2014/main" id="{0F5F2268-41B4-0A4D-838A-83127C53FE5A}"/>
              </a:ext>
            </a:extLst>
          </p:cNvPr>
          <p:cNvSpPr>
            <a:spLocks noGrp="1"/>
          </p:cNvSpPr>
          <p:nvPr>
            <p:ph type="body" sz="quarter" idx="10"/>
            <p:custDataLst>
              <p:tags r:id="rId4"/>
            </p:custDataLst>
          </p:nvPr>
        </p:nvSpPr>
        <p:spPr>
          <a:xfrm>
            <a:off x="554735" y="41597"/>
            <a:ext cx="3843338" cy="123111"/>
          </a:xfrm>
        </p:spPr>
        <p:txBody>
          <a:bodyPr/>
          <a:lstStyle/>
          <a:p>
            <a:r>
              <a:rPr lang="de-DE" dirty="0"/>
              <a:t>Analyse von Sprache/Erkennen von Potentialen</a:t>
            </a:r>
          </a:p>
        </p:txBody>
      </p:sp>
      <p:sp>
        <p:nvSpPr>
          <p:cNvPr id="9" name="TextBox 8">
            <a:extLst>
              <a:ext uri="{FF2B5EF4-FFF2-40B4-BE49-F238E27FC236}">
                <a16:creationId xmlns:a16="http://schemas.microsoft.com/office/drawing/2014/main" id="{B178DE7B-3539-9743-AC02-06F644335432}"/>
              </a:ext>
            </a:extLst>
          </p:cNvPr>
          <p:cNvSpPr txBox="1">
            <a:spLocks/>
          </p:cNvSpPr>
          <p:nvPr/>
        </p:nvSpPr>
        <p:spPr>
          <a:xfrm>
            <a:off x="554737" y="1725701"/>
            <a:ext cx="4107141"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800" dirty="0">
                <a:latin typeface="+mj-lt"/>
              </a:rPr>
              <a:t>Methodik</a:t>
            </a:r>
          </a:p>
        </p:txBody>
      </p:sp>
      <p:sp>
        <p:nvSpPr>
          <p:cNvPr id="29" name="TextBox 28">
            <a:extLst>
              <a:ext uri="{FF2B5EF4-FFF2-40B4-BE49-F238E27FC236}">
                <a16:creationId xmlns:a16="http://schemas.microsoft.com/office/drawing/2014/main" id="{3C52D3E8-3404-FB49-9BAD-4EED49AC3BFB}"/>
              </a:ext>
            </a:extLst>
          </p:cNvPr>
          <p:cNvSpPr txBox="1">
            <a:spLocks/>
          </p:cNvSpPr>
          <p:nvPr/>
        </p:nvSpPr>
        <p:spPr>
          <a:xfrm>
            <a:off x="554736" y="2178438"/>
            <a:ext cx="4107141" cy="166199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dirty="0"/>
              <a:t>Die Bewertung der Nutzungsfreundlichkeit erfolgt aus </a:t>
            </a:r>
            <a:r>
              <a:rPr lang="de-DE" sz="1400" dirty="0">
                <a:latin typeface="+mj-lt"/>
              </a:rPr>
              <a:t>Perspektive der </a:t>
            </a:r>
            <a:r>
              <a:rPr lang="de-DE" sz="1400" noProof="1">
                <a:latin typeface="+mj-lt"/>
              </a:rPr>
              <a:t>Nutzer:innen</a:t>
            </a:r>
            <a:r>
              <a:rPr lang="de-DE" sz="1400" dirty="0"/>
              <a:t>.</a:t>
            </a:r>
          </a:p>
          <a:p>
            <a:r>
              <a:rPr lang="de-DE" sz="1400" dirty="0"/>
              <a:t>Eine hilfreiche Methodik ist hier die „Persona“. Eine Persona repräsentiert eine typische Gruppe an Nutzer:innen.</a:t>
            </a:r>
          </a:p>
          <a:p>
            <a:r>
              <a:rPr lang="de-DE" sz="1400" dirty="0">
                <a:latin typeface="+mj-lt"/>
              </a:rPr>
              <a:t>Zentrale Eigenschaften </a:t>
            </a:r>
            <a:r>
              <a:rPr lang="de-DE" sz="1400" dirty="0"/>
              <a:t>bei dem Erstellen einer Persona für nutzungsfreundliche Sprache sind:</a:t>
            </a:r>
          </a:p>
        </p:txBody>
      </p:sp>
      <p:sp>
        <p:nvSpPr>
          <p:cNvPr id="31" name="TextBox 30">
            <a:extLst>
              <a:ext uri="{FF2B5EF4-FFF2-40B4-BE49-F238E27FC236}">
                <a16:creationId xmlns:a16="http://schemas.microsoft.com/office/drawing/2014/main" id="{F1F524BF-44BC-6A42-85F4-D0EBE19AB23F}"/>
              </a:ext>
            </a:extLst>
          </p:cNvPr>
          <p:cNvSpPr txBox="1">
            <a:spLocks/>
          </p:cNvSpPr>
          <p:nvPr/>
        </p:nvSpPr>
        <p:spPr>
          <a:xfrm>
            <a:off x="554735" y="3923104"/>
            <a:ext cx="4107141" cy="123110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de-DE" sz="1400" dirty="0"/>
              <a:t>Sprachkenntnis</a:t>
            </a:r>
          </a:p>
          <a:p>
            <a:pPr lvl="1"/>
            <a:r>
              <a:rPr lang="de-DE" sz="1400" dirty="0"/>
              <a:t>Allgemeines Bildungsniveau</a:t>
            </a:r>
          </a:p>
          <a:p>
            <a:pPr lvl="1"/>
            <a:r>
              <a:rPr lang="de-DE" sz="1400" dirty="0"/>
              <a:t>Fachliches Bildungsniveau</a:t>
            </a:r>
          </a:p>
          <a:p>
            <a:pPr lvl="1"/>
            <a:r>
              <a:rPr lang="de-DE" sz="1400" dirty="0"/>
              <a:t>Alter</a:t>
            </a:r>
          </a:p>
          <a:p>
            <a:pPr lvl="1"/>
            <a:r>
              <a:rPr lang="de-DE" sz="1400" dirty="0"/>
              <a:t>Soziales Umfeld</a:t>
            </a:r>
          </a:p>
        </p:txBody>
      </p:sp>
      <p:sp>
        <p:nvSpPr>
          <p:cNvPr id="33" name="TextBox 32">
            <a:extLst>
              <a:ext uri="{FF2B5EF4-FFF2-40B4-BE49-F238E27FC236}">
                <a16:creationId xmlns:a16="http://schemas.microsoft.com/office/drawing/2014/main" id="{3AE9C30D-012E-CA4A-A3D7-315C30CFB9E7}"/>
              </a:ext>
            </a:extLst>
          </p:cNvPr>
          <p:cNvSpPr txBox="1">
            <a:spLocks/>
          </p:cNvSpPr>
          <p:nvPr/>
        </p:nvSpPr>
        <p:spPr>
          <a:xfrm>
            <a:off x="5291847" y="1725701"/>
            <a:ext cx="6345418"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800" dirty="0">
                <a:latin typeface="+mj-lt"/>
              </a:rPr>
              <a:t>Beispiel</a:t>
            </a:r>
          </a:p>
        </p:txBody>
      </p:sp>
      <p:sp>
        <p:nvSpPr>
          <p:cNvPr id="16" name="TextBox 15">
            <a:extLst>
              <a:ext uri="{FF2B5EF4-FFF2-40B4-BE49-F238E27FC236}">
                <a16:creationId xmlns:a16="http://schemas.microsoft.com/office/drawing/2014/main" id="{7378D284-BC84-5247-9A2F-01165A0D0574}"/>
              </a:ext>
            </a:extLst>
          </p:cNvPr>
          <p:cNvSpPr txBox="1">
            <a:spLocks/>
          </p:cNvSpPr>
          <p:nvPr/>
        </p:nvSpPr>
        <p:spPr>
          <a:xfrm>
            <a:off x="5291847" y="5945059"/>
            <a:ext cx="6345418" cy="215444"/>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dirty="0"/>
              <a:t>Eine Vorlage zur Erstellung von </a:t>
            </a:r>
            <a:r>
              <a:rPr lang="de-DE" sz="1400" dirty="0" err="1"/>
              <a:t>Personas</a:t>
            </a:r>
            <a:r>
              <a:rPr lang="de-DE" sz="1400" dirty="0"/>
              <a:t> befindet sich im Anhang dieses Dokuments</a:t>
            </a:r>
          </a:p>
        </p:txBody>
      </p:sp>
      <p:sp>
        <p:nvSpPr>
          <p:cNvPr id="6" name="Rectangle 5">
            <a:extLst>
              <a:ext uri="{FF2B5EF4-FFF2-40B4-BE49-F238E27FC236}">
                <a16:creationId xmlns:a16="http://schemas.microsoft.com/office/drawing/2014/main" id="{AF3CDCCB-FA31-4D1D-A519-729345D2D8C3}"/>
              </a:ext>
            </a:extLst>
          </p:cNvPr>
          <p:cNvSpPr/>
          <p:nvPr/>
        </p:nvSpPr>
        <p:spPr>
          <a:xfrm>
            <a:off x="11211339" y="5486400"/>
            <a:ext cx="228600" cy="208721"/>
          </a:xfrm>
          <a:prstGeom prst="rect">
            <a:avLst/>
          </a:prstGeom>
          <a:solidFill>
            <a:srgbClr val="6CB89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Tree>
    <p:extLst>
      <p:ext uri="{BB962C8B-B14F-4D97-AF65-F5344CB8AC3E}">
        <p14:creationId xmlns:p14="http://schemas.microsoft.com/office/powerpoint/2010/main" val="3964234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347B13F-3CE9-47A5-80E7-B05CBD44A21D}"/>
              </a:ext>
            </a:extLst>
          </p:cNvPr>
          <p:cNvGraphicFramePr>
            <a:graphicFrameLocks noChangeAspect="1"/>
          </p:cNvGraphicFramePr>
          <p:nvPr>
            <p:custDataLst>
              <p:tags r:id="rId1"/>
            </p:custDataLst>
            <p:extLst>
              <p:ext uri="{D42A27DB-BD31-4B8C-83A1-F6EECF244321}">
                <p14:modId xmlns:p14="http://schemas.microsoft.com/office/powerpoint/2010/main" val="3642949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395" imgH="396" progId="TCLayout.ActiveDocument.1">
                  <p:embed/>
                </p:oleObj>
              </mc:Choice>
              <mc:Fallback>
                <p:oleObj name="think-cell Slide" r:id="rId9" imgW="395" imgH="396" progId="TCLayout.ActiveDocument.1">
                  <p:embed/>
                  <p:pic>
                    <p:nvPicPr>
                      <p:cNvPr id="0" name=""/>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9ABDD75B-BD59-4F5C-880B-2B75883475DA}"/>
              </a:ext>
            </a:extLst>
          </p:cNvPr>
          <p:cNvSpPr/>
          <p:nvPr>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de-DE" sz="2500" b="1" dirty="0" err="1">
              <a:solidFill>
                <a:schemeClr val="bg1"/>
              </a:solidFill>
              <a:latin typeface="BundesSans Bold" panose="020B0002030500000203" pitchFamily="34" charset="0"/>
              <a:ea typeface="+mj-ea"/>
              <a:cs typeface="+mj-cs"/>
              <a:sym typeface="BundesSans Bold" panose="020B0002030500000203" pitchFamily="34" charset="0"/>
            </a:endParaRPr>
          </a:p>
        </p:txBody>
      </p:sp>
      <p:sp>
        <p:nvSpPr>
          <p:cNvPr id="35" name="Rectangle 34" hidden="1">
            <a:extLst>
              <a:ext uri="{FF2B5EF4-FFF2-40B4-BE49-F238E27FC236}">
                <a16:creationId xmlns:a16="http://schemas.microsoft.com/office/drawing/2014/main" id="{17AFC562-62F0-4967-B42A-2E849FCE6014}"/>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de-DE" sz="2500" b="1" dirty="0">
              <a:solidFill>
                <a:schemeClr val="bg1"/>
              </a:solidFill>
              <a:latin typeface="BundesSans Bold" panose="020B0002030500000203" pitchFamily="34" charset="0"/>
              <a:ea typeface="+mj-ea"/>
              <a:cs typeface="+mj-cs"/>
              <a:sym typeface="BundesSans Bold" panose="020B0002030500000203" pitchFamily="34" charset="0"/>
            </a:endParaRPr>
          </a:p>
        </p:txBody>
      </p:sp>
      <p:sp>
        <p:nvSpPr>
          <p:cNvPr id="13" name="Rectangle 12">
            <a:extLst>
              <a:ext uri="{FF2B5EF4-FFF2-40B4-BE49-F238E27FC236}">
                <a16:creationId xmlns:a16="http://schemas.microsoft.com/office/drawing/2014/main" id="{E80B0BC2-494F-4655-9089-966E979E37C5}"/>
              </a:ext>
            </a:extLst>
          </p:cNvPr>
          <p:cNvSpPr/>
          <p:nvPr/>
        </p:nvSpPr>
        <p:spPr>
          <a:xfrm>
            <a:off x="8472029" y="2178438"/>
            <a:ext cx="3165237" cy="3572500"/>
          </a:xfrm>
          <a:prstGeom prst="rect">
            <a:avLst/>
          </a:prstGeom>
          <a:solidFill>
            <a:srgbClr val="6CB89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
        <p:nvSpPr>
          <p:cNvPr id="2" name="2. Slide Title">
            <a:extLst>
              <a:ext uri="{FF2B5EF4-FFF2-40B4-BE49-F238E27FC236}">
                <a16:creationId xmlns:a16="http://schemas.microsoft.com/office/drawing/2014/main" id="{9FC2284F-DAF1-8640-BBFA-AF472047F913}"/>
              </a:ext>
            </a:extLst>
          </p:cNvPr>
          <p:cNvSpPr>
            <a:spLocks noGrp="1"/>
          </p:cNvSpPr>
          <p:nvPr>
            <p:ph type="title"/>
            <p:custDataLst>
              <p:tags r:id="rId4"/>
            </p:custDataLst>
          </p:nvPr>
        </p:nvSpPr>
        <p:spPr/>
        <p:txBody>
          <a:bodyPr vert="horz"/>
          <a:lstStyle/>
          <a:p>
            <a:r>
              <a:rPr lang="de-DE" dirty="0"/>
              <a:t>Erkennen von Texten, die nicht nutzungsfreundlich sind: Quantitativer Ansatz (3/3)</a:t>
            </a:r>
          </a:p>
        </p:txBody>
      </p:sp>
      <p:sp>
        <p:nvSpPr>
          <p:cNvPr id="4" name="1. On-page tracker">
            <a:extLst>
              <a:ext uri="{FF2B5EF4-FFF2-40B4-BE49-F238E27FC236}">
                <a16:creationId xmlns:a16="http://schemas.microsoft.com/office/drawing/2014/main" id="{0F5F2268-41B4-0A4D-838A-83127C53FE5A}"/>
              </a:ext>
            </a:extLst>
          </p:cNvPr>
          <p:cNvSpPr>
            <a:spLocks noGrp="1"/>
          </p:cNvSpPr>
          <p:nvPr>
            <p:ph type="body" sz="quarter" idx="10"/>
            <p:custDataLst>
              <p:tags r:id="rId5"/>
            </p:custDataLst>
          </p:nvPr>
        </p:nvSpPr>
        <p:spPr>
          <a:xfrm>
            <a:off x="554735" y="41597"/>
            <a:ext cx="3843338" cy="123111"/>
          </a:xfrm>
        </p:spPr>
        <p:txBody>
          <a:bodyPr/>
          <a:lstStyle/>
          <a:p>
            <a:r>
              <a:rPr lang="de-DE" dirty="0"/>
              <a:t>Analyse von Sprache/Erkennen von Potentialen</a:t>
            </a:r>
          </a:p>
        </p:txBody>
      </p:sp>
      <p:sp>
        <p:nvSpPr>
          <p:cNvPr id="14" name="5. Source">
            <a:extLst>
              <a:ext uri="{FF2B5EF4-FFF2-40B4-BE49-F238E27FC236}">
                <a16:creationId xmlns:a16="http://schemas.microsoft.com/office/drawing/2014/main" id="{BDEFBA43-05EF-C748-90B9-F0AB2444005C}"/>
              </a:ext>
            </a:extLst>
          </p:cNvPr>
          <p:cNvSpPr txBox="1"/>
          <p:nvPr>
            <p:custDataLst>
              <p:tags r:id="rId6"/>
            </p:custDataLst>
          </p:nvPr>
        </p:nvSpPr>
        <p:spPr>
          <a:xfrm>
            <a:off x="1500188" y="6498754"/>
            <a:ext cx="6332408"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de-DE" dirty="0"/>
              <a:t>Quelle: </a:t>
            </a:r>
            <a:r>
              <a:rPr lang="de-DE" noProof="1"/>
              <a:t>https://klartext.uni-hohenheim.de/hix</a:t>
            </a:r>
          </a:p>
        </p:txBody>
      </p:sp>
      <p:sp>
        <p:nvSpPr>
          <p:cNvPr id="19" name="Sticker">
            <a:extLst>
              <a:ext uri="{FF2B5EF4-FFF2-40B4-BE49-F238E27FC236}">
                <a16:creationId xmlns:a16="http://schemas.microsoft.com/office/drawing/2014/main" id="{412F1D72-5F3E-48C2-9B21-C66A216BCBB7}"/>
              </a:ext>
            </a:extLst>
          </p:cNvPr>
          <p:cNvSpPr txBox="1"/>
          <p:nvPr/>
        </p:nvSpPr>
        <p:spPr>
          <a:xfrm>
            <a:off x="554736" y="1289273"/>
            <a:ext cx="2430152"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de-DE" dirty="0"/>
              <a:t>ANWENDUNG Nicht im Umfang des Leitfadens</a:t>
            </a:r>
          </a:p>
        </p:txBody>
      </p:sp>
      <p:sp>
        <p:nvSpPr>
          <p:cNvPr id="24" name="TextBox 23">
            <a:extLst>
              <a:ext uri="{FF2B5EF4-FFF2-40B4-BE49-F238E27FC236}">
                <a16:creationId xmlns:a16="http://schemas.microsoft.com/office/drawing/2014/main" id="{D9E547E2-700D-4851-9619-DCCC4D442A41}"/>
              </a:ext>
            </a:extLst>
          </p:cNvPr>
          <p:cNvSpPr txBox="1">
            <a:spLocks/>
          </p:cNvSpPr>
          <p:nvPr/>
        </p:nvSpPr>
        <p:spPr>
          <a:xfrm>
            <a:off x="5291847" y="1725701"/>
            <a:ext cx="6345418" cy="276999"/>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800" dirty="0">
                <a:latin typeface="+mj-lt"/>
              </a:rPr>
              <a:t>Beispiel</a:t>
            </a:r>
          </a:p>
        </p:txBody>
      </p:sp>
      <p:sp>
        <p:nvSpPr>
          <p:cNvPr id="28" name="TextBox 27">
            <a:extLst>
              <a:ext uri="{FF2B5EF4-FFF2-40B4-BE49-F238E27FC236}">
                <a16:creationId xmlns:a16="http://schemas.microsoft.com/office/drawing/2014/main" id="{CE112051-38E0-466C-B301-668CAE0C57A5}"/>
              </a:ext>
            </a:extLst>
          </p:cNvPr>
          <p:cNvSpPr txBox="1">
            <a:spLocks/>
          </p:cNvSpPr>
          <p:nvPr/>
        </p:nvSpPr>
        <p:spPr>
          <a:xfrm>
            <a:off x="554737" y="1725701"/>
            <a:ext cx="4107141" cy="27699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800" dirty="0">
                <a:latin typeface="+mj-lt"/>
              </a:rPr>
              <a:t>Methodik</a:t>
            </a:r>
          </a:p>
        </p:txBody>
      </p:sp>
      <p:sp>
        <p:nvSpPr>
          <p:cNvPr id="9" name="TextBox 8">
            <a:extLst>
              <a:ext uri="{FF2B5EF4-FFF2-40B4-BE49-F238E27FC236}">
                <a16:creationId xmlns:a16="http://schemas.microsoft.com/office/drawing/2014/main" id="{36C4D067-2B17-4CE5-8E7D-E3979B1CEC19}"/>
              </a:ext>
            </a:extLst>
          </p:cNvPr>
          <p:cNvSpPr txBox="1"/>
          <p:nvPr/>
        </p:nvSpPr>
        <p:spPr>
          <a:xfrm>
            <a:off x="554737" y="2178438"/>
            <a:ext cx="4107141" cy="190821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dirty="0"/>
              <a:t>Eine quantitative Bewertung der Nutzungsfreundlichkeit von Texten hilft ein </a:t>
            </a:r>
            <a:r>
              <a:rPr lang="de-DE" sz="1400" dirty="0">
                <a:latin typeface="+mj-lt"/>
              </a:rPr>
              <a:t>objektives Bild </a:t>
            </a:r>
            <a:r>
              <a:rPr lang="de-DE" sz="1400" dirty="0"/>
              <a:t>des Textes zu bekommen.</a:t>
            </a:r>
          </a:p>
          <a:p>
            <a:r>
              <a:rPr lang="de-DE" sz="1400" dirty="0"/>
              <a:t>Der quantitative Ansatz kann </a:t>
            </a:r>
            <a:r>
              <a:rPr lang="de-DE" sz="1400" dirty="0">
                <a:latin typeface="+mj-lt"/>
              </a:rPr>
              <a:t>ergänzend </a:t>
            </a:r>
            <a:r>
              <a:rPr lang="de-DE" sz="1400" dirty="0"/>
              <a:t>zur qualitativen Bewertung verwendet werden.</a:t>
            </a:r>
          </a:p>
          <a:p>
            <a:r>
              <a:rPr lang="de-DE" sz="1400" dirty="0"/>
              <a:t>Hierbei wird nach </a:t>
            </a:r>
            <a:r>
              <a:rPr lang="de-DE" sz="1400" dirty="0">
                <a:latin typeface="+mj-lt"/>
              </a:rPr>
              <a:t>definierten Regelwerken </a:t>
            </a:r>
            <a:r>
              <a:rPr lang="de-DE" sz="1400" dirty="0"/>
              <a:t>ein Text bewertet. Ein Beispiel für eine solche Bewertung ist der “</a:t>
            </a:r>
            <a:r>
              <a:rPr lang="de-DE" sz="1400" noProof="1"/>
              <a:t>Hohenheimer</a:t>
            </a:r>
            <a:r>
              <a:rPr lang="de-DE" sz="1400" dirty="0"/>
              <a:t> Verständlichkeitsindex (HIX)“.</a:t>
            </a:r>
          </a:p>
        </p:txBody>
      </p:sp>
      <p:sp>
        <p:nvSpPr>
          <p:cNvPr id="29" name="Rectangle 28">
            <a:extLst>
              <a:ext uri="{FF2B5EF4-FFF2-40B4-BE49-F238E27FC236}">
                <a16:creationId xmlns:a16="http://schemas.microsoft.com/office/drawing/2014/main" id="{B6DB6FFA-4F59-4A7A-8D3A-70D2FB6F1EC3}"/>
              </a:ext>
            </a:extLst>
          </p:cNvPr>
          <p:cNvSpPr>
            <a:spLocks/>
          </p:cNvSpPr>
          <p:nvPr/>
        </p:nvSpPr>
        <p:spPr>
          <a:xfrm>
            <a:off x="5291847" y="2178438"/>
            <a:ext cx="6345418" cy="3572500"/>
          </a:xfrm>
          <a:prstGeom prst="rect">
            <a:avLst/>
          </a:prstGeom>
          <a:noFill/>
          <a:ln w="6350" cap="sq">
            <a:solidFill>
              <a:srgbClr val="D0D0D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
        <p:nvSpPr>
          <p:cNvPr id="30" name="TextBox 29">
            <a:extLst>
              <a:ext uri="{FF2B5EF4-FFF2-40B4-BE49-F238E27FC236}">
                <a16:creationId xmlns:a16="http://schemas.microsoft.com/office/drawing/2014/main" id="{71536725-80A2-4DB3-927F-F7D1097B31B8}"/>
              </a:ext>
            </a:extLst>
          </p:cNvPr>
          <p:cNvSpPr txBox="1">
            <a:spLocks/>
          </p:cNvSpPr>
          <p:nvPr/>
        </p:nvSpPr>
        <p:spPr>
          <a:xfrm>
            <a:off x="5451620" y="2291089"/>
            <a:ext cx="2851939" cy="4308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dirty="0">
                <a:solidFill>
                  <a:schemeClr val="accent1"/>
                </a:solidFill>
                <a:latin typeface="+mj-lt"/>
              </a:rPr>
              <a:t>Funktionsweise des „</a:t>
            </a:r>
            <a:r>
              <a:rPr lang="de-DE" sz="1400" noProof="1">
                <a:solidFill>
                  <a:schemeClr val="accent1"/>
                </a:solidFill>
                <a:latin typeface="+mj-lt"/>
              </a:rPr>
              <a:t>Hohenheimer</a:t>
            </a:r>
            <a:r>
              <a:rPr lang="de-DE" sz="1400" dirty="0">
                <a:solidFill>
                  <a:schemeClr val="accent1"/>
                </a:solidFill>
                <a:latin typeface="+mj-lt"/>
              </a:rPr>
              <a:t> Verständlichkeitsindex (HIX)“</a:t>
            </a:r>
          </a:p>
        </p:txBody>
      </p:sp>
      <p:sp>
        <p:nvSpPr>
          <p:cNvPr id="31" name="TextBox 30">
            <a:extLst>
              <a:ext uri="{FF2B5EF4-FFF2-40B4-BE49-F238E27FC236}">
                <a16:creationId xmlns:a16="http://schemas.microsoft.com/office/drawing/2014/main" id="{4CBFB656-9C82-4D6F-8CEA-FF27FDBDFA10}"/>
              </a:ext>
            </a:extLst>
          </p:cNvPr>
          <p:cNvSpPr txBox="1">
            <a:spLocks/>
          </p:cNvSpPr>
          <p:nvPr/>
        </p:nvSpPr>
        <p:spPr>
          <a:xfrm>
            <a:off x="5451621" y="3094055"/>
            <a:ext cx="2851939" cy="76944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000" dirty="0"/>
              <a:t>Um die Verständlichkeit von Texten objektiv zu erfassen, werden für jeden Text vier für die deutsche Sprache validierte Lesbarkeitsformeln berechnet. Der „</a:t>
            </a:r>
            <a:r>
              <a:rPr lang="de-DE" sz="1000" noProof="1"/>
              <a:t>Hohenheimer</a:t>
            </a:r>
            <a:r>
              <a:rPr lang="de-DE" sz="1000" dirty="0"/>
              <a:t> Verständlichkeitsindex“ verwendet dabei folgende Formeln:</a:t>
            </a:r>
          </a:p>
        </p:txBody>
      </p:sp>
      <p:sp>
        <p:nvSpPr>
          <p:cNvPr id="32" name="TextBox 31">
            <a:extLst>
              <a:ext uri="{FF2B5EF4-FFF2-40B4-BE49-F238E27FC236}">
                <a16:creationId xmlns:a16="http://schemas.microsoft.com/office/drawing/2014/main" id="{F8AB45BC-3FFB-4B28-AEC7-443C6B1E2BDF}"/>
              </a:ext>
            </a:extLst>
          </p:cNvPr>
          <p:cNvSpPr txBox="1">
            <a:spLocks/>
          </p:cNvSpPr>
          <p:nvPr/>
        </p:nvSpPr>
        <p:spPr>
          <a:xfrm>
            <a:off x="5451621" y="3922758"/>
            <a:ext cx="2851939" cy="73096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de-DE" sz="1000" noProof="1"/>
              <a:t>Amstad</a:t>
            </a:r>
            <a:r>
              <a:rPr lang="de-DE" sz="1000" dirty="0"/>
              <a:t>-Formel</a:t>
            </a:r>
          </a:p>
          <a:p>
            <a:pPr lvl="1"/>
            <a:r>
              <a:rPr lang="de-DE" sz="1000" dirty="0"/>
              <a:t>1. neue Wiener Sachtext-Formel</a:t>
            </a:r>
          </a:p>
          <a:p>
            <a:pPr lvl="1"/>
            <a:r>
              <a:rPr lang="de-DE" sz="1000" dirty="0"/>
              <a:t>SMOG-Index (Deutsch)</a:t>
            </a:r>
          </a:p>
          <a:p>
            <a:pPr lvl="1"/>
            <a:r>
              <a:rPr lang="de-DE" sz="1000" noProof="1"/>
              <a:t>Lix L</a:t>
            </a:r>
            <a:r>
              <a:rPr lang="de-DE" sz="1000" dirty="0"/>
              <a:t>esbarkeitsindex</a:t>
            </a:r>
          </a:p>
        </p:txBody>
      </p:sp>
      <p:sp>
        <p:nvSpPr>
          <p:cNvPr id="33" name="TextBox 32">
            <a:extLst>
              <a:ext uri="{FF2B5EF4-FFF2-40B4-BE49-F238E27FC236}">
                <a16:creationId xmlns:a16="http://schemas.microsoft.com/office/drawing/2014/main" id="{DC55922F-447A-48E5-B69A-7A459B92F54F}"/>
              </a:ext>
            </a:extLst>
          </p:cNvPr>
          <p:cNvSpPr txBox="1">
            <a:spLocks/>
          </p:cNvSpPr>
          <p:nvPr/>
        </p:nvSpPr>
        <p:spPr>
          <a:xfrm>
            <a:off x="8747553" y="3094055"/>
            <a:ext cx="2851939" cy="461665"/>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FFFFFF"/>
              </a:buClr>
              <a:buNone/>
            </a:pPr>
            <a:r>
              <a:rPr lang="de-DE" sz="1000" dirty="0">
                <a:solidFill>
                  <a:srgbClr val="FFFFFF"/>
                </a:solidFill>
              </a:rPr>
              <a:t>Zusätzlich zu den Formeln werden weitere, für die Verständlichkeit relevante Textparameter ermittelt und in den Index einbezogen:</a:t>
            </a:r>
          </a:p>
        </p:txBody>
      </p:sp>
      <p:sp>
        <p:nvSpPr>
          <p:cNvPr id="34" name="TextBox 33">
            <a:extLst>
              <a:ext uri="{FF2B5EF4-FFF2-40B4-BE49-F238E27FC236}">
                <a16:creationId xmlns:a16="http://schemas.microsoft.com/office/drawing/2014/main" id="{7F9EF7A8-BD1B-4D36-B54B-BDFBCCCC5F56}"/>
              </a:ext>
            </a:extLst>
          </p:cNvPr>
          <p:cNvSpPr txBox="1">
            <a:spLocks/>
          </p:cNvSpPr>
          <p:nvPr/>
        </p:nvSpPr>
        <p:spPr>
          <a:xfrm>
            <a:off x="8747553" y="3633117"/>
            <a:ext cx="2851939" cy="111569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Clr>
                <a:srgbClr val="FFFFFF"/>
              </a:buClr>
            </a:pPr>
            <a:r>
              <a:rPr lang="de-DE" sz="1000" dirty="0">
                <a:solidFill>
                  <a:srgbClr val="FFFFFF"/>
                </a:solidFill>
              </a:rPr>
              <a:t>Durchschnittliche Satzlänge in Wörtern</a:t>
            </a:r>
          </a:p>
          <a:p>
            <a:pPr lvl="1">
              <a:buClr>
                <a:srgbClr val="FFFFFF"/>
              </a:buClr>
            </a:pPr>
            <a:r>
              <a:rPr lang="de-DE" sz="1000" dirty="0">
                <a:solidFill>
                  <a:srgbClr val="FFFFFF"/>
                </a:solidFill>
              </a:rPr>
              <a:t>Durchschnittliche Satzteillänge in Wörtern</a:t>
            </a:r>
          </a:p>
          <a:p>
            <a:pPr lvl="1">
              <a:buClr>
                <a:srgbClr val="FFFFFF"/>
              </a:buClr>
            </a:pPr>
            <a:r>
              <a:rPr lang="de-DE" sz="1000" dirty="0">
                <a:solidFill>
                  <a:srgbClr val="FFFFFF"/>
                </a:solidFill>
              </a:rPr>
              <a:t>Durchschnittliche Wortlänge in Buchstaben</a:t>
            </a:r>
          </a:p>
          <a:p>
            <a:pPr lvl="1">
              <a:buClr>
                <a:srgbClr val="FFFFFF"/>
              </a:buClr>
            </a:pPr>
            <a:r>
              <a:rPr lang="de-DE" sz="1000" dirty="0">
                <a:solidFill>
                  <a:srgbClr val="FFFFFF"/>
                </a:solidFill>
              </a:rPr>
              <a:t>Anteil der Wörter mit mehr als 6 Buchstaben</a:t>
            </a:r>
          </a:p>
          <a:p>
            <a:pPr lvl="1">
              <a:buClr>
                <a:srgbClr val="FFFFFF"/>
              </a:buClr>
            </a:pPr>
            <a:r>
              <a:rPr lang="de-DE" sz="1000" dirty="0">
                <a:solidFill>
                  <a:srgbClr val="FFFFFF"/>
                </a:solidFill>
              </a:rPr>
              <a:t>Anteil der Satzteile mit mehr als 12 Wörtern</a:t>
            </a:r>
          </a:p>
          <a:p>
            <a:pPr lvl="1">
              <a:buClr>
                <a:srgbClr val="FFFFFF"/>
              </a:buClr>
            </a:pPr>
            <a:r>
              <a:rPr lang="de-DE" sz="1000" dirty="0">
                <a:solidFill>
                  <a:srgbClr val="FFFFFF"/>
                </a:solidFill>
              </a:rPr>
              <a:t>Anteil der Sätze mit mehr als 20 Wörtern</a:t>
            </a:r>
          </a:p>
        </p:txBody>
      </p:sp>
    </p:spTree>
    <p:extLst>
      <p:ext uri="{BB962C8B-B14F-4D97-AF65-F5344CB8AC3E}">
        <p14:creationId xmlns:p14="http://schemas.microsoft.com/office/powerpoint/2010/main" val="2569843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D08AE112-C744-42A2-BAD0-3806B0539E81}"/>
              </a:ext>
            </a:extLst>
          </p:cNvPr>
          <p:cNvGraphicFramePr>
            <a:graphicFrameLocks noChangeAspect="1"/>
          </p:cNvGraphicFramePr>
          <p:nvPr>
            <p:custDataLst>
              <p:tags r:id="rId1"/>
            </p:custDataLst>
            <p:extLst>
              <p:ext uri="{D42A27DB-BD31-4B8C-83A1-F6EECF244321}">
                <p14:modId xmlns:p14="http://schemas.microsoft.com/office/powerpoint/2010/main" val="8010356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395" imgH="396" progId="TCLayout.ActiveDocument.1">
                  <p:embed/>
                </p:oleObj>
              </mc:Choice>
              <mc:Fallback>
                <p:oleObj name="think-cell Slide" r:id="rId11" imgW="395" imgH="396"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3044CB2C-B369-4ECE-84A9-14B6106AB5C9}"/>
              </a:ext>
            </a:extLst>
          </p:cNvPr>
          <p:cNvSpPr/>
          <p:nvPr>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de-DE" sz="2500" b="1" dirty="0" err="1">
              <a:solidFill>
                <a:schemeClr val="bg1"/>
              </a:solidFill>
              <a:latin typeface="BundesSans Bold" panose="020B0002030500000203" pitchFamily="34" charset="0"/>
              <a:ea typeface="+mj-ea"/>
              <a:cs typeface="+mj-cs"/>
              <a:sym typeface="BundesSans Bold" panose="020B0002030500000203" pitchFamily="34" charset="0"/>
            </a:endParaRPr>
          </a:p>
        </p:txBody>
      </p:sp>
      <p:sp>
        <p:nvSpPr>
          <p:cNvPr id="6" name="Rectangle 5" hidden="1">
            <a:extLst>
              <a:ext uri="{FF2B5EF4-FFF2-40B4-BE49-F238E27FC236}">
                <a16:creationId xmlns:a16="http://schemas.microsoft.com/office/drawing/2014/main" id="{D10ECBA5-E653-48DA-B236-B11691CD4493}"/>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de-DE" sz="2500" b="1" dirty="0">
              <a:solidFill>
                <a:schemeClr val="bg1"/>
              </a:solidFill>
              <a:latin typeface="BundesSans Bold" panose="020B0002030500000203" pitchFamily="34" charset="0"/>
              <a:ea typeface="+mj-ea"/>
              <a:cs typeface="+mj-cs"/>
              <a:sym typeface="BundesSans Bold" panose="020B0002030500000203" pitchFamily="34" charset="0"/>
            </a:endParaRPr>
          </a:p>
        </p:txBody>
      </p:sp>
      <p:sp>
        <p:nvSpPr>
          <p:cNvPr id="27" name="Rectangle 26">
            <a:extLst>
              <a:ext uri="{FF2B5EF4-FFF2-40B4-BE49-F238E27FC236}">
                <a16:creationId xmlns:a16="http://schemas.microsoft.com/office/drawing/2014/main" id="{89ADB8D8-A391-48F0-8168-0CF43C754099}"/>
              </a:ext>
            </a:extLst>
          </p:cNvPr>
          <p:cNvSpPr>
            <a:spLocks/>
          </p:cNvSpPr>
          <p:nvPr/>
        </p:nvSpPr>
        <p:spPr>
          <a:xfrm>
            <a:off x="554736" y="2182542"/>
            <a:ext cx="11082528" cy="552114"/>
          </a:xfrm>
          <a:prstGeom prst="rect">
            <a:avLst/>
          </a:prstGeom>
          <a:solidFill>
            <a:schemeClr val="accent6">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
        <p:nvSpPr>
          <p:cNvPr id="2" name="2. Slide Title">
            <a:extLst>
              <a:ext uri="{FF2B5EF4-FFF2-40B4-BE49-F238E27FC236}">
                <a16:creationId xmlns:a16="http://schemas.microsoft.com/office/drawing/2014/main" id="{9FC2284F-DAF1-8640-BBFA-AF472047F913}"/>
              </a:ext>
            </a:extLst>
          </p:cNvPr>
          <p:cNvSpPr>
            <a:spLocks noGrp="1"/>
          </p:cNvSpPr>
          <p:nvPr>
            <p:ph type="title"/>
            <p:custDataLst>
              <p:tags r:id="rId4"/>
            </p:custDataLst>
          </p:nvPr>
        </p:nvSpPr>
        <p:spPr>
          <a:xfrm>
            <a:off x="554736" y="172212"/>
            <a:ext cx="11082528" cy="731520"/>
          </a:xfrm>
        </p:spPr>
        <p:txBody>
          <a:bodyPr vert="horz">
            <a:noAutofit/>
          </a:bodyPr>
          <a:lstStyle/>
          <a:p>
            <a:r>
              <a:rPr lang="de-DE"/>
              <a:t>Priorisierung von Texten zur Verbesserung der Nutzungsfreundlichkeit</a:t>
            </a:r>
            <a:endParaRPr lang="de-DE" dirty="0"/>
          </a:p>
        </p:txBody>
      </p:sp>
      <p:sp>
        <p:nvSpPr>
          <p:cNvPr id="4" name="1. On-page tracker">
            <a:extLst>
              <a:ext uri="{FF2B5EF4-FFF2-40B4-BE49-F238E27FC236}">
                <a16:creationId xmlns:a16="http://schemas.microsoft.com/office/drawing/2014/main" id="{0F5F2268-41B4-0A4D-838A-83127C53FE5A}"/>
              </a:ext>
            </a:extLst>
          </p:cNvPr>
          <p:cNvSpPr>
            <a:spLocks noGrp="1"/>
          </p:cNvSpPr>
          <p:nvPr>
            <p:ph type="body" sz="quarter" idx="10"/>
            <p:custDataLst>
              <p:tags r:id="rId5"/>
            </p:custDataLst>
          </p:nvPr>
        </p:nvSpPr>
        <p:spPr>
          <a:xfrm>
            <a:off x="554735" y="41597"/>
            <a:ext cx="3843338" cy="123111"/>
          </a:xfrm>
        </p:spPr>
        <p:txBody>
          <a:bodyPr/>
          <a:lstStyle/>
          <a:p>
            <a:r>
              <a:rPr lang="de-DE" dirty="0"/>
              <a:t>Analyse von Sprache / Priorisieren von Texten</a:t>
            </a:r>
          </a:p>
        </p:txBody>
      </p:sp>
      <p:sp>
        <p:nvSpPr>
          <p:cNvPr id="7" name="TextBox 6">
            <a:extLst>
              <a:ext uri="{FF2B5EF4-FFF2-40B4-BE49-F238E27FC236}">
                <a16:creationId xmlns:a16="http://schemas.microsoft.com/office/drawing/2014/main" id="{E0648566-5FE5-7A4E-88D8-EB2C86D129C9}"/>
              </a:ext>
            </a:extLst>
          </p:cNvPr>
          <p:cNvSpPr txBox="1">
            <a:spLocks/>
          </p:cNvSpPr>
          <p:nvPr/>
        </p:nvSpPr>
        <p:spPr>
          <a:xfrm>
            <a:off x="554736" y="3763804"/>
            <a:ext cx="5375286"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dirty="0">
                <a:latin typeface="+mj-lt"/>
              </a:rPr>
              <a:t>Erfahrungswerte</a:t>
            </a:r>
          </a:p>
        </p:txBody>
      </p:sp>
      <p:sp>
        <p:nvSpPr>
          <p:cNvPr id="10" name="TextBox 9">
            <a:extLst>
              <a:ext uri="{FF2B5EF4-FFF2-40B4-BE49-F238E27FC236}">
                <a16:creationId xmlns:a16="http://schemas.microsoft.com/office/drawing/2014/main" id="{6447D8B5-E945-7C4D-BE74-E68121E4B4D6}"/>
              </a:ext>
            </a:extLst>
          </p:cNvPr>
          <p:cNvSpPr txBox="1">
            <a:spLocks/>
          </p:cNvSpPr>
          <p:nvPr/>
        </p:nvSpPr>
        <p:spPr>
          <a:xfrm>
            <a:off x="554736" y="1720170"/>
            <a:ext cx="11082528"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200" dirty="0"/>
              <a:t>Durch die Priorisierung kann festgestellt werden, welche Texte als erstes verbessert werden sollten. </a:t>
            </a:r>
            <a:br>
              <a:rPr lang="de-DE" sz="1200" dirty="0"/>
            </a:br>
            <a:r>
              <a:rPr lang="de-DE" sz="1200" dirty="0"/>
              <a:t>Die Priorisierung kann durch Erfahrungswerte, eine Analytik oder einer Mischung beider Methoden erfolgen.</a:t>
            </a:r>
          </a:p>
        </p:txBody>
      </p:sp>
      <p:sp>
        <p:nvSpPr>
          <p:cNvPr id="15" name="TextBox 14">
            <a:extLst>
              <a:ext uri="{FF2B5EF4-FFF2-40B4-BE49-F238E27FC236}">
                <a16:creationId xmlns:a16="http://schemas.microsoft.com/office/drawing/2014/main" id="{FEA32D2A-1483-1748-AA26-CAD7E032F844}"/>
              </a:ext>
            </a:extLst>
          </p:cNvPr>
          <p:cNvSpPr txBox="1"/>
          <p:nvPr/>
        </p:nvSpPr>
        <p:spPr>
          <a:xfrm>
            <a:off x="1129005" y="2273933"/>
            <a:ext cx="10235592"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pPr>
            <a:r>
              <a:rPr lang="de-DE" sz="1200" dirty="0">
                <a:solidFill>
                  <a:srgbClr val="000000"/>
                </a:solidFill>
                <a:latin typeface="+mj-lt"/>
              </a:rPr>
              <a:t>Hinweis: </a:t>
            </a:r>
            <a:r>
              <a:rPr lang="de-DE" sz="1200" dirty="0">
                <a:solidFill>
                  <a:srgbClr val="000000"/>
                </a:solidFill>
              </a:rPr>
              <a:t>Grundsätzlich empfiehlt es sich immer, die Priorisierung durch Erfahrungswerte zu beginnen, da die Aufwände hierfür verhältnismäßig gering sind. </a:t>
            </a:r>
            <a:br>
              <a:rPr lang="de-DE" sz="1200" dirty="0">
                <a:solidFill>
                  <a:srgbClr val="000000"/>
                </a:solidFill>
              </a:rPr>
            </a:br>
            <a:r>
              <a:rPr lang="de-DE" sz="1200" dirty="0">
                <a:solidFill>
                  <a:srgbClr val="000000"/>
                </a:solidFill>
              </a:rPr>
              <a:t>Ein analytisches Verfahren kann eine genauere Auswertung bewirken, ist jedoch häufig mit hohen Aufwänden verbunden.</a:t>
            </a:r>
          </a:p>
        </p:txBody>
      </p:sp>
      <p:sp>
        <p:nvSpPr>
          <p:cNvPr id="21" name="TextBox 20">
            <a:extLst>
              <a:ext uri="{FF2B5EF4-FFF2-40B4-BE49-F238E27FC236}">
                <a16:creationId xmlns:a16="http://schemas.microsoft.com/office/drawing/2014/main" id="{BA87BCA9-357A-1242-8AB6-3DB615078AE4}"/>
              </a:ext>
            </a:extLst>
          </p:cNvPr>
          <p:cNvSpPr txBox="1">
            <a:spLocks/>
          </p:cNvSpPr>
          <p:nvPr/>
        </p:nvSpPr>
        <p:spPr>
          <a:xfrm>
            <a:off x="554734" y="4205160"/>
            <a:ext cx="5375286" cy="122341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200" dirty="0"/>
              <a:t>Eine Priorisierung kann vorgenommen werden, indem </a:t>
            </a:r>
            <a:r>
              <a:rPr lang="de-DE" sz="1200" noProof="1"/>
              <a:t>sich Verfasser:innen </a:t>
            </a:r>
            <a:r>
              <a:rPr lang="de-DE" sz="1200" dirty="0">
                <a:latin typeface="+mj-lt"/>
              </a:rPr>
              <a:t>folgende Fragen </a:t>
            </a:r>
            <a:r>
              <a:rPr lang="de-DE" sz="1200" dirty="0"/>
              <a:t>stellen:</a:t>
            </a:r>
          </a:p>
          <a:p>
            <a:pPr lvl="1"/>
            <a:r>
              <a:rPr lang="de-DE" sz="1200" dirty="0"/>
              <a:t>Wie häufig sehen </a:t>
            </a:r>
            <a:r>
              <a:rPr lang="de-DE" sz="1200" noProof="1"/>
              <a:t>Nutzer:innen </a:t>
            </a:r>
            <a:r>
              <a:rPr lang="de-DE" sz="1200" dirty="0"/>
              <a:t>diesen Text?</a:t>
            </a:r>
          </a:p>
          <a:p>
            <a:pPr lvl="1"/>
            <a:r>
              <a:rPr lang="de-DE" sz="1200" dirty="0"/>
              <a:t>Wie entscheidend ist dieser Text, damit </a:t>
            </a:r>
            <a:r>
              <a:rPr lang="de-DE" sz="1200" noProof="1"/>
              <a:t>Nutzer:innen </a:t>
            </a:r>
            <a:r>
              <a:rPr lang="de-DE" sz="1200" dirty="0"/>
              <a:t>vorankommen können?</a:t>
            </a:r>
          </a:p>
          <a:p>
            <a:pPr lvl="1"/>
            <a:r>
              <a:rPr lang="de-DE" sz="1200" dirty="0"/>
              <a:t>Wie häufig entstehen hier zusätzliche Aufwände durch Missverständnisse </a:t>
            </a:r>
            <a:br>
              <a:rPr lang="de-DE" sz="1200" dirty="0"/>
            </a:br>
            <a:r>
              <a:rPr lang="de-DE" sz="1200" dirty="0"/>
              <a:t>bei Nutzer:innen?</a:t>
            </a:r>
          </a:p>
        </p:txBody>
      </p:sp>
      <p:cxnSp>
        <p:nvCxnSpPr>
          <p:cNvPr id="37" name="Straight Connector 36">
            <a:extLst>
              <a:ext uri="{FF2B5EF4-FFF2-40B4-BE49-F238E27FC236}">
                <a16:creationId xmlns:a16="http://schemas.microsoft.com/office/drawing/2014/main" id="{C6042925-767E-47B5-9DE4-BB0A896FBD4D}"/>
              </a:ext>
            </a:extLst>
          </p:cNvPr>
          <p:cNvCxnSpPr>
            <a:cxnSpLocks/>
          </p:cNvCxnSpPr>
          <p:nvPr/>
        </p:nvCxnSpPr>
        <p:spPr>
          <a:xfrm>
            <a:off x="554735" y="4095348"/>
            <a:ext cx="5375286" cy="0"/>
          </a:xfrm>
          <a:prstGeom prst="line">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4EAA39A5-35E2-4FA3-9F3C-B4640A6DAFB1}"/>
              </a:ext>
            </a:extLst>
          </p:cNvPr>
          <p:cNvGrpSpPr/>
          <p:nvPr/>
        </p:nvGrpSpPr>
        <p:grpSpPr>
          <a:xfrm>
            <a:off x="2842439" y="2904828"/>
            <a:ext cx="799881" cy="799881"/>
            <a:chOff x="2681277" y="2904828"/>
            <a:chExt cx="799881" cy="799881"/>
          </a:xfrm>
        </p:grpSpPr>
        <p:sp>
          <p:nvSpPr>
            <p:cNvPr id="40" name="Oval 39">
              <a:extLst>
                <a:ext uri="{FF2B5EF4-FFF2-40B4-BE49-F238E27FC236}">
                  <a16:creationId xmlns:a16="http://schemas.microsoft.com/office/drawing/2014/main" id="{FD553B34-B929-42A2-8D7D-028B35236BCD}"/>
                </a:ext>
              </a:extLst>
            </p:cNvPr>
            <p:cNvSpPr/>
            <p:nvPr/>
          </p:nvSpPr>
          <p:spPr>
            <a:xfrm>
              <a:off x="2681277" y="2904828"/>
              <a:ext cx="799881" cy="799881"/>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pic>
          <p:nvPicPr>
            <p:cNvPr id="11" name="CustomIcon">
              <a:extLst>
                <a:ext uri="{FF2B5EF4-FFF2-40B4-BE49-F238E27FC236}">
                  <a16:creationId xmlns:a16="http://schemas.microsoft.com/office/drawing/2014/main" id="{C97A312E-4F16-4C47-8ACE-BB3303075FB2}"/>
                </a:ext>
              </a:extLst>
            </p:cNvPr>
            <p:cNvPicPr>
              <a:picLocks/>
            </p:cNvPicPr>
            <p:nvPr>
              <p:custDataLst>
                <p:tags r:id="rId8"/>
              </p:custDataLst>
            </p:nvPr>
          </p:nvPicPr>
          <p:blipFill>
            <a:blip r:embed="rId13">
              <a:extLst>
                <a:ext uri="{96DAC541-7B7A-43D3-8B79-37D633B846F1}">
                  <asvg:svgBlip xmlns:asvg="http://schemas.microsoft.com/office/drawing/2016/SVG/main" r:embed="rId14"/>
                </a:ext>
              </a:extLst>
            </a:blip>
            <a:stretch>
              <a:fillRect/>
            </a:stretch>
          </p:blipFill>
          <p:spPr>
            <a:xfrm>
              <a:off x="2854848" y="3078399"/>
              <a:ext cx="452739" cy="452739"/>
            </a:xfrm>
            <a:prstGeom prst="rect">
              <a:avLst/>
            </a:prstGeom>
          </p:spPr>
        </p:pic>
      </p:grpSp>
      <p:sp>
        <p:nvSpPr>
          <p:cNvPr id="8" name="TextBox 7">
            <a:extLst>
              <a:ext uri="{FF2B5EF4-FFF2-40B4-BE49-F238E27FC236}">
                <a16:creationId xmlns:a16="http://schemas.microsoft.com/office/drawing/2014/main" id="{AF031F11-EF63-9140-9F26-80E09779BC5A}"/>
              </a:ext>
            </a:extLst>
          </p:cNvPr>
          <p:cNvSpPr txBox="1">
            <a:spLocks/>
          </p:cNvSpPr>
          <p:nvPr/>
        </p:nvSpPr>
        <p:spPr>
          <a:xfrm>
            <a:off x="6261978" y="3763804"/>
            <a:ext cx="5375286" cy="24622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de-DE" dirty="0">
                <a:latin typeface="+mj-lt"/>
              </a:rPr>
              <a:t>Analytik</a:t>
            </a:r>
          </a:p>
        </p:txBody>
      </p:sp>
      <p:sp>
        <p:nvSpPr>
          <p:cNvPr id="19" name="TextBox 18">
            <a:extLst>
              <a:ext uri="{FF2B5EF4-FFF2-40B4-BE49-F238E27FC236}">
                <a16:creationId xmlns:a16="http://schemas.microsoft.com/office/drawing/2014/main" id="{09272E84-A914-7D49-8C08-8C9FDE608D02}"/>
              </a:ext>
            </a:extLst>
          </p:cNvPr>
          <p:cNvSpPr txBox="1">
            <a:spLocks/>
          </p:cNvSpPr>
          <p:nvPr/>
        </p:nvSpPr>
        <p:spPr>
          <a:xfrm>
            <a:off x="6261978" y="4205160"/>
            <a:ext cx="5375286" cy="369332"/>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200" dirty="0"/>
              <a:t>Bei einem analytischen Vorgehen wird eine automatisierte Priorisierung durch eine Bewertung basierend auf </a:t>
            </a:r>
            <a:r>
              <a:rPr lang="de-DE" sz="1200" dirty="0">
                <a:latin typeface="+mj-lt"/>
              </a:rPr>
              <a:t>mehreren Faktoren </a:t>
            </a:r>
            <a:r>
              <a:rPr lang="de-DE" sz="1200" dirty="0"/>
              <a:t>vorgenommen, beispielhaft:</a:t>
            </a:r>
          </a:p>
        </p:txBody>
      </p:sp>
      <p:sp>
        <p:nvSpPr>
          <p:cNvPr id="20" name="TextBox 19">
            <a:extLst>
              <a:ext uri="{FF2B5EF4-FFF2-40B4-BE49-F238E27FC236}">
                <a16:creationId xmlns:a16="http://schemas.microsoft.com/office/drawing/2014/main" id="{6C98F604-6686-3E48-B6B4-C405B4C4B39E}"/>
              </a:ext>
            </a:extLst>
          </p:cNvPr>
          <p:cNvSpPr txBox="1">
            <a:spLocks/>
          </p:cNvSpPr>
          <p:nvPr/>
        </p:nvSpPr>
        <p:spPr>
          <a:xfrm>
            <a:off x="6261978" y="4656661"/>
            <a:ext cx="5375286" cy="630942"/>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r>
              <a:rPr lang="de-DE" sz="1200" dirty="0"/>
              <a:t>Verweildauer von </a:t>
            </a:r>
            <a:r>
              <a:rPr lang="de-DE" sz="1200" noProof="1"/>
              <a:t>Nutzer:innen </a:t>
            </a:r>
            <a:r>
              <a:rPr lang="de-DE" sz="1200" dirty="0"/>
              <a:t>auf diesem Text</a:t>
            </a:r>
          </a:p>
          <a:p>
            <a:pPr lvl="1"/>
            <a:r>
              <a:rPr lang="de-DE" sz="1200" dirty="0"/>
              <a:t>Prozentuale Anzahl der </a:t>
            </a:r>
            <a:r>
              <a:rPr lang="de-DE" sz="1200" noProof="1"/>
              <a:t>Nutzer:innen</a:t>
            </a:r>
            <a:r>
              <a:rPr lang="de-DE" sz="1200" dirty="0"/>
              <a:t>, die den Text lesen</a:t>
            </a:r>
          </a:p>
          <a:p>
            <a:pPr lvl="1"/>
            <a:r>
              <a:rPr lang="de-DE" sz="1200" dirty="0"/>
              <a:t>Abbruchsrate nach Lesen des Textes</a:t>
            </a:r>
          </a:p>
        </p:txBody>
      </p:sp>
      <p:sp>
        <p:nvSpPr>
          <p:cNvPr id="28" name="Rectangle 27">
            <a:extLst>
              <a:ext uri="{FF2B5EF4-FFF2-40B4-BE49-F238E27FC236}">
                <a16:creationId xmlns:a16="http://schemas.microsoft.com/office/drawing/2014/main" id="{3E95FBCC-ACF2-46E2-88DF-1BB5B87F09D2}"/>
              </a:ext>
            </a:extLst>
          </p:cNvPr>
          <p:cNvSpPr>
            <a:spLocks/>
          </p:cNvSpPr>
          <p:nvPr/>
        </p:nvSpPr>
        <p:spPr>
          <a:xfrm>
            <a:off x="6261978" y="5500874"/>
            <a:ext cx="5375286" cy="723333"/>
          </a:xfrm>
          <a:prstGeom prst="rect">
            <a:avLst/>
          </a:prstGeom>
          <a:solidFill>
            <a:schemeClr val="accent4">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
        <p:nvSpPr>
          <p:cNvPr id="35" name="TextBox 34">
            <a:extLst>
              <a:ext uri="{FF2B5EF4-FFF2-40B4-BE49-F238E27FC236}">
                <a16:creationId xmlns:a16="http://schemas.microsoft.com/office/drawing/2014/main" id="{03A4811F-EC57-457A-84F2-4C942AA0B9D6}"/>
              </a:ext>
            </a:extLst>
          </p:cNvPr>
          <p:cNvSpPr txBox="1"/>
          <p:nvPr/>
        </p:nvSpPr>
        <p:spPr>
          <a:xfrm>
            <a:off x="6782365" y="5585541"/>
            <a:ext cx="4737244"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pPr>
            <a:r>
              <a:rPr lang="de-DE" sz="1200" dirty="0">
                <a:solidFill>
                  <a:srgbClr val="000000"/>
                </a:solidFill>
                <a:latin typeface="+mj-lt"/>
              </a:rPr>
              <a:t>Hinweis: </a:t>
            </a:r>
            <a:r>
              <a:rPr lang="de-DE" sz="1200" dirty="0">
                <a:solidFill>
                  <a:srgbClr val="000000"/>
                </a:solidFill>
              </a:rPr>
              <a:t>Technische Lösungen zur Analyse, z.B. auf Webseiten, müssen bezüglich des Datenschutzes immer vor ihrer Verwendung überprüft werden!</a:t>
            </a:r>
          </a:p>
        </p:txBody>
      </p:sp>
      <p:pic>
        <p:nvPicPr>
          <p:cNvPr id="36" name="Graphic 35">
            <a:extLst>
              <a:ext uri="{FF2B5EF4-FFF2-40B4-BE49-F238E27FC236}">
                <a16:creationId xmlns:a16="http://schemas.microsoft.com/office/drawing/2014/main" id="{41E3E6E4-D4D8-4CFC-97BB-C2C2DC8A91B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261978" y="5619556"/>
            <a:ext cx="502298" cy="502298"/>
          </a:xfrm>
          <a:prstGeom prst="rect">
            <a:avLst/>
          </a:prstGeom>
        </p:spPr>
      </p:pic>
      <p:cxnSp>
        <p:nvCxnSpPr>
          <p:cNvPr id="38" name="Straight Connector 37">
            <a:extLst>
              <a:ext uri="{FF2B5EF4-FFF2-40B4-BE49-F238E27FC236}">
                <a16:creationId xmlns:a16="http://schemas.microsoft.com/office/drawing/2014/main" id="{01D59173-3468-43CA-B235-1AED63EDE4BE}"/>
              </a:ext>
            </a:extLst>
          </p:cNvPr>
          <p:cNvCxnSpPr>
            <a:cxnSpLocks/>
          </p:cNvCxnSpPr>
          <p:nvPr/>
        </p:nvCxnSpPr>
        <p:spPr>
          <a:xfrm>
            <a:off x="6261978" y="4095348"/>
            <a:ext cx="5375286" cy="0"/>
          </a:xfrm>
          <a:prstGeom prst="line">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CF41354A-3B11-4413-9D4A-8E46FCBB2201}"/>
              </a:ext>
            </a:extLst>
          </p:cNvPr>
          <p:cNvGrpSpPr/>
          <p:nvPr/>
        </p:nvGrpSpPr>
        <p:grpSpPr>
          <a:xfrm>
            <a:off x="8549680" y="2904828"/>
            <a:ext cx="799881" cy="799881"/>
            <a:chOff x="8710843" y="2904828"/>
            <a:chExt cx="799881" cy="799881"/>
          </a:xfrm>
        </p:grpSpPr>
        <p:sp>
          <p:nvSpPr>
            <p:cNvPr id="43" name="Oval 42">
              <a:extLst>
                <a:ext uri="{FF2B5EF4-FFF2-40B4-BE49-F238E27FC236}">
                  <a16:creationId xmlns:a16="http://schemas.microsoft.com/office/drawing/2014/main" id="{33053595-E7DB-4229-AD00-77D30C7B7AF1}"/>
                </a:ext>
              </a:extLst>
            </p:cNvPr>
            <p:cNvSpPr/>
            <p:nvPr/>
          </p:nvSpPr>
          <p:spPr>
            <a:xfrm>
              <a:off x="8710843" y="2904828"/>
              <a:ext cx="799881" cy="799881"/>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pic>
          <p:nvPicPr>
            <p:cNvPr id="22" name="CustomIcon">
              <a:extLst>
                <a:ext uri="{FF2B5EF4-FFF2-40B4-BE49-F238E27FC236}">
                  <a16:creationId xmlns:a16="http://schemas.microsoft.com/office/drawing/2014/main" id="{26F4ACA6-4BBD-43B6-931E-FF57F8A127B8}"/>
                </a:ext>
              </a:extLst>
            </p:cNvPr>
            <p:cNvPicPr>
              <a:picLocks/>
            </p:cNvPicPr>
            <p:nvPr>
              <p:custDataLst>
                <p:tags r:id="rId7"/>
              </p:custDataLst>
            </p:nvPr>
          </p:nvPicPr>
          <p:blipFill>
            <a:blip r:embed="rId17">
              <a:extLst>
                <a:ext uri="{96DAC541-7B7A-43D3-8B79-37D633B846F1}">
                  <asvg:svgBlip xmlns:asvg="http://schemas.microsoft.com/office/drawing/2016/SVG/main" r:embed="rId18"/>
                </a:ext>
              </a:extLst>
            </a:blip>
            <a:stretch>
              <a:fillRect/>
            </a:stretch>
          </p:blipFill>
          <p:spPr>
            <a:xfrm>
              <a:off x="8884414" y="3078399"/>
              <a:ext cx="452739" cy="452739"/>
            </a:xfrm>
            <a:prstGeom prst="rect">
              <a:avLst/>
            </a:prstGeom>
          </p:spPr>
        </p:pic>
      </p:grpSp>
      <p:pic>
        <p:nvPicPr>
          <p:cNvPr id="12" name="CustomIcon">
            <a:extLst>
              <a:ext uri="{FF2B5EF4-FFF2-40B4-BE49-F238E27FC236}">
                <a16:creationId xmlns:a16="http://schemas.microsoft.com/office/drawing/2014/main" id="{3385C10F-225B-43B4-AFA2-B26401CB3A42}"/>
              </a:ext>
            </a:extLst>
          </p:cNvPr>
          <p:cNvPicPr>
            <a:picLocks/>
          </p:cNvPicPr>
          <p:nvPr>
            <p:custDataLst>
              <p:tags r:id="rId6"/>
            </p:custDataLst>
          </p:nvPr>
        </p:nvPicPr>
        <p:blipFill>
          <a:blip r:embed="rId19">
            <a:extLst>
              <a:ext uri="{96DAC541-7B7A-43D3-8B79-37D633B846F1}">
                <asvg:svgBlip xmlns:asvg="http://schemas.microsoft.com/office/drawing/2016/SVG/main" r:embed="rId20"/>
              </a:ext>
            </a:extLst>
          </a:blip>
          <a:stretch>
            <a:fillRect/>
          </a:stretch>
        </p:blipFill>
        <p:spPr>
          <a:xfrm>
            <a:off x="629380" y="2264479"/>
            <a:ext cx="388239" cy="388239"/>
          </a:xfrm>
          <a:prstGeom prst="rect">
            <a:avLst/>
          </a:prstGeom>
        </p:spPr>
      </p:pic>
    </p:spTree>
    <p:extLst>
      <p:ext uri="{BB962C8B-B14F-4D97-AF65-F5344CB8AC3E}">
        <p14:creationId xmlns:p14="http://schemas.microsoft.com/office/powerpoint/2010/main" val="1962053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C1B5F34F-40C9-4FCC-8CB7-38FA82B6CF8B}"/>
              </a:ext>
            </a:extLst>
          </p:cNvPr>
          <p:cNvGraphicFramePr>
            <a:graphicFrameLocks noChangeAspect="1"/>
          </p:cNvGraphicFramePr>
          <p:nvPr>
            <p:custDataLst>
              <p:tags r:id="rId1"/>
            </p:custDataLst>
            <p:extLst>
              <p:ext uri="{D42A27DB-BD31-4B8C-83A1-F6EECF244321}">
                <p14:modId xmlns:p14="http://schemas.microsoft.com/office/powerpoint/2010/main" val="18021590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395" imgH="396" progId="TCLayout.ActiveDocument.1">
                  <p:embed/>
                </p:oleObj>
              </mc:Choice>
              <mc:Fallback>
                <p:oleObj name="think-cell Slide" r:id="rId16" imgW="395" imgH="396" progId="TCLayout.ActiveDocument.1">
                  <p:embed/>
                  <p:pic>
                    <p:nvPicPr>
                      <p:cNvPr id="0" name=""/>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7012A32B-D77E-4B12-835C-DEBD30439809}"/>
              </a:ext>
            </a:extLst>
          </p:cNvPr>
          <p:cNvSpPr/>
          <p:nvPr>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ts val="300"/>
              </a:spcBef>
              <a:spcAft>
                <a:spcPts val="300"/>
              </a:spcAft>
            </a:pPr>
            <a:endParaRPr lang="de-DE" sz="2500" dirty="0" err="1">
              <a:solidFill>
                <a:schemeClr val="bg1"/>
              </a:solidFill>
              <a:latin typeface="BundesSans Bold" panose="020B0002030500000203" pitchFamily="34" charset="0"/>
              <a:ea typeface="+mj-ea"/>
              <a:cs typeface="+mj-cs"/>
              <a:sym typeface="BundesSans Bold" panose="020B0002030500000203" pitchFamily="34" charset="0"/>
            </a:endParaRPr>
          </a:p>
        </p:txBody>
      </p:sp>
      <p:sp>
        <p:nvSpPr>
          <p:cNvPr id="2" name="2. Slide Title">
            <a:extLst>
              <a:ext uri="{FF2B5EF4-FFF2-40B4-BE49-F238E27FC236}">
                <a16:creationId xmlns:a16="http://schemas.microsoft.com/office/drawing/2014/main" id="{9FC2284F-DAF1-8640-BBFA-AF472047F913}"/>
              </a:ext>
            </a:extLst>
          </p:cNvPr>
          <p:cNvSpPr>
            <a:spLocks noGrp="1"/>
          </p:cNvSpPr>
          <p:nvPr>
            <p:ph type="title"/>
            <p:custDataLst>
              <p:tags r:id="rId3"/>
            </p:custDataLst>
          </p:nvPr>
        </p:nvSpPr>
        <p:spPr/>
        <p:txBody>
          <a:bodyPr vert="horz"/>
          <a:lstStyle/>
          <a:p>
            <a:r>
              <a:rPr lang="de-DE" b="0"/>
              <a:t>Wie verbessere ich einen Text?</a:t>
            </a:r>
            <a:endParaRPr lang="de-DE" dirty="0"/>
          </a:p>
        </p:txBody>
      </p:sp>
      <p:sp>
        <p:nvSpPr>
          <p:cNvPr id="4" name="1. On-page tracker">
            <a:extLst>
              <a:ext uri="{FF2B5EF4-FFF2-40B4-BE49-F238E27FC236}">
                <a16:creationId xmlns:a16="http://schemas.microsoft.com/office/drawing/2014/main" id="{0F5F2268-41B4-0A4D-838A-83127C53FE5A}"/>
              </a:ext>
            </a:extLst>
          </p:cNvPr>
          <p:cNvSpPr>
            <a:spLocks noGrp="1"/>
          </p:cNvSpPr>
          <p:nvPr>
            <p:ph type="body" sz="quarter" idx="10"/>
            <p:custDataLst>
              <p:tags r:id="rId4"/>
            </p:custDataLst>
          </p:nvPr>
        </p:nvSpPr>
        <p:spPr>
          <a:xfrm>
            <a:off x="554735" y="41597"/>
            <a:ext cx="3843338" cy="123111"/>
          </a:xfrm>
        </p:spPr>
        <p:txBody>
          <a:bodyPr/>
          <a:lstStyle/>
          <a:p>
            <a:r>
              <a:rPr lang="de-DE" dirty="0"/>
              <a:t>Vorgehen/KISS-Prinzip</a:t>
            </a:r>
          </a:p>
        </p:txBody>
      </p:sp>
      <p:sp>
        <p:nvSpPr>
          <p:cNvPr id="55" name="TextBox 54">
            <a:extLst>
              <a:ext uri="{FF2B5EF4-FFF2-40B4-BE49-F238E27FC236}">
                <a16:creationId xmlns:a16="http://schemas.microsoft.com/office/drawing/2014/main" id="{7A3C61FE-B340-0A42-B8CE-38F84834A2BA}"/>
              </a:ext>
            </a:extLst>
          </p:cNvPr>
          <p:cNvSpPr txBox="1"/>
          <p:nvPr/>
        </p:nvSpPr>
        <p:spPr>
          <a:xfrm>
            <a:off x="554734" y="1724585"/>
            <a:ext cx="11082527" cy="64633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671496" eaLnBrk="1" hangingPunct="1">
              <a:buClr>
                <a:schemeClr val="tx2"/>
              </a:buClr>
              <a:defRPr sz="1600" baseline="0">
                <a:latin typeface="+mn-lt"/>
              </a:defRPr>
            </a:lvl1pPr>
            <a:lvl2pPr marL="180000" lvl="1" indent="-180000" defTabSz="671496" eaLnBrk="1" hangingPunct="1">
              <a:buClr>
                <a:schemeClr val="tx2"/>
              </a:buClr>
              <a:buSzPct val="100000"/>
              <a:buFont typeface="Calibri" panose="020F0502020204030204" pitchFamily="34" charset="0"/>
              <a:buChar char="–"/>
              <a:defRPr sz="1600" baseline="0">
                <a:latin typeface="+mn-lt"/>
              </a:defRPr>
            </a:lvl2pPr>
            <a:lvl3pPr marL="360000" lvl="2" indent="-180000" defTabSz="671496" eaLnBrk="1" hangingPunct="1">
              <a:buClr>
                <a:schemeClr val="tx2"/>
              </a:buClr>
              <a:buSzPct val="100000"/>
              <a:buFont typeface="Arial" panose="020B0604020202020204" pitchFamily="34" charset="0"/>
              <a:buChar char="•"/>
              <a:defRPr sz="1600" baseline="0">
                <a:latin typeface="+mn-lt"/>
              </a:defRPr>
            </a:lvl3pPr>
            <a:lvl4pPr marL="540000" lvl="3" indent="-180000" defTabSz="671496" eaLnBrk="1" hangingPunct="1">
              <a:buClr>
                <a:schemeClr val="tx2"/>
              </a:buClr>
              <a:buSzPct val="100000"/>
              <a:buFont typeface="Calibri" panose="020F0502020204030204" pitchFamily="34" charset="0"/>
              <a:buChar char="–"/>
              <a:defRPr sz="1600" baseline="0">
                <a:latin typeface="+mn-lt"/>
              </a:defRPr>
            </a:lvl4pPr>
            <a:lvl5pPr marL="720000" lvl="4" indent="-180000" defTabSz="671496" eaLnBrk="1" hangingPunct="1">
              <a:buClr>
                <a:schemeClr val="tx2"/>
              </a:buClr>
              <a:buSzPct val="100000"/>
              <a:buFont typeface="Calibri" panose="020F0502020204030204" pitchFamily="34" charset="0"/>
              <a:buChar char="»"/>
              <a:defRPr sz="1600" baseline="0">
                <a:latin typeface="+mn-lt"/>
              </a:defRPr>
            </a:lvl5pPr>
            <a:lvl6pPr marL="562342" indent="-97628" defTabSz="671496" fontAlgn="base">
              <a:spcBef>
                <a:spcPct val="0"/>
              </a:spcBef>
              <a:spcAft>
                <a:spcPct val="0"/>
              </a:spcAft>
              <a:buClr>
                <a:schemeClr val="tx2"/>
              </a:buClr>
              <a:buSzPct val="89000"/>
              <a:buFont typeface="Arial" charset="0"/>
              <a:buChar char="-"/>
              <a:defRPr sz="1200" baseline="0">
                <a:latin typeface="+mn-lt"/>
              </a:defRPr>
            </a:lvl6pPr>
            <a:lvl7pPr marL="562342" indent="-97628" defTabSz="671496" fontAlgn="base">
              <a:spcBef>
                <a:spcPct val="0"/>
              </a:spcBef>
              <a:spcAft>
                <a:spcPct val="0"/>
              </a:spcAft>
              <a:buClr>
                <a:schemeClr val="tx2"/>
              </a:buClr>
              <a:buSzPct val="89000"/>
              <a:buFont typeface="Arial" charset="0"/>
              <a:buChar char="-"/>
              <a:defRPr sz="1200" baseline="0">
                <a:latin typeface="+mn-lt"/>
              </a:defRPr>
            </a:lvl7pPr>
            <a:lvl8pPr marL="562342" indent="-97628" defTabSz="671496" fontAlgn="base">
              <a:spcBef>
                <a:spcPct val="0"/>
              </a:spcBef>
              <a:spcAft>
                <a:spcPct val="0"/>
              </a:spcAft>
              <a:buClr>
                <a:schemeClr val="tx2"/>
              </a:buClr>
              <a:buSzPct val="89000"/>
              <a:buFont typeface="Arial" charset="0"/>
              <a:buChar char="-"/>
              <a:defRPr sz="1200" baseline="0">
                <a:latin typeface="+mn-lt"/>
              </a:defRPr>
            </a:lvl8pPr>
            <a:lvl9pPr marL="562342" indent="-97628" defTabSz="671496" fontAlgn="base">
              <a:spcBef>
                <a:spcPct val="0"/>
              </a:spcBef>
              <a:spcAft>
                <a:spcPct val="0"/>
              </a:spcAft>
              <a:buClr>
                <a:schemeClr val="tx2"/>
              </a:buClr>
              <a:buSzPct val="89000"/>
              <a:buFont typeface="Arial" charset="0"/>
              <a:buChar char="-"/>
              <a:defRPr sz="1200" baseline="0">
                <a:latin typeface="+mn-lt"/>
              </a:defRPr>
            </a:lvl9pPr>
          </a:lstStyle>
          <a:p>
            <a:r>
              <a:rPr lang="de-DE" sz="1400" dirty="0"/>
              <a:t>Das </a:t>
            </a:r>
            <a:r>
              <a:rPr lang="de-DE" sz="1400" dirty="0">
                <a:latin typeface="+mj-lt"/>
              </a:rPr>
              <a:t>„Keep </a:t>
            </a:r>
            <a:r>
              <a:rPr lang="de-DE" sz="1400" dirty="0" err="1">
                <a:latin typeface="+mj-lt"/>
              </a:rPr>
              <a:t>it</a:t>
            </a:r>
            <a:r>
              <a:rPr lang="de-DE" sz="1400" dirty="0">
                <a:latin typeface="+mj-lt"/>
              </a:rPr>
              <a:t> super simple“-Prinzip </a:t>
            </a:r>
            <a:r>
              <a:rPr lang="de-DE" sz="1400" dirty="0"/>
              <a:t>(KISS-Prinzip, dt.: „Halte es super einfach“-Prinzip) entstammt der amerikanischen Marine und beschreibt ein Gestaltungsprinzip mit dem Sachverhalte so einfach wie möglich beschrieben werden sollen, um die </a:t>
            </a:r>
            <a:r>
              <a:rPr lang="de-DE" sz="1400" dirty="0">
                <a:latin typeface="+mj-lt"/>
              </a:rPr>
              <a:t>Nutzbarkeit</a:t>
            </a:r>
            <a:r>
              <a:rPr lang="de-DE" sz="1400" dirty="0"/>
              <a:t> zu gewährleisten. </a:t>
            </a:r>
            <a:br>
              <a:rPr lang="de-DE" sz="1400" dirty="0"/>
            </a:br>
            <a:r>
              <a:rPr lang="de-DE" sz="1400" dirty="0"/>
              <a:t>Das KISS-Prinzip besagt, dass Texte </a:t>
            </a:r>
            <a:r>
              <a:rPr lang="de-DE" sz="1400" dirty="0">
                <a:latin typeface="+mj-lt"/>
              </a:rPr>
              <a:t>klar, prägnant und nützlich </a:t>
            </a:r>
            <a:r>
              <a:rPr lang="de-DE" sz="1400" dirty="0"/>
              <a:t>sein sollen:</a:t>
            </a:r>
          </a:p>
        </p:txBody>
      </p:sp>
      <p:sp>
        <p:nvSpPr>
          <p:cNvPr id="56" name="TextBox 55">
            <a:extLst>
              <a:ext uri="{FF2B5EF4-FFF2-40B4-BE49-F238E27FC236}">
                <a16:creationId xmlns:a16="http://schemas.microsoft.com/office/drawing/2014/main" id="{3132595E-EB30-F140-951C-BB5E2CAFD1B3}"/>
              </a:ext>
            </a:extLst>
          </p:cNvPr>
          <p:cNvSpPr txBox="1">
            <a:spLocks/>
          </p:cNvSpPr>
          <p:nvPr/>
        </p:nvSpPr>
        <p:spPr>
          <a:xfrm>
            <a:off x="554735" y="3314309"/>
            <a:ext cx="3464814" cy="27699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lvl="0" indent="0" defTabSz="671496" eaLnBrk="1" hangingPunct="1">
              <a:buClr>
                <a:schemeClr val="tx2"/>
              </a:buClr>
              <a:defRPr sz="1600" baseline="0">
                <a:latin typeface="+mn-lt"/>
              </a:defRPr>
            </a:lvl1pPr>
            <a:lvl2pPr marL="180000" lvl="1" indent="-180000" defTabSz="671496" eaLnBrk="1" hangingPunct="1">
              <a:buClr>
                <a:schemeClr val="tx2"/>
              </a:buClr>
              <a:buSzPct val="100000"/>
              <a:buFont typeface="Calibri" panose="020F0502020204030204" pitchFamily="34" charset="0"/>
              <a:buChar char="–"/>
              <a:defRPr sz="1600" baseline="0">
                <a:latin typeface="+mn-lt"/>
              </a:defRPr>
            </a:lvl2pPr>
            <a:lvl3pPr marL="360000" lvl="2" indent="-180000" defTabSz="671496" eaLnBrk="1" hangingPunct="1">
              <a:buClr>
                <a:schemeClr val="tx2"/>
              </a:buClr>
              <a:buSzPct val="100000"/>
              <a:buFont typeface="Arial" panose="020B0604020202020204" pitchFamily="34" charset="0"/>
              <a:buChar char="•"/>
              <a:defRPr sz="1600" baseline="0">
                <a:latin typeface="+mn-lt"/>
              </a:defRPr>
            </a:lvl3pPr>
            <a:lvl4pPr marL="540000" lvl="3" indent="-180000" defTabSz="671496" eaLnBrk="1" hangingPunct="1">
              <a:buClr>
                <a:schemeClr val="tx2"/>
              </a:buClr>
              <a:buSzPct val="100000"/>
              <a:buFont typeface="Calibri" panose="020F0502020204030204" pitchFamily="34" charset="0"/>
              <a:buChar char="–"/>
              <a:defRPr sz="1600" baseline="0">
                <a:latin typeface="+mn-lt"/>
              </a:defRPr>
            </a:lvl4pPr>
            <a:lvl5pPr marL="720000" lvl="4" indent="-180000" defTabSz="671496" eaLnBrk="1" hangingPunct="1">
              <a:buClr>
                <a:schemeClr val="tx2"/>
              </a:buClr>
              <a:buSzPct val="100000"/>
              <a:buFont typeface="Calibri" panose="020F0502020204030204" pitchFamily="34" charset="0"/>
              <a:buChar char="»"/>
              <a:defRPr sz="1600" baseline="0">
                <a:latin typeface="+mn-lt"/>
              </a:defRPr>
            </a:lvl5pPr>
            <a:lvl6pPr marL="562342" indent="-97628" defTabSz="671496" fontAlgn="base">
              <a:spcBef>
                <a:spcPct val="0"/>
              </a:spcBef>
              <a:spcAft>
                <a:spcPct val="0"/>
              </a:spcAft>
              <a:buClr>
                <a:schemeClr val="tx2"/>
              </a:buClr>
              <a:buSzPct val="89000"/>
              <a:buFont typeface="Arial" charset="0"/>
              <a:buChar char="-"/>
              <a:defRPr sz="1200" baseline="0">
                <a:latin typeface="+mn-lt"/>
              </a:defRPr>
            </a:lvl6pPr>
            <a:lvl7pPr marL="562342" indent="-97628" defTabSz="671496" fontAlgn="base">
              <a:spcBef>
                <a:spcPct val="0"/>
              </a:spcBef>
              <a:spcAft>
                <a:spcPct val="0"/>
              </a:spcAft>
              <a:buClr>
                <a:schemeClr val="tx2"/>
              </a:buClr>
              <a:buSzPct val="89000"/>
              <a:buFont typeface="Arial" charset="0"/>
              <a:buChar char="-"/>
              <a:defRPr sz="1200" baseline="0">
                <a:latin typeface="+mn-lt"/>
              </a:defRPr>
            </a:lvl7pPr>
            <a:lvl8pPr marL="562342" indent="-97628" defTabSz="671496" fontAlgn="base">
              <a:spcBef>
                <a:spcPct val="0"/>
              </a:spcBef>
              <a:spcAft>
                <a:spcPct val="0"/>
              </a:spcAft>
              <a:buClr>
                <a:schemeClr val="tx2"/>
              </a:buClr>
              <a:buSzPct val="89000"/>
              <a:buFont typeface="Arial" charset="0"/>
              <a:buChar char="-"/>
              <a:defRPr sz="1200" baseline="0">
                <a:latin typeface="+mn-lt"/>
              </a:defRPr>
            </a:lvl8pPr>
            <a:lvl9pPr marL="562342" indent="-97628" defTabSz="671496" fontAlgn="base">
              <a:spcBef>
                <a:spcPct val="0"/>
              </a:spcBef>
              <a:spcAft>
                <a:spcPct val="0"/>
              </a:spcAft>
              <a:buClr>
                <a:schemeClr val="tx2"/>
              </a:buClr>
              <a:buSzPct val="89000"/>
              <a:buFont typeface="Arial" charset="0"/>
              <a:buChar char="-"/>
              <a:defRPr sz="1200" baseline="0">
                <a:latin typeface="+mn-lt"/>
              </a:defRPr>
            </a:lvl9pPr>
          </a:lstStyle>
          <a:p>
            <a:pPr algn="ctr"/>
            <a:r>
              <a:rPr lang="de-DE" sz="1800" dirty="0">
                <a:latin typeface="+mj-lt"/>
              </a:rPr>
              <a:t>Klar</a:t>
            </a:r>
          </a:p>
        </p:txBody>
      </p:sp>
      <p:sp>
        <p:nvSpPr>
          <p:cNvPr id="57" name="TextBox 56">
            <a:extLst>
              <a:ext uri="{FF2B5EF4-FFF2-40B4-BE49-F238E27FC236}">
                <a16:creationId xmlns:a16="http://schemas.microsoft.com/office/drawing/2014/main" id="{313C0FE1-EF4E-484D-AAB1-87AD36267886}"/>
              </a:ext>
            </a:extLst>
          </p:cNvPr>
          <p:cNvSpPr txBox="1">
            <a:spLocks/>
          </p:cNvSpPr>
          <p:nvPr/>
        </p:nvSpPr>
        <p:spPr>
          <a:xfrm>
            <a:off x="4363593" y="3314309"/>
            <a:ext cx="3464814" cy="27699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lvl="0" indent="0" defTabSz="671496" eaLnBrk="1" hangingPunct="1">
              <a:buClr>
                <a:schemeClr val="tx2"/>
              </a:buClr>
              <a:defRPr sz="1600" baseline="0">
                <a:latin typeface="+mn-lt"/>
              </a:defRPr>
            </a:lvl1pPr>
            <a:lvl2pPr marL="180000" lvl="1" indent="-180000" defTabSz="671496" eaLnBrk="1" hangingPunct="1">
              <a:buClr>
                <a:schemeClr val="tx2"/>
              </a:buClr>
              <a:buSzPct val="100000"/>
              <a:buFont typeface="Calibri" panose="020F0502020204030204" pitchFamily="34" charset="0"/>
              <a:buChar char="–"/>
              <a:defRPr sz="1600" baseline="0">
                <a:latin typeface="+mn-lt"/>
              </a:defRPr>
            </a:lvl2pPr>
            <a:lvl3pPr marL="360000" lvl="2" indent="-180000" defTabSz="671496" eaLnBrk="1" hangingPunct="1">
              <a:buClr>
                <a:schemeClr val="tx2"/>
              </a:buClr>
              <a:buSzPct val="100000"/>
              <a:buFont typeface="Arial" panose="020B0604020202020204" pitchFamily="34" charset="0"/>
              <a:buChar char="•"/>
              <a:defRPr sz="1600" baseline="0">
                <a:latin typeface="+mn-lt"/>
              </a:defRPr>
            </a:lvl3pPr>
            <a:lvl4pPr marL="540000" lvl="3" indent="-180000" defTabSz="671496" eaLnBrk="1" hangingPunct="1">
              <a:buClr>
                <a:schemeClr val="tx2"/>
              </a:buClr>
              <a:buSzPct val="100000"/>
              <a:buFont typeface="Calibri" panose="020F0502020204030204" pitchFamily="34" charset="0"/>
              <a:buChar char="–"/>
              <a:defRPr sz="1600" baseline="0">
                <a:latin typeface="+mn-lt"/>
              </a:defRPr>
            </a:lvl4pPr>
            <a:lvl5pPr marL="720000" lvl="4" indent="-180000" defTabSz="671496" eaLnBrk="1" hangingPunct="1">
              <a:buClr>
                <a:schemeClr val="tx2"/>
              </a:buClr>
              <a:buSzPct val="100000"/>
              <a:buFont typeface="Calibri" panose="020F0502020204030204" pitchFamily="34" charset="0"/>
              <a:buChar char="»"/>
              <a:defRPr sz="1600" baseline="0">
                <a:latin typeface="+mn-lt"/>
              </a:defRPr>
            </a:lvl5pPr>
            <a:lvl6pPr marL="562342" indent="-97628" defTabSz="671496" fontAlgn="base">
              <a:spcBef>
                <a:spcPct val="0"/>
              </a:spcBef>
              <a:spcAft>
                <a:spcPct val="0"/>
              </a:spcAft>
              <a:buClr>
                <a:schemeClr val="tx2"/>
              </a:buClr>
              <a:buSzPct val="89000"/>
              <a:buFont typeface="Arial" charset="0"/>
              <a:buChar char="-"/>
              <a:defRPr sz="1200" baseline="0">
                <a:latin typeface="+mn-lt"/>
              </a:defRPr>
            </a:lvl6pPr>
            <a:lvl7pPr marL="562342" indent="-97628" defTabSz="671496" fontAlgn="base">
              <a:spcBef>
                <a:spcPct val="0"/>
              </a:spcBef>
              <a:spcAft>
                <a:spcPct val="0"/>
              </a:spcAft>
              <a:buClr>
                <a:schemeClr val="tx2"/>
              </a:buClr>
              <a:buSzPct val="89000"/>
              <a:buFont typeface="Arial" charset="0"/>
              <a:buChar char="-"/>
              <a:defRPr sz="1200" baseline="0">
                <a:latin typeface="+mn-lt"/>
              </a:defRPr>
            </a:lvl7pPr>
            <a:lvl8pPr marL="562342" indent="-97628" defTabSz="671496" fontAlgn="base">
              <a:spcBef>
                <a:spcPct val="0"/>
              </a:spcBef>
              <a:spcAft>
                <a:spcPct val="0"/>
              </a:spcAft>
              <a:buClr>
                <a:schemeClr val="tx2"/>
              </a:buClr>
              <a:buSzPct val="89000"/>
              <a:buFont typeface="Arial" charset="0"/>
              <a:buChar char="-"/>
              <a:defRPr sz="1200" baseline="0">
                <a:latin typeface="+mn-lt"/>
              </a:defRPr>
            </a:lvl8pPr>
            <a:lvl9pPr marL="562342" indent="-97628" defTabSz="671496" fontAlgn="base">
              <a:spcBef>
                <a:spcPct val="0"/>
              </a:spcBef>
              <a:spcAft>
                <a:spcPct val="0"/>
              </a:spcAft>
              <a:buClr>
                <a:schemeClr val="tx2"/>
              </a:buClr>
              <a:buSzPct val="89000"/>
              <a:buFont typeface="Arial" charset="0"/>
              <a:buChar char="-"/>
              <a:defRPr sz="1200" baseline="0">
                <a:latin typeface="+mn-lt"/>
              </a:defRPr>
            </a:lvl9pPr>
          </a:lstStyle>
          <a:p>
            <a:pPr algn="ctr"/>
            <a:r>
              <a:rPr lang="de-DE" sz="1800" dirty="0">
                <a:latin typeface="+mj-lt"/>
              </a:rPr>
              <a:t>Prägnant</a:t>
            </a:r>
          </a:p>
        </p:txBody>
      </p:sp>
      <p:sp>
        <p:nvSpPr>
          <p:cNvPr id="58" name="TextBox 57">
            <a:extLst>
              <a:ext uri="{FF2B5EF4-FFF2-40B4-BE49-F238E27FC236}">
                <a16:creationId xmlns:a16="http://schemas.microsoft.com/office/drawing/2014/main" id="{F97808B5-4C96-EE4F-85C2-58C0BEBC0788}"/>
              </a:ext>
            </a:extLst>
          </p:cNvPr>
          <p:cNvSpPr txBox="1">
            <a:spLocks/>
          </p:cNvSpPr>
          <p:nvPr/>
        </p:nvSpPr>
        <p:spPr>
          <a:xfrm>
            <a:off x="8172450" y="3314309"/>
            <a:ext cx="3464814" cy="276999"/>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noAutofit/>
          </a:bodyPr>
          <a:lstStyle>
            <a:lvl1pPr marL="0" lvl="0" indent="0" defTabSz="671496" eaLnBrk="1" hangingPunct="1">
              <a:buClr>
                <a:schemeClr val="tx2"/>
              </a:buClr>
              <a:defRPr sz="1600" baseline="0">
                <a:latin typeface="+mn-lt"/>
              </a:defRPr>
            </a:lvl1pPr>
            <a:lvl2pPr marL="180000" lvl="1" indent="-180000" defTabSz="671496" eaLnBrk="1" hangingPunct="1">
              <a:buClr>
                <a:schemeClr val="tx2"/>
              </a:buClr>
              <a:buSzPct val="100000"/>
              <a:buFont typeface="Calibri" panose="020F0502020204030204" pitchFamily="34" charset="0"/>
              <a:buChar char="–"/>
              <a:defRPr sz="1600" baseline="0">
                <a:latin typeface="+mn-lt"/>
              </a:defRPr>
            </a:lvl2pPr>
            <a:lvl3pPr marL="360000" lvl="2" indent="-180000" defTabSz="671496" eaLnBrk="1" hangingPunct="1">
              <a:buClr>
                <a:schemeClr val="tx2"/>
              </a:buClr>
              <a:buSzPct val="100000"/>
              <a:buFont typeface="Arial" panose="020B0604020202020204" pitchFamily="34" charset="0"/>
              <a:buChar char="•"/>
              <a:defRPr sz="1600" baseline="0">
                <a:latin typeface="+mn-lt"/>
              </a:defRPr>
            </a:lvl3pPr>
            <a:lvl4pPr marL="540000" lvl="3" indent="-180000" defTabSz="671496" eaLnBrk="1" hangingPunct="1">
              <a:buClr>
                <a:schemeClr val="tx2"/>
              </a:buClr>
              <a:buSzPct val="100000"/>
              <a:buFont typeface="Calibri" panose="020F0502020204030204" pitchFamily="34" charset="0"/>
              <a:buChar char="–"/>
              <a:defRPr sz="1600" baseline="0">
                <a:latin typeface="+mn-lt"/>
              </a:defRPr>
            </a:lvl4pPr>
            <a:lvl5pPr marL="720000" lvl="4" indent="-180000" defTabSz="671496" eaLnBrk="1" hangingPunct="1">
              <a:buClr>
                <a:schemeClr val="tx2"/>
              </a:buClr>
              <a:buSzPct val="100000"/>
              <a:buFont typeface="Calibri" panose="020F0502020204030204" pitchFamily="34" charset="0"/>
              <a:buChar char="»"/>
              <a:defRPr sz="1600" baseline="0">
                <a:latin typeface="+mn-lt"/>
              </a:defRPr>
            </a:lvl5pPr>
            <a:lvl6pPr marL="562342" indent="-97628" defTabSz="671496" fontAlgn="base">
              <a:spcBef>
                <a:spcPct val="0"/>
              </a:spcBef>
              <a:spcAft>
                <a:spcPct val="0"/>
              </a:spcAft>
              <a:buClr>
                <a:schemeClr val="tx2"/>
              </a:buClr>
              <a:buSzPct val="89000"/>
              <a:buFont typeface="Arial" charset="0"/>
              <a:buChar char="-"/>
              <a:defRPr sz="1200" baseline="0">
                <a:latin typeface="+mn-lt"/>
              </a:defRPr>
            </a:lvl6pPr>
            <a:lvl7pPr marL="562342" indent="-97628" defTabSz="671496" fontAlgn="base">
              <a:spcBef>
                <a:spcPct val="0"/>
              </a:spcBef>
              <a:spcAft>
                <a:spcPct val="0"/>
              </a:spcAft>
              <a:buClr>
                <a:schemeClr val="tx2"/>
              </a:buClr>
              <a:buSzPct val="89000"/>
              <a:buFont typeface="Arial" charset="0"/>
              <a:buChar char="-"/>
              <a:defRPr sz="1200" baseline="0">
                <a:latin typeface="+mn-lt"/>
              </a:defRPr>
            </a:lvl7pPr>
            <a:lvl8pPr marL="562342" indent="-97628" defTabSz="671496" fontAlgn="base">
              <a:spcBef>
                <a:spcPct val="0"/>
              </a:spcBef>
              <a:spcAft>
                <a:spcPct val="0"/>
              </a:spcAft>
              <a:buClr>
                <a:schemeClr val="tx2"/>
              </a:buClr>
              <a:buSzPct val="89000"/>
              <a:buFont typeface="Arial" charset="0"/>
              <a:buChar char="-"/>
              <a:defRPr sz="1200" baseline="0">
                <a:latin typeface="+mn-lt"/>
              </a:defRPr>
            </a:lvl8pPr>
            <a:lvl9pPr marL="562342" indent="-97628" defTabSz="671496" fontAlgn="base">
              <a:spcBef>
                <a:spcPct val="0"/>
              </a:spcBef>
              <a:spcAft>
                <a:spcPct val="0"/>
              </a:spcAft>
              <a:buClr>
                <a:schemeClr val="tx2"/>
              </a:buClr>
              <a:buSzPct val="89000"/>
              <a:buFont typeface="Arial" charset="0"/>
              <a:buChar char="-"/>
              <a:defRPr sz="1200" baseline="0">
                <a:latin typeface="+mn-lt"/>
              </a:defRPr>
            </a:lvl9pPr>
          </a:lstStyle>
          <a:p>
            <a:pPr algn="ctr"/>
            <a:r>
              <a:rPr lang="de-DE" sz="1800" dirty="0">
                <a:latin typeface="+mj-lt"/>
              </a:rPr>
              <a:t>Nützlich</a:t>
            </a:r>
          </a:p>
        </p:txBody>
      </p:sp>
      <p:sp>
        <p:nvSpPr>
          <p:cNvPr id="8" name="TextBox 7">
            <a:extLst>
              <a:ext uri="{FF2B5EF4-FFF2-40B4-BE49-F238E27FC236}">
                <a16:creationId xmlns:a16="http://schemas.microsoft.com/office/drawing/2014/main" id="{E2BA48A3-3DB0-442F-A45C-07980CF6E309}"/>
              </a:ext>
            </a:extLst>
          </p:cNvPr>
          <p:cNvSpPr txBox="1">
            <a:spLocks/>
          </p:cNvSpPr>
          <p:nvPr/>
        </p:nvSpPr>
        <p:spPr>
          <a:xfrm>
            <a:off x="554734" y="3742534"/>
            <a:ext cx="3464814" cy="430887"/>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dirty="0">
                <a:cs typeface="+mn-cs"/>
              </a:rPr>
              <a:t>Ist der Text klar formuliert? </a:t>
            </a:r>
            <a:br>
              <a:rPr lang="de-DE" sz="1400" dirty="0">
                <a:cs typeface="+mn-cs"/>
              </a:rPr>
            </a:br>
            <a:r>
              <a:rPr lang="de-DE" sz="1400" dirty="0">
                <a:cs typeface="+mn-cs"/>
              </a:rPr>
              <a:t>Ist die Information ersichtlich?</a:t>
            </a:r>
          </a:p>
        </p:txBody>
      </p:sp>
      <p:sp>
        <p:nvSpPr>
          <p:cNvPr id="10" name="TextBox 9">
            <a:extLst>
              <a:ext uri="{FF2B5EF4-FFF2-40B4-BE49-F238E27FC236}">
                <a16:creationId xmlns:a16="http://schemas.microsoft.com/office/drawing/2014/main" id="{F0A5DD2E-5EBF-4EA9-B655-6B11D0BE59D4}"/>
              </a:ext>
            </a:extLst>
          </p:cNvPr>
          <p:cNvSpPr txBox="1">
            <a:spLocks/>
          </p:cNvSpPr>
          <p:nvPr/>
        </p:nvSpPr>
        <p:spPr>
          <a:xfrm>
            <a:off x="942346" y="4744420"/>
            <a:ext cx="3077202" cy="43088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dirty="0">
                <a:cs typeface="+mn-cs"/>
              </a:rPr>
              <a:t>Ein Authentifizierungsfehler ist aufgetreten.</a:t>
            </a:r>
          </a:p>
        </p:txBody>
      </p:sp>
      <p:sp>
        <p:nvSpPr>
          <p:cNvPr id="12" name="TextBox 11">
            <a:extLst>
              <a:ext uri="{FF2B5EF4-FFF2-40B4-BE49-F238E27FC236}">
                <a16:creationId xmlns:a16="http://schemas.microsoft.com/office/drawing/2014/main" id="{68F17DA0-0C01-49F5-9BCA-615AC6D5690C}"/>
              </a:ext>
            </a:extLst>
          </p:cNvPr>
          <p:cNvSpPr txBox="1">
            <a:spLocks/>
          </p:cNvSpPr>
          <p:nvPr/>
        </p:nvSpPr>
        <p:spPr>
          <a:xfrm>
            <a:off x="942346" y="5554061"/>
            <a:ext cx="3077202" cy="43088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dirty="0">
                <a:cs typeface="+mn-cs"/>
              </a:rPr>
              <a:t>Sie haben ein falsches Passwort eingegeben.</a:t>
            </a:r>
          </a:p>
        </p:txBody>
      </p:sp>
      <p:sp>
        <p:nvSpPr>
          <p:cNvPr id="14" name="TextBox 13">
            <a:extLst>
              <a:ext uri="{FF2B5EF4-FFF2-40B4-BE49-F238E27FC236}">
                <a16:creationId xmlns:a16="http://schemas.microsoft.com/office/drawing/2014/main" id="{66EF7F6D-F7A9-4DAD-89F3-A401E9E6E6F2}"/>
              </a:ext>
            </a:extLst>
          </p:cNvPr>
          <p:cNvSpPr txBox="1">
            <a:spLocks/>
          </p:cNvSpPr>
          <p:nvPr/>
        </p:nvSpPr>
        <p:spPr>
          <a:xfrm>
            <a:off x="4751205" y="5554061"/>
            <a:ext cx="3077202" cy="2154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dirty="0">
                <a:cs typeface="+mn-cs"/>
              </a:rPr>
              <a:t>Melden Sie sich an, um zu kommentieren</a:t>
            </a:r>
          </a:p>
        </p:txBody>
      </p:sp>
      <p:sp>
        <p:nvSpPr>
          <p:cNvPr id="16" name="TextBox 15">
            <a:extLst>
              <a:ext uri="{FF2B5EF4-FFF2-40B4-BE49-F238E27FC236}">
                <a16:creationId xmlns:a16="http://schemas.microsoft.com/office/drawing/2014/main" id="{85E552CE-CB0F-4210-939D-047AE8E8B07D}"/>
              </a:ext>
            </a:extLst>
          </p:cNvPr>
          <p:cNvSpPr txBox="1">
            <a:spLocks/>
          </p:cNvSpPr>
          <p:nvPr/>
        </p:nvSpPr>
        <p:spPr>
          <a:xfrm>
            <a:off x="4751205" y="4744420"/>
            <a:ext cx="3077202" cy="43088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dirty="0">
                <a:cs typeface="+mn-cs"/>
              </a:rPr>
              <a:t>Sie müssen sich anmelden, bevor Sie einen Kommentar schreiben können.</a:t>
            </a:r>
          </a:p>
        </p:txBody>
      </p:sp>
      <p:sp>
        <p:nvSpPr>
          <p:cNvPr id="18" name="TextBox 17">
            <a:extLst>
              <a:ext uri="{FF2B5EF4-FFF2-40B4-BE49-F238E27FC236}">
                <a16:creationId xmlns:a16="http://schemas.microsoft.com/office/drawing/2014/main" id="{B1550010-AE83-497F-94AC-4836770B6C4B}"/>
              </a:ext>
            </a:extLst>
          </p:cNvPr>
          <p:cNvSpPr txBox="1">
            <a:spLocks/>
          </p:cNvSpPr>
          <p:nvPr/>
        </p:nvSpPr>
        <p:spPr>
          <a:xfrm>
            <a:off x="4363593" y="3742534"/>
            <a:ext cx="3464814" cy="64633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dirty="0">
                <a:cs typeface="+mn-cs"/>
              </a:rPr>
              <a:t>Ist der Text prägnant formuliert? </a:t>
            </a:r>
            <a:br>
              <a:rPr lang="de-DE" sz="1400" dirty="0">
                <a:cs typeface="+mn-cs"/>
              </a:rPr>
            </a:br>
            <a:r>
              <a:rPr lang="de-DE" sz="1400" dirty="0">
                <a:cs typeface="+mn-cs"/>
              </a:rPr>
              <a:t>Wird auf unnötige Wörter oder Formulierungen verzichtet?</a:t>
            </a:r>
          </a:p>
        </p:txBody>
      </p:sp>
      <p:sp>
        <p:nvSpPr>
          <p:cNvPr id="20" name="TextBox 19">
            <a:extLst>
              <a:ext uri="{FF2B5EF4-FFF2-40B4-BE49-F238E27FC236}">
                <a16:creationId xmlns:a16="http://schemas.microsoft.com/office/drawing/2014/main" id="{13D877C5-A025-4077-B234-A24A38E87A1E}"/>
              </a:ext>
            </a:extLst>
          </p:cNvPr>
          <p:cNvSpPr txBox="1">
            <a:spLocks/>
          </p:cNvSpPr>
          <p:nvPr/>
        </p:nvSpPr>
        <p:spPr>
          <a:xfrm>
            <a:off x="8172450" y="3742534"/>
            <a:ext cx="3464814" cy="64633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dirty="0">
                <a:cs typeface="+mn-cs"/>
              </a:rPr>
              <a:t>Ist die Information nützlich? </a:t>
            </a:r>
            <a:br>
              <a:rPr lang="de-DE" sz="1400" dirty="0">
                <a:cs typeface="+mn-cs"/>
              </a:rPr>
            </a:br>
            <a:r>
              <a:rPr lang="de-DE" sz="1400" dirty="0">
                <a:cs typeface="+mn-cs"/>
              </a:rPr>
              <a:t>Wissen </a:t>
            </a:r>
            <a:r>
              <a:rPr lang="de-DE" sz="1400" dirty="0" err="1">
                <a:cs typeface="+mn-cs"/>
              </a:rPr>
              <a:t>Nutzer:innen</a:t>
            </a:r>
            <a:r>
              <a:rPr lang="de-DE" sz="1400" dirty="0">
                <a:cs typeface="+mn-cs"/>
              </a:rPr>
              <a:t>, was sie damit anfangen können?</a:t>
            </a:r>
          </a:p>
        </p:txBody>
      </p:sp>
      <p:sp>
        <p:nvSpPr>
          <p:cNvPr id="22" name="TextBox 21">
            <a:extLst>
              <a:ext uri="{FF2B5EF4-FFF2-40B4-BE49-F238E27FC236}">
                <a16:creationId xmlns:a16="http://schemas.microsoft.com/office/drawing/2014/main" id="{30BD76AC-387E-4608-A5F6-BDDBDD894E13}"/>
              </a:ext>
            </a:extLst>
          </p:cNvPr>
          <p:cNvSpPr txBox="1">
            <a:spLocks/>
          </p:cNvSpPr>
          <p:nvPr/>
        </p:nvSpPr>
        <p:spPr>
          <a:xfrm>
            <a:off x="8560063" y="4744420"/>
            <a:ext cx="3077202" cy="43088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dirty="0">
                <a:cs typeface="+mn-cs"/>
              </a:rPr>
              <a:t>Ihr verbleibendes Kontingent liegt bei 362,25.</a:t>
            </a:r>
          </a:p>
        </p:txBody>
      </p:sp>
      <p:sp>
        <p:nvSpPr>
          <p:cNvPr id="24" name="TextBox 23">
            <a:extLst>
              <a:ext uri="{FF2B5EF4-FFF2-40B4-BE49-F238E27FC236}">
                <a16:creationId xmlns:a16="http://schemas.microsoft.com/office/drawing/2014/main" id="{39BED122-23BF-4F5F-AAAD-BD27FDBAA05E}"/>
              </a:ext>
            </a:extLst>
          </p:cNvPr>
          <p:cNvSpPr txBox="1">
            <a:spLocks/>
          </p:cNvSpPr>
          <p:nvPr/>
        </p:nvSpPr>
        <p:spPr>
          <a:xfrm>
            <a:off x="8560062" y="5554061"/>
            <a:ext cx="3077202" cy="64633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dirty="0">
                <a:cs typeface="+mn-cs"/>
              </a:rPr>
              <a:t>90% Ihres Kontingents sind verbraucht. </a:t>
            </a:r>
            <a:br>
              <a:rPr lang="de-DE" sz="1400" dirty="0">
                <a:cs typeface="+mn-cs"/>
              </a:rPr>
            </a:br>
            <a:r>
              <a:rPr lang="de-DE" sz="1400" dirty="0">
                <a:cs typeface="+mn-cs"/>
              </a:rPr>
              <a:t>Unter "Mein Konto" können Sie Ihr Kontingent erhöhen.</a:t>
            </a:r>
          </a:p>
        </p:txBody>
      </p:sp>
      <p:cxnSp>
        <p:nvCxnSpPr>
          <p:cNvPr id="68" name="Straight Connector 67">
            <a:extLst>
              <a:ext uri="{FF2B5EF4-FFF2-40B4-BE49-F238E27FC236}">
                <a16:creationId xmlns:a16="http://schemas.microsoft.com/office/drawing/2014/main" id="{16A88CD6-446C-42A0-AECC-C3F7EBBE4A96}"/>
              </a:ext>
            </a:extLst>
          </p:cNvPr>
          <p:cNvCxnSpPr>
            <a:cxnSpLocks/>
          </p:cNvCxnSpPr>
          <p:nvPr/>
        </p:nvCxnSpPr>
        <p:spPr>
          <a:xfrm>
            <a:off x="554735" y="3665305"/>
            <a:ext cx="3464814" cy="0"/>
          </a:xfrm>
          <a:prstGeom prst="line">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69FF77A5-7D9D-44EE-A4D1-F8F725E29E52}"/>
              </a:ext>
            </a:extLst>
          </p:cNvPr>
          <p:cNvCxnSpPr>
            <a:cxnSpLocks/>
          </p:cNvCxnSpPr>
          <p:nvPr/>
        </p:nvCxnSpPr>
        <p:spPr>
          <a:xfrm>
            <a:off x="4363593" y="3665305"/>
            <a:ext cx="3464814" cy="0"/>
          </a:xfrm>
          <a:prstGeom prst="line">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B0A1A9D7-A465-44EC-87E2-7F36679158B6}"/>
              </a:ext>
            </a:extLst>
          </p:cNvPr>
          <p:cNvCxnSpPr>
            <a:cxnSpLocks/>
          </p:cNvCxnSpPr>
          <p:nvPr/>
        </p:nvCxnSpPr>
        <p:spPr>
          <a:xfrm>
            <a:off x="8172451" y="3665305"/>
            <a:ext cx="3464814" cy="0"/>
          </a:xfrm>
          <a:prstGeom prst="line">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94" name="QuotationMarksBlue 27">
            <a:extLst>
              <a:ext uri="{FF2B5EF4-FFF2-40B4-BE49-F238E27FC236}">
                <a16:creationId xmlns:a16="http://schemas.microsoft.com/office/drawing/2014/main" id="{5AFE6B4F-6739-4070-8D50-76DE9F81FA7A}"/>
              </a:ext>
            </a:extLst>
          </p:cNvPr>
          <p:cNvGrpSpPr>
            <a:grpSpLocks noChangeAspect="1"/>
          </p:cNvGrpSpPr>
          <p:nvPr>
            <p:custDataLst>
              <p:tags r:id="rId5"/>
            </p:custDataLst>
          </p:nvPr>
        </p:nvGrpSpPr>
        <p:grpSpPr>
          <a:xfrm>
            <a:off x="554734" y="5554061"/>
            <a:ext cx="315718" cy="315718"/>
            <a:chOff x="1016000" y="1016000"/>
            <a:chExt cx="396228" cy="396228"/>
          </a:xfrm>
        </p:grpSpPr>
        <p:sp>
          <p:nvSpPr>
            <p:cNvPr id="101" name="Oval 100">
              <a:extLst>
                <a:ext uri="{FF2B5EF4-FFF2-40B4-BE49-F238E27FC236}">
                  <a16:creationId xmlns:a16="http://schemas.microsoft.com/office/drawing/2014/main" id="{BA4177AA-8B24-4A02-9D5F-D6BD5981ED08}"/>
                </a:ext>
              </a:extLst>
            </p:cNvPr>
            <p:cNvSpPr/>
            <p:nvPr/>
          </p:nvSpPr>
          <p:spPr>
            <a:xfrm>
              <a:off x="1016000" y="1016000"/>
              <a:ext cx="396228" cy="396228"/>
            </a:xfrm>
            <a:prstGeom prst="ellipse">
              <a:avLst/>
            </a:prstGeom>
            <a:solidFill>
              <a:srgbClr val="6CB89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grpSp>
          <p:nvGrpSpPr>
            <p:cNvPr id="102" name="Group 101">
              <a:extLst>
                <a:ext uri="{FF2B5EF4-FFF2-40B4-BE49-F238E27FC236}">
                  <a16:creationId xmlns:a16="http://schemas.microsoft.com/office/drawing/2014/main" id="{7FB6AF25-1C67-42E2-8F01-E4CE27430095}"/>
                </a:ext>
              </a:extLst>
            </p:cNvPr>
            <p:cNvGrpSpPr>
              <a:grpSpLocks noChangeAspect="1"/>
            </p:cNvGrpSpPr>
            <p:nvPr/>
          </p:nvGrpSpPr>
          <p:grpSpPr>
            <a:xfrm>
              <a:off x="1108293" y="1151401"/>
              <a:ext cx="223425" cy="126396"/>
              <a:chOff x="1018198" y="1915826"/>
              <a:chExt cx="5902920" cy="3339389"/>
            </a:xfrm>
          </p:grpSpPr>
          <p:grpSp>
            <p:nvGrpSpPr>
              <p:cNvPr id="103" name="Group 102">
                <a:extLst>
                  <a:ext uri="{FF2B5EF4-FFF2-40B4-BE49-F238E27FC236}">
                    <a16:creationId xmlns:a16="http://schemas.microsoft.com/office/drawing/2014/main" id="{67E3AA79-25BE-4F5D-8BA7-4AE6E8B8FF97}"/>
                  </a:ext>
                </a:extLst>
              </p:cNvPr>
              <p:cNvGrpSpPr/>
              <p:nvPr/>
            </p:nvGrpSpPr>
            <p:grpSpPr>
              <a:xfrm>
                <a:off x="4446462" y="3060258"/>
                <a:ext cx="2474656" cy="2194957"/>
                <a:chOff x="8918818" y="4018207"/>
                <a:chExt cx="2474656" cy="2194957"/>
              </a:xfrm>
            </p:grpSpPr>
            <p:sp>
              <p:nvSpPr>
                <p:cNvPr id="107" name="Freeform: Shape 106">
                  <a:extLst>
                    <a:ext uri="{FF2B5EF4-FFF2-40B4-BE49-F238E27FC236}">
                      <a16:creationId xmlns:a16="http://schemas.microsoft.com/office/drawing/2014/main" id="{F5D41345-23C0-4FDE-A9F3-7F485DBC61C0}"/>
                    </a:ext>
                  </a:extLst>
                </p:cNvPr>
                <p:cNvSpPr>
                  <a:spLocks noChangeAspect="1"/>
                </p:cNvSpPr>
                <p:nvPr/>
              </p:nvSpPr>
              <p:spPr>
                <a:xfrm>
                  <a:off x="8918818" y="4018207"/>
                  <a:ext cx="1110328" cy="2194957"/>
                </a:xfrm>
                <a:custGeom>
                  <a:avLst/>
                  <a:gdLst>
                    <a:gd name="connsiteX0" fmla="*/ 214156 w 1087143"/>
                    <a:gd name="connsiteY0" fmla="*/ 0 h 2180598"/>
                    <a:gd name="connsiteX1" fmla="*/ 927552 w 1087143"/>
                    <a:gd name="connsiteY1" fmla="*/ 0 h 2180598"/>
                    <a:gd name="connsiteX2" fmla="*/ 1015319 w 1087143"/>
                    <a:gd name="connsiteY2" fmla="*/ 0 h 2180598"/>
                    <a:gd name="connsiteX3" fmla="*/ 1087143 w 1087143"/>
                    <a:gd name="connsiteY3" fmla="*/ 71430 h 2180598"/>
                    <a:gd name="connsiteX4" fmla="*/ 1087143 w 1087143"/>
                    <a:gd name="connsiteY4" fmla="*/ 159275 h 2180598"/>
                    <a:gd name="connsiteX5" fmla="*/ 1087143 w 1087143"/>
                    <a:gd name="connsiteY5" fmla="*/ 675274 h 2180598"/>
                    <a:gd name="connsiteX6" fmla="*/ 1087143 w 1087143"/>
                    <a:gd name="connsiteY6" fmla="*/ 697005 h 2180598"/>
                    <a:gd name="connsiteX7" fmla="*/ 1087143 w 1087143"/>
                    <a:gd name="connsiteY7" fmla="*/ 955202 h 2180598"/>
                    <a:gd name="connsiteX8" fmla="*/ 1087143 w 1087143"/>
                    <a:gd name="connsiteY8" fmla="*/ 1510244 h 2180598"/>
                    <a:gd name="connsiteX9" fmla="*/ 774143 w 1087143"/>
                    <a:gd name="connsiteY9" fmla="*/ 1955235 h 2180598"/>
                    <a:gd name="connsiteX10" fmla="*/ 219469 w 1087143"/>
                    <a:gd name="connsiteY10" fmla="*/ 2169522 h 2180598"/>
                    <a:gd name="connsiteX11" fmla="*/ 203080 w 1087143"/>
                    <a:gd name="connsiteY11" fmla="*/ 2180598 h 2180598"/>
                    <a:gd name="connsiteX12" fmla="*/ 186663 w 1087143"/>
                    <a:gd name="connsiteY12" fmla="*/ 2180598 h 2180598"/>
                    <a:gd name="connsiteX13" fmla="*/ 164483 w 1087143"/>
                    <a:gd name="connsiteY13" fmla="*/ 2180598 h 2180598"/>
                    <a:gd name="connsiteX14" fmla="*/ 104210 w 1087143"/>
                    <a:gd name="connsiteY14" fmla="*/ 2180598 h 2180598"/>
                    <a:gd name="connsiteX15" fmla="*/ 49224 w 1087143"/>
                    <a:gd name="connsiteY15" fmla="*/ 2147343 h 2180598"/>
                    <a:gd name="connsiteX16" fmla="*/ 27494 w 1087143"/>
                    <a:gd name="connsiteY16" fmla="*/ 2086989 h 2180598"/>
                    <a:gd name="connsiteX17" fmla="*/ 0 w 1087143"/>
                    <a:gd name="connsiteY17" fmla="*/ 2010247 h 2180598"/>
                    <a:gd name="connsiteX18" fmla="*/ 32808 w 1087143"/>
                    <a:gd name="connsiteY18" fmla="*/ 1922401 h 2180598"/>
                    <a:gd name="connsiteX19" fmla="*/ 109525 w 1087143"/>
                    <a:gd name="connsiteY19" fmla="*/ 1894882 h 2180598"/>
                    <a:gd name="connsiteX20" fmla="*/ 356909 w 1087143"/>
                    <a:gd name="connsiteY20" fmla="*/ 1801274 h 2180598"/>
                    <a:gd name="connsiteX21" fmla="*/ 751967 w 1087143"/>
                    <a:gd name="connsiteY21" fmla="*/ 1559915 h 2180598"/>
                    <a:gd name="connsiteX22" fmla="*/ 785220 w 1087143"/>
                    <a:gd name="connsiteY22" fmla="*/ 1026631 h 2180598"/>
                    <a:gd name="connsiteX23" fmla="*/ 214156 w 1087143"/>
                    <a:gd name="connsiteY23" fmla="*/ 1026631 h 2180598"/>
                    <a:gd name="connsiteX24" fmla="*/ 126363 w 1087143"/>
                    <a:gd name="connsiteY24" fmla="*/ 1026631 h 2180598"/>
                    <a:gd name="connsiteX25" fmla="*/ 60301 w 1087143"/>
                    <a:gd name="connsiteY25" fmla="*/ 960990 h 2180598"/>
                    <a:gd name="connsiteX26" fmla="*/ 60301 w 1087143"/>
                    <a:gd name="connsiteY26" fmla="*/ 873144 h 2180598"/>
                    <a:gd name="connsiteX27" fmla="*/ 60301 w 1087143"/>
                    <a:gd name="connsiteY27" fmla="*/ 159275 h 2180598"/>
                    <a:gd name="connsiteX28" fmla="*/ 60301 w 1087143"/>
                    <a:gd name="connsiteY28" fmla="*/ 71430 h 2180598"/>
                    <a:gd name="connsiteX29" fmla="*/ 126363 w 1087143"/>
                    <a:gd name="connsiteY29" fmla="*/ 0 h 2180598"/>
                    <a:gd name="connsiteX30" fmla="*/ 214156 w 1087143"/>
                    <a:gd name="connsiteY30" fmla="*/ 0 h 2180598"/>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94111"/>
                    <a:gd name="connsiteX1" fmla="*/ 927552 w 1110328"/>
                    <a:gd name="connsiteY1" fmla="*/ 5291 h 2194111"/>
                    <a:gd name="connsiteX2" fmla="*/ 1015319 w 1110328"/>
                    <a:gd name="connsiteY2" fmla="*/ 5291 h 2194111"/>
                    <a:gd name="connsiteX3" fmla="*/ 1087143 w 1110328"/>
                    <a:gd name="connsiteY3" fmla="*/ 76721 h 2194111"/>
                    <a:gd name="connsiteX4" fmla="*/ 1087143 w 1110328"/>
                    <a:gd name="connsiteY4" fmla="*/ 164566 h 2194111"/>
                    <a:gd name="connsiteX5" fmla="*/ 1087143 w 1110328"/>
                    <a:gd name="connsiteY5" fmla="*/ 680565 h 2194111"/>
                    <a:gd name="connsiteX6" fmla="*/ 1087143 w 1110328"/>
                    <a:gd name="connsiteY6" fmla="*/ 702296 h 2194111"/>
                    <a:gd name="connsiteX7" fmla="*/ 1087143 w 1110328"/>
                    <a:gd name="connsiteY7" fmla="*/ 960493 h 2194111"/>
                    <a:gd name="connsiteX8" fmla="*/ 1087143 w 1110328"/>
                    <a:gd name="connsiteY8" fmla="*/ 1515535 h 2194111"/>
                    <a:gd name="connsiteX9" fmla="*/ 774143 w 1110328"/>
                    <a:gd name="connsiteY9" fmla="*/ 1960526 h 2194111"/>
                    <a:gd name="connsiteX10" fmla="*/ 219469 w 1110328"/>
                    <a:gd name="connsiteY10" fmla="*/ 2174813 h 2194111"/>
                    <a:gd name="connsiteX11" fmla="*/ 203080 w 1110328"/>
                    <a:gd name="connsiteY11" fmla="*/ 2185889 h 2194111"/>
                    <a:gd name="connsiteX12" fmla="*/ 186663 w 1110328"/>
                    <a:gd name="connsiteY12" fmla="*/ 2185889 h 2194111"/>
                    <a:gd name="connsiteX13" fmla="*/ 164483 w 1110328"/>
                    <a:gd name="connsiteY13" fmla="*/ 2185889 h 2194111"/>
                    <a:gd name="connsiteX14" fmla="*/ 104210 w 1110328"/>
                    <a:gd name="connsiteY14" fmla="*/ 2185889 h 2194111"/>
                    <a:gd name="connsiteX15" fmla="*/ 49224 w 1110328"/>
                    <a:gd name="connsiteY15" fmla="*/ 2152634 h 2194111"/>
                    <a:gd name="connsiteX16" fmla="*/ 27494 w 1110328"/>
                    <a:gd name="connsiteY16" fmla="*/ 2092280 h 2194111"/>
                    <a:gd name="connsiteX17" fmla="*/ 0 w 1110328"/>
                    <a:gd name="connsiteY17" fmla="*/ 2015538 h 2194111"/>
                    <a:gd name="connsiteX18" fmla="*/ 32808 w 1110328"/>
                    <a:gd name="connsiteY18" fmla="*/ 1927692 h 2194111"/>
                    <a:gd name="connsiteX19" fmla="*/ 109525 w 1110328"/>
                    <a:gd name="connsiteY19" fmla="*/ 1900173 h 2194111"/>
                    <a:gd name="connsiteX20" fmla="*/ 356909 w 1110328"/>
                    <a:gd name="connsiteY20" fmla="*/ 1806565 h 2194111"/>
                    <a:gd name="connsiteX21" fmla="*/ 751967 w 1110328"/>
                    <a:gd name="connsiteY21" fmla="*/ 1565206 h 2194111"/>
                    <a:gd name="connsiteX22" fmla="*/ 785220 w 1110328"/>
                    <a:gd name="connsiteY22" fmla="*/ 1031922 h 2194111"/>
                    <a:gd name="connsiteX23" fmla="*/ 214156 w 1110328"/>
                    <a:gd name="connsiteY23" fmla="*/ 1031922 h 2194111"/>
                    <a:gd name="connsiteX24" fmla="*/ 126363 w 1110328"/>
                    <a:gd name="connsiteY24" fmla="*/ 1031922 h 2194111"/>
                    <a:gd name="connsiteX25" fmla="*/ 60301 w 1110328"/>
                    <a:gd name="connsiteY25" fmla="*/ 966281 h 2194111"/>
                    <a:gd name="connsiteX26" fmla="*/ 60301 w 1110328"/>
                    <a:gd name="connsiteY26" fmla="*/ 878435 h 2194111"/>
                    <a:gd name="connsiteX27" fmla="*/ 60301 w 1110328"/>
                    <a:gd name="connsiteY27" fmla="*/ 164566 h 2194111"/>
                    <a:gd name="connsiteX28" fmla="*/ 60301 w 1110328"/>
                    <a:gd name="connsiteY28" fmla="*/ 76721 h 2194111"/>
                    <a:gd name="connsiteX29" fmla="*/ 126363 w 1110328"/>
                    <a:gd name="connsiteY29" fmla="*/ 5291 h 2194111"/>
                    <a:gd name="connsiteX30" fmla="*/ 214156 w 1110328"/>
                    <a:gd name="connsiteY30" fmla="*/ 5291 h 2194111"/>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6221 w 1112393"/>
                    <a:gd name="connsiteY0" fmla="*/ 5291 h 2194956"/>
                    <a:gd name="connsiteX1" fmla="*/ 929617 w 1112393"/>
                    <a:gd name="connsiteY1" fmla="*/ 5291 h 2194956"/>
                    <a:gd name="connsiteX2" fmla="*/ 1017384 w 1112393"/>
                    <a:gd name="connsiteY2" fmla="*/ 5291 h 2194956"/>
                    <a:gd name="connsiteX3" fmla="*/ 1089208 w 1112393"/>
                    <a:gd name="connsiteY3" fmla="*/ 76721 h 2194956"/>
                    <a:gd name="connsiteX4" fmla="*/ 1089208 w 1112393"/>
                    <a:gd name="connsiteY4" fmla="*/ 164566 h 2194956"/>
                    <a:gd name="connsiteX5" fmla="*/ 1089208 w 1112393"/>
                    <a:gd name="connsiteY5" fmla="*/ 680565 h 2194956"/>
                    <a:gd name="connsiteX6" fmla="*/ 1089208 w 1112393"/>
                    <a:gd name="connsiteY6" fmla="*/ 702296 h 2194956"/>
                    <a:gd name="connsiteX7" fmla="*/ 1089208 w 1112393"/>
                    <a:gd name="connsiteY7" fmla="*/ 960493 h 2194956"/>
                    <a:gd name="connsiteX8" fmla="*/ 1089208 w 1112393"/>
                    <a:gd name="connsiteY8" fmla="*/ 1515535 h 2194956"/>
                    <a:gd name="connsiteX9" fmla="*/ 776208 w 1112393"/>
                    <a:gd name="connsiteY9" fmla="*/ 1960526 h 2194956"/>
                    <a:gd name="connsiteX10" fmla="*/ 221534 w 1112393"/>
                    <a:gd name="connsiteY10" fmla="*/ 2174813 h 2194956"/>
                    <a:gd name="connsiteX11" fmla="*/ 205145 w 1112393"/>
                    <a:gd name="connsiteY11" fmla="*/ 2185889 h 2194956"/>
                    <a:gd name="connsiteX12" fmla="*/ 188728 w 1112393"/>
                    <a:gd name="connsiteY12" fmla="*/ 2185889 h 2194956"/>
                    <a:gd name="connsiteX13" fmla="*/ 166548 w 1112393"/>
                    <a:gd name="connsiteY13" fmla="*/ 2185889 h 2194956"/>
                    <a:gd name="connsiteX14" fmla="*/ 106275 w 1112393"/>
                    <a:gd name="connsiteY14" fmla="*/ 2185889 h 2194956"/>
                    <a:gd name="connsiteX15" fmla="*/ 51289 w 1112393"/>
                    <a:gd name="connsiteY15" fmla="*/ 2152634 h 2194956"/>
                    <a:gd name="connsiteX16" fmla="*/ 29559 w 1112393"/>
                    <a:gd name="connsiteY16" fmla="*/ 2092280 h 2194956"/>
                    <a:gd name="connsiteX17" fmla="*/ 2065 w 1112393"/>
                    <a:gd name="connsiteY17" fmla="*/ 2015538 h 2194956"/>
                    <a:gd name="connsiteX18" fmla="*/ 34873 w 1112393"/>
                    <a:gd name="connsiteY18" fmla="*/ 1927692 h 2194956"/>
                    <a:gd name="connsiteX19" fmla="*/ 111590 w 1112393"/>
                    <a:gd name="connsiteY19" fmla="*/ 1900173 h 2194956"/>
                    <a:gd name="connsiteX20" fmla="*/ 358974 w 1112393"/>
                    <a:gd name="connsiteY20" fmla="*/ 1806565 h 2194956"/>
                    <a:gd name="connsiteX21" fmla="*/ 754032 w 1112393"/>
                    <a:gd name="connsiteY21" fmla="*/ 1565206 h 2194956"/>
                    <a:gd name="connsiteX22" fmla="*/ 787285 w 1112393"/>
                    <a:gd name="connsiteY22" fmla="*/ 1031922 h 2194956"/>
                    <a:gd name="connsiteX23" fmla="*/ 216221 w 1112393"/>
                    <a:gd name="connsiteY23" fmla="*/ 1031922 h 2194956"/>
                    <a:gd name="connsiteX24" fmla="*/ 128428 w 1112393"/>
                    <a:gd name="connsiteY24" fmla="*/ 1031922 h 2194956"/>
                    <a:gd name="connsiteX25" fmla="*/ 62366 w 1112393"/>
                    <a:gd name="connsiteY25" fmla="*/ 966281 h 2194956"/>
                    <a:gd name="connsiteX26" fmla="*/ 62366 w 1112393"/>
                    <a:gd name="connsiteY26" fmla="*/ 878435 h 2194956"/>
                    <a:gd name="connsiteX27" fmla="*/ 62366 w 1112393"/>
                    <a:gd name="connsiteY27" fmla="*/ 164566 h 2194956"/>
                    <a:gd name="connsiteX28" fmla="*/ 62366 w 1112393"/>
                    <a:gd name="connsiteY28" fmla="*/ 76721 h 2194956"/>
                    <a:gd name="connsiteX29" fmla="*/ 128428 w 1112393"/>
                    <a:gd name="connsiteY29" fmla="*/ 5291 h 2194956"/>
                    <a:gd name="connsiteX30" fmla="*/ 216221 w 1112393"/>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9224 h 2198889"/>
                    <a:gd name="connsiteX1" fmla="*/ 927552 w 1110328"/>
                    <a:gd name="connsiteY1" fmla="*/ 9224 h 2198889"/>
                    <a:gd name="connsiteX2" fmla="*/ 1015319 w 1110328"/>
                    <a:gd name="connsiteY2" fmla="*/ 9224 h 2198889"/>
                    <a:gd name="connsiteX3" fmla="*/ 1087143 w 1110328"/>
                    <a:gd name="connsiteY3" fmla="*/ 80654 h 2198889"/>
                    <a:gd name="connsiteX4" fmla="*/ 1087143 w 1110328"/>
                    <a:gd name="connsiteY4" fmla="*/ 168499 h 2198889"/>
                    <a:gd name="connsiteX5" fmla="*/ 1087143 w 1110328"/>
                    <a:gd name="connsiteY5" fmla="*/ 684498 h 2198889"/>
                    <a:gd name="connsiteX6" fmla="*/ 1087143 w 1110328"/>
                    <a:gd name="connsiteY6" fmla="*/ 706229 h 2198889"/>
                    <a:gd name="connsiteX7" fmla="*/ 1087143 w 1110328"/>
                    <a:gd name="connsiteY7" fmla="*/ 964426 h 2198889"/>
                    <a:gd name="connsiteX8" fmla="*/ 1087143 w 1110328"/>
                    <a:gd name="connsiteY8" fmla="*/ 1519468 h 2198889"/>
                    <a:gd name="connsiteX9" fmla="*/ 774143 w 1110328"/>
                    <a:gd name="connsiteY9" fmla="*/ 1964459 h 2198889"/>
                    <a:gd name="connsiteX10" fmla="*/ 219469 w 1110328"/>
                    <a:gd name="connsiteY10" fmla="*/ 2178746 h 2198889"/>
                    <a:gd name="connsiteX11" fmla="*/ 203080 w 1110328"/>
                    <a:gd name="connsiteY11" fmla="*/ 2189822 h 2198889"/>
                    <a:gd name="connsiteX12" fmla="*/ 186663 w 1110328"/>
                    <a:gd name="connsiteY12" fmla="*/ 2189822 h 2198889"/>
                    <a:gd name="connsiteX13" fmla="*/ 164483 w 1110328"/>
                    <a:gd name="connsiteY13" fmla="*/ 2189822 h 2198889"/>
                    <a:gd name="connsiteX14" fmla="*/ 104210 w 1110328"/>
                    <a:gd name="connsiteY14" fmla="*/ 2189822 h 2198889"/>
                    <a:gd name="connsiteX15" fmla="*/ 49224 w 1110328"/>
                    <a:gd name="connsiteY15" fmla="*/ 2156567 h 2198889"/>
                    <a:gd name="connsiteX16" fmla="*/ 27494 w 1110328"/>
                    <a:gd name="connsiteY16" fmla="*/ 2096213 h 2198889"/>
                    <a:gd name="connsiteX17" fmla="*/ 0 w 1110328"/>
                    <a:gd name="connsiteY17" fmla="*/ 2019471 h 2198889"/>
                    <a:gd name="connsiteX18" fmla="*/ 32808 w 1110328"/>
                    <a:gd name="connsiteY18" fmla="*/ 1931625 h 2198889"/>
                    <a:gd name="connsiteX19" fmla="*/ 109525 w 1110328"/>
                    <a:gd name="connsiteY19" fmla="*/ 1904106 h 2198889"/>
                    <a:gd name="connsiteX20" fmla="*/ 356909 w 1110328"/>
                    <a:gd name="connsiteY20" fmla="*/ 1810498 h 2198889"/>
                    <a:gd name="connsiteX21" fmla="*/ 751967 w 1110328"/>
                    <a:gd name="connsiteY21" fmla="*/ 1569139 h 2198889"/>
                    <a:gd name="connsiteX22" fmla="*/ 785220 w 1110328"/>
                    <a:gd name="connsiteY22" fmla="*/ 1035855 h 2198889"/>
                    <a:gd name="connsiteX23" fmla="*/ 214156 w 1110328"/>
                    <a:gd name="connsiteY23" fmla="*/ 1035855 h 2198889"/>
                    <a:gd name="connsiteX24" fmla="*/ 126363 w 1110328"/>
                    <a:gd name="connsiteY24" fmla="*/ 1035855 h 2198889"/>
                    <a:gd name="connsiteX25" fmla="*/ 60301 w 1110328"/>
                    <a:gd name="connsiteY25" fmla="*/ 970214 h 2198889"/>
                    <a:gd name="connsiteX26" fmla="*/ 60301 w 1110328"/>
                    <a:gd name="connsiteY26" fmla="*/ 882368 h 2198889"/>
                    <a:gd name="connsiteX27" fmla="*/ 60301 w 1110328"/>
                    <a:gd name="connsiteY27" fmla="*/ 168499 h 2198889"/>
                    <a:gd name="connsiteX28" fmla="*/ 60301 w 1110328"/>
                    <a:gd name="connsiteY28" fmla="*/ 80654 h 2198889"/>
                    <a:gd name="connsiteX29" fmla="*/ 126363 w 1110328"/>
                    <a:gd name="connsiteY29" fmla="*/ 9224 h 2198889"/>
                    <a:gd name="connsiteX30" fmla="*/ 214156 w 1110328"/>
                    <a:gd name="connsiteY30" fmla="*/ 9224 h 2198889"/>
                    <a:gd name="connsiteX0" fmla="*/ 214156 w 1110328"/>
                    <a:gd name="connsiteY0" fmla="*/ 5292 h 2194957"/>
                    <a:gd name="connsiteX1" fmla="*/ 927552 w 1110328"/>
                    <a:gd name="connsiteY1" fmla="*/ 5292 h 2194957"/>
                    <a:gd name="connsiteX2" fmla="*/ 1015319 w 1110328"/>
                    <a:gd name="connsiteY2" fmla="*/ 5292 h 2194957"/>
                    <a:gd name="connsiteX3" fmla="*/ 1087143 w 1110328"/>
                    <a:gd name="connsiteY3" fmla="*/ 76722 h 2194957"/>
                    <a:gd name="connsiteX4" fmla="*/ 1087143 w 1110328"/>
                    <a:gd name="connsiteY4" fmla="*/ 164567 h 2194957"/>
                    <a:gd name="connsiteX5" fmla="*/ 1087143 w 1110328"/>
                    <a:gd name="connsiteY5" fmla="*/ 680566 h 2194957"/>
                    <a:gd name="connsiteX6" fmla="*/ 1087143 w 1110328"/>
                    <a:gd name="connsiteY6" fmla="*/ 702297 h 2194957"/>
                    <a:gd name="connsiteX7" fmla="*/ 1087143 w 1110328"/>
                    <a:gd name="connsiteY7" fmla="*/ 960494 h 2194957"/>
                    <a:gd name="connsiteX8" fmla="*/ 1087143 w 1110328"/>
                    <a:gd name="connsiteY8" fmla="*/ 1515536 h 2194957"/>
                    <a:gd name="connsiteX9" fmla="*/ 774143 w 1110328"/>
                    <a:gd name="connsiteY9" fmla="*/ 1960527 h 2194957"/>
                    <a:gd name="connsiteX10" fmla="*/ 219469 w 1110328"/>
                    <a:gd name="connsiteY10" fmla="*/ 2174814 h 2194957"/>
                    <a:gd name="connsiteX11" fmla="*/ 203080 w 1110328"/>
                    <a:gd name="connsiteY11" fmla="*/ 2185890 h 2194957"/>
                    <a:gd name="connsiteX12" fmla="*/ 186663 w 1110328"/>
                    <a:gd name="connsiteY12" fmla="*/ 2185890 h 2194957"/>
                    <a:gd name="connsiteX13" fmla="*/ 164483 w 1110328"/>
                    <a:gd name="connsiteY13" fmla="*/ 2185890 h 2194957"/>
                    <a:gd name="connsiteX14" fmla="*/ 104210 w 1110328"/>
                    <a:gd name="connsiteY14" fmla="*/ 2185890 h 2194957"/>
                    <a:gd name="connsiteX15" fmla="*/ 49224 w 1110328"/>
                    <a:gd name="connsiteY15" fmla="*/ 2152635 h 2194957"/>
                    <a:gd name="connsiteX16" fmla="*/ 27494 w 1110328"/>
                    <a:gd name="connsiteY16" fmla="*/ 2092281 h 2194957"/>
                    <a:gd name="connsiteX17" fmla="*/ 0 w 1110328"/>
                    <a:gd name="connsiteY17" fmla="*/ 2015539 h 2194957"/>
                    <a:gd name="connsiteX18" fmla="*/ 32808 w 1110328"/>
                    <a:gd name="connsiteY18" fmla="*/ 1927693 h 2194957"/>
                    <a:gd name="connsiteX19" fmla="*/ 109525 w 1110328"/>
                    <a:gd name="connsiteY19" fmla="*/ 1900174 h 2194957"/>
                    <a:gd name="connsiteX20" fmla="*/ 356909 w 1110328"/>
                    <a:gd name="connsiteY20" fmla="*/ 1806566 h 2194957"/>
                    <a:gd name="connsiteX21" fmla="*/ 751967 w 1110328"/>
                    <a:gd name="connsiteY21" fmla="*/ 1565207 h 2194957"/>
                    <a:gd name="connsiteX22" fmla="*/ 785220 w 1110328"/>
                    <a:gd name="connsiteY22" fmla="*/ 1031923 h 2194957"/>
                    <a:gd name="connsiteX23" fmla="*/ 214156 w 1110328"/>
                    <a:gd name="connsiteY23" fmla="*/ 1031923 h 2194957"/>
                    <a:gd name="connsiteX24" fmla="*/ 126363 w 1110328"/>
                    <a:gd name="connsiteY24" fmla="*/ 1031923 h 2194957"/>
                    <a:gd name="connsiteX25" fmla="*/ 60301 w 1110328"/>
                    <a:gd name="connsiteY25" fmla="*/ 966282 h 2194957"/>
                    <a:gd name="connsiteX26" fmla="*/ 60301 w 1110328"/>
                    <a:gd name="connsiteY26" fmla="*/ 878436 h 2194957"/>
                    <a:gd name="connsiteX27" fmla="*/ 60301 w 1110328"/>
                    <a:gd name="connsiteY27" fmla="*/ 164567 h 2194957"/>
                    <a:gd name="connsiteX28" fmla="*/ 60301 w 1110328"/>
                    <a:gd name="connsiteY28" fmla="*/ 76722 h 2194957"/>
                    <a:gd name="connsiteX29" fmla="*/ 126363 w 1110328"/>
                    <a:gd name="connsiteY29" fmla="*/ 5292 h 2194957"/>
                    <a:gd name="connsiteX30" fmla="*/ 214156 w 1110328"/>
                    <a:gd name="connsiteY30" fmla="*/ 5292 h 219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0328" h="2194957">
                      <a:moveTo>
                        <a:pt x="214156" y="5292"/>
                      </a:moveTo>
                      <a:lnTo>
                        <a:pt x="927552" y="5292"/>
                      </a:lnTo>
                      <a:cubicBezTo>
                        <a:pt x="1061079" y="5292"/>
                        <a:pt x="988721" y="-6613"/>
                        <a:pt x="1015319" y="5292"/>
                      </a:cubicBezTo>
                      <a:cubicBezTo>
                        <a:pt x="1041917" y="17197"/>
                        <a:pt x="1087143" y="47602"/>
                        <a:pt x="1087143" y="76722"/>
                      </a:cubicBezTo>
                      <a:lnTo>
                        <a:pt x="1087143" y="164567"/>
                      </a:lnTo>
                      <a:lnTo>
                        <a:pt x="1087143" y="680566"/>
                      </a:lnTo>
                      <a:lnTo>
                        <a:pt x="1087143" y="702297"/>
                      </a:lnTo>
                      <a:lnTo>
                        <a:pt x="1087143" y="960494"/>
                      </a:lnTo>
                      <a:cubicBezTo>
                        <a:pt x="1087143" y="1096034"/>
                        <a:pt x="1139310" y="1348864"/>
                        <a:pt x="1087143" y="1515536"/>
                      </a:cubicBezTo>
                      <a:cubicBezTo>
                        <a:pt x="1034976" y="1682208"/>
                        <a:pt x="943561" y="1895076"/>
                        <a:pt x="774143" y="1960527"/>
                      </a:cubicBezTo>
                      <a:lnTo>
                        <a:pt x="219469" y="2174814"/>
                      </a:lnTo>
                      <a:cubicBezTo>
                        <a:pt x="124292" y="2212375"/>
                        <a:pt x="208851" y="2185890"/>
                        <a:pt x="203080" y="2185890"/>
                      </a:cubicBezTo>
                      <a:lnTo>
                        <a:pt x="186663" y="2185890"/>
                      </a:lnTo>
                      <a:lnTo>
                        <a:pt x="164483" y="2185890"/>
                      </a:lnTo>
                      <a:cubicBezTo>
                        <a:pt x="150741" y="2185890"/>
                        <a:pt x="121318" y="2196237"/>
                        <a:pt x="104210" y="2185890"/>
                      </a:cubicBezTo>
                      <a:lnTo>
                        <a:pt x="49224" y="2152635"/>
                      </a:lnTo>
                      <a:cubicBezTo>
                        <a:pt x="36438" y="2137034"/>
                        <a:pt x="35682" y="2115136"/>
                        <a:pt x="27494" y="2092281"/>
                      </a:cubicBezTo>
                      <a:lnTo>
                        <a:pt x="0" y="2015539"/>
                      </a:lnTo>
                      <a:cubicBezTo>
                        <a:pt x="886" y="1988108"/>
                        <a:pt x="7853" y="1936645"/>
                        <a:pt x="32808" y="1927693"/>
                      </a:cubicBezTo>
                      <a:lnTo>
                        <a:pt x="109525" y="1900174"/>
                      </a:lnTo>
                      <a:cubicBezTo>
                        <a:pt x="163542" y="1879986"/>
                        <a:pt x="253864" y="1869521"/>
                        <a:pt x="356909" y="1806566"/>
                      </a:cubicBezTo>
                      <a:lnTo>
                        <a:pt x="751967" y="1565207"/>
                      </a:lnTo>
                      <a:cubicBezTo>
                        <a:pt x="823352" y="1436100"/>
                        <a:pt x="911451" y="1031923"/>
                        <a:pt x="785220" y="1031923"/>
                      </a:cubicBezTo>
                      <a:lnTo>
                        <a:pt x="214156" y="1031923"/>
                      </a:lnTo>
                      <a:cubicBezTo>
                        <a:pt x="104347" y="1031923"/>
                        <a:pt x="152006" y="1042863"/>
                        <a:pt x="126363" y="1031923"/>
                      </a:cubicBezTo>
                      <a:cubicBezTo>
                        <a:pt x="100721" y="1020983"/>
                        <a:pt x="60301" y="994132"/>
                        <a:pt x="60301" y="966282"/>
                      </a:cubicBezTo>
                      <a:lnTo>
                        <a:pt x="60301" y="878436"/>
                      </a:lnTo>
                      <a:lnTo>
                        <a:pt x="60301" y="164567"/>
                      </a:lnTo>
                      <a:cubicBezTo>
                        <a:pt x="60301" y="30948"/>
                        <a:pt x="40788" y="97820"/>
                        <a:pt x="60301" y="76722"/>
                      </a:cubicBezTo>
                      <a:lnTo>
                        <a:pt x="126363" y="5292"/>
                      </a:lnTo>
                      <a:cubicBezTo>
                        <a:pt x="152005" y="-6613"/>
                        <a:pt x="80625" y="5292"/>
                        <a:pt x="214156" y="5292"/>
                      </a:cubicBezTo>
                      <a:close/>
                    </a:path>
                  </a:pathLst>
                </a:cu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
              <p:nvSpPr>
                <p:cNvPr id="108" name="Freeform: Shape 107">
                  <a:extLst>
                    <a:ext uri="{FF2B5EF4-FFF2-40B4-BE49-F238E27FC236}">
                      <a16:creationId xmlns:a16="http://schemas.microsoft.com/office/drawing/2014/main" id="{291B3E52-8232-4166-8B04-AEA0B49F4267}"/>
                    </a:ext>
                  </a:extLst>
                </p:cNvPr>
                <p:cNvSpPr>
                  <a:spLocks noChangeAspect="1"/>
                </p:cNvSpPr>
                <p:nvPr/>
              </p:nvSpPr>
              <p:spPr>
                <a:xfrm>
                  <a:off x="10283146" y="4018207"/>
                  <a:ext cx="1110328" cy="2194957"/>
                </a:xfrm>
                <a:custGeom>
                  <a:avLst/>
                  <a:gdLst>
                    <a:gd name="connsiteX0" fmla="*/ 214156 w 1087143"/>
                    <a:gd name="connsiteY0" fmla="*/ 0 h 2180598"/>
                    <a:gd name="connsiteX1" fmla="*/ 927552 w 1087143"/>
                    <a:gd name="connsiteY1" fmla="*/ 0 h 2180598"/>
                    <a:gd name="connsiteX2" fmla="*/ 1015319 w 1087143"/>
                    <a:gd name="connsiteY2" fmla="*/ 0 h 2180598"/>
                    <a:gd name="connsiteX3" fmla="*/ 1087143 w 1087143"/>
                    <a:gd name="connsiteY3" fmla="*/ 71430 h 2180598"/>
                    <a:gd name="connsiteX4" fmla="*/ 1087143 w 1087143"/>
                    <a:gd name="connsiteY4" fmla="*/ 159275 h 2180598"/>
                    <a:gd name="connsiteX5" fmla="*/ 1087143 w 1087143"/>
                    <a:gd name="connsiteY5" fmla="*/ 675274 h 2180598"/>
                    <a:gd name="connsiteX6" fmla="*/ 1087143 w 1087143"/>
                    <a:gd name="connsiteY6" fmla="*/ 697005 h 2180598"/>
                    <a:gd name="connsiteX7" fmla="*/ 1087143 w 1087143"/>
                    <a:gd name="connsiteY7" fmla="*/ 955202 h 2180598"/>
                    <a:gd name="connsiteX8" fmla="*/ 1087143 w 1087143"/>
                    <a:gd name="connsiteY8" fmla="*/ 1510244 h 2180598"/>
                    <a:gd name="connsiteX9" fmla="*/ 774143 w 1087143"/>
                    <a:gd name="connsiteY9" fmla="*/ 1955235 h 2180598"/>
                    <a:gd name="connsiteX10" fmla="*/ 219469 w 1087143"/>
                    <a:gd name="connsiteY10" fmla="*/ 2169522 h 2180598"/>
                    <a:gd name="connsiteX11" fmla="*/ 203080 w 1087143"/>
                    <a:gd name="connsiteY11" fmla="*/ 2180598 h 2180598"/>
                    <a:gd name="connsiteX12" fmla="*/ 186663 w 1087143"/>
                    <a:gd name="connsiteY12" fmla="*/ 2180598 h 2180598"/>
                    <a:gd name="connsiteX13" fmla="*/ 164483 w 1087143"/>
                    <a:gd name="connsiteY13" fmla="*/ 2180598 h 2180598"/>
                    <a:gd name="connsiteX14" fmla="*/ 104210 w 1087143"/>
                    <a:gd name="connsiteY14" fmla="*/ 2180598 h 2180598"/>
                    <a:gd name="connsiteX15" fmla="*/ 49224 w 1087143"/>
                    <a:gd name="connsiteY15" fmla="*/ 2147343 h 2180598"/>
                    <a:gd name="connsiteX16" fmla="*/ 27494 w 1087143"/>
                    <a:gd name="connsiteY16" fmla="*/ 2086989 h 2180598"/>
                    <a:gd name="connsiteX17" fmla="*/ 0 w 1087143"/>
                    <a:gd name="connsiteY17" fmla="*/ 2010247 h 2180598"/>
                    <a:gd name="connsiteX18" fmla="*/ 32808 w 1087143"/>
                    <a:gd name="connsiteY18" fmla="*/ 1922401 h 2180598"/>
                    <a:gd name="connsiteX19" fmla="*/ 109525 w 1087143"/>
                    <a:gd name="connsiteY19" fmla="*/ 1894882 h 2180598"/>
                    <a:gd name="connsiteX20" fmla="*/ 356909 w 1087143"/>
                    <a:gd name="connsiteY20" fmla="*/ 1801274 h 2180598"/>
                    <a:gd name="connsiteX21" fmla="*/ 751967 w 1087143"/>
                    <a:gd name="connsiteY21" fmla="*/ 1559915 h 2180598"/>
                    <a:gd name="connsiteX22" fmla="*/ 785220 w 1087143"/>
                    <a:gd name="connsiteY22" fmla="*/ 1026631 h 2180598"/>
                    <a:gd name="connsiteX23" fmla="*/ 214156 w 1087143"/>
                    <a:gd name="connsiteY23" fmla="*/ 1026631 h 2180598"/>
                    <a:gd name="connsiteX24" fmla="*/ 126363 w 1087143"/>
                    <a:gd name="connsiteY24" fmla="*/ 1026631 h 2180598"/>
                    <a:gd name="connsiteX25" fmla="*/ 60301 w 1087143"/>
                    <a:gd name="connsiteY25" fmla="*/ 960990 h 2180598"/>
                    <a:gd name="connsiteX26" fmla="*/ 60301 w 1087143"/>
                    <a:gd name="connsiteY26" fmla="*/ 873144 h 2180598"/>
                    <a:gd name="connsiteX27" fmla="*/ 60301 w 1087143"/>
                    <a:gd name="connsiteY27" fmla="*/ 159275 h 2180598"/>
                    <a:gd name="connsiteX28" fmla="*/ 60301 w 1087143"/>
                    <a:gd name="connsiteY28" fmla="*/ 71430 h 2180598"/>
                    <a:gd name="connsiteX29" fmla="*/ 126363 w 1087143"/>
                    <a:gd name="connsiteY29" fmla="*/ 0 h 2180598"/>
                    <a:gd name="connsiteX30" fmla="*/ 214156 w 1087143"/>
                    <a:gd name="connsiteY30" fmla="*/ 0 h 2180598"/>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94111"/>
                    <a:gd name="connsiteX1" fmla="*/ 927552 w 1110328"/>
                    <a:gd name="connsiteY1" fmla="*/ 5291 h 2194111"/>
                    <a:gd name="connsiteX2" fmla="*/ 1015319 w 1110328"/>
                    <a:gd name="connsiteY2" fmla="*/ 5291 h 2194111"/>
                    <a:gd name="connsiteX3" fmla="*/ 1087143 w 1110328"/>
                    <a:gd name="connsiteY3" fmla="*/ 76721 h 2194111"/>
                    <a:gd name="connsiteX4" fmla="*/ 1087143 w 1110328"/>
                    <a:gd name="connsiteY4" fmla="*/ 164566 h 2194111"/>
                    <a:gd name="connsiteX5" fmla="*/ 1087143 w 1110328"/>
                    <a:gd name="connsiteY5" fmla="*/ 680565 h 2194111"/>
                    <a:gd name="connsiteX6" fmla="*/ 1087143 w 1110328"/>
                    <a:gd name="connsiteY6" fmla="*/ 702296 h 2194111"/>
                    <a:gd name="connsiteX7" fmla="*/ 1087143 w 1110328"/>
                    <a:gd name="connsiteY7" fmla="*/ 960493 h 2194111"/>
                    <a:gd name="connsiteX8" fmla="*/ 1087143 w 1110328"/>
                    <a:gd name="connsiteY8" fmla="*/ 1515535 h 2194111"/>
                    <a:gd name="connsiteX9" fmla="*/ 774143 w 1110328"/>
                    <a:gd name="connsiteY9" fmla="*/ 1960526 h 2194111"/>
                    <a:gd name="connsiteX10" fmla="*/ 219469 w 1110328"/>
                    <a:gd name="connsiteY10" fmla="*/ 2174813 h 2194111"/>
                    <a:gd name="connsiteX11" fmla="*/ 203080 w 1110328"/>
                    <a:gd name="connsiteY11" fmla="*/ 2185889 h 2194111"/>
                    <a:gd name="connsiteX12" fmla="*/ 186663 w 1110328"/>
                    <a:gd name="connsiteY12" fmla="*/ 2185889 h 2194111"/>
                    <a:gd name="connsiteX13" fmla="*/ 164483 w 1110328"/>
                    <a:gd name="connsiteY13" fmla="*/ 2185889 h 2194111"/>
                    <a:gd name="connsiteX14" fmla="*/ 104210 w 1110328"/>
                    <a:gd name="connsiteY14" fmla="*/ 2185889 h 2194111"/>
                    <a:gd name="connsiteX15" fmla="*/ 49224 w 1110328"/>
                    <a:gd name="connsiteY15" fmla="*/ 2152634 h 2194111"/>
                    <a:gd name="connsiteX16" fmla="*/ 27494 w 1110328"/>
                    <a:gd name="connsiteY16" fmla="*/ 2092280 h 2194111"/>
                    <a:gd name="connsiteX17" fmla="*/ 0 w 1110328"/>
                    <a:gd name="connsiteY17" fmla="*/ 2015538 h 2194111"/>
                    <a:gd name="connsiteX18" fmla="*/ 32808 w 1110328"/>
                    <a:gd name="connsiteY18" fmla="*/ 1927692 h 2194111"/>
                    <a:gd name="connsiteX19" fmla="*/ 109525 w 1110328"/>
                    <a:gd name="connsiteY19" fmla="*/ 1900173 h 2194111"/>
                    <a:gd name="connsiteX20" fmla="*/ 356909 w 1110328"/>
                    <a:gd name="connsiteY20" fmla="*/ 1806565 h 2194111"/>
                    <a:gd name="connsiteX21" fmla="*/ 751967 w 1110328"/>
                    <a:gd name="connsiteY21" fmla="*/ 1565206 h 2194111"/>
                    <a:gd name="connsiteX22" fmla="*/ 785220 w 1110328"/>
                    <a:gd name="connsiteY22" fmla="*/ 1031922 h 2194111"/>
                    <a:gd name="connsiteX23" fmla="*/ 214156 w 1110328"/>
                    <a:gd name="connsiteY23" fmla="*/ 1031922 h 2194111"/>
                    <a:gd name="connsiteX24" fmla="*/ 126363 w 1110328"/>
                    <a:gd name="connsiteY24" fmla="*/ 1031922 h 2194111"/>
                    <a:gd name="connsiteX25" fmla="*/ 60301 w 1110328"/>
                    <a:gd name="connsiteY25" fmla="*/ 966281 h 2194111"/>
                    <a:gd name="connsiteX26" fmla="*/ 60301 w 1110328"/>
                    <a:gd name="connsiteY26" fmla="*/ 878435 h 2194111"/>
                    <a:gd name="connsiteX27" fmla="*/ 60301 w 1110328"/>
                    <a:gd name="connsiteY27" fmla="*/ 164566 h 2194111"/>
                    <a:gd name="connsiteX28" fmla="*/ 60301 w 1110328"/>
                    <a:gd name="connsiteY28" fmla="*/ 76721 h 2194111"/>
                    <a:gd name="connsiteX29" fmla="*/ 126363 w 1110328"/>
                    <a:gd name="connsiteY29" fmla="*/ 5291 h 2194111"/>
                    <a:gd name="connsiteX30" fmla="*/ 214156 w 1110328"/>
                    <a:gd name="connsiteY30" fmla="*/ 5291 h 2194111"/>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6221 w 1112393"/>
                    <a:gd name="connsiteY0" fmla="*/ 5291 h 2194956"/>
                    <a:gd name="connsiteX1" fmla="*/ 929617 w 1112393"/>
                    <a:gd name="connsiteY1" fmla="*/ 5291 h 2194956"/>
                    <a:gd name="connsiteX2" fmla="*/ 1017384 w 1112393"/>
                    <a:gd name="connsiteY2" fmla="*/ 5291 h 2194956"/>
                    <a:gd name="connsiteX3" fmla="*/ 1089208 w 1112393"/>
                    <a:gd name="connsiteY3" fmla="*/ 76721 h 2194956"/>
                    <a:gd name="connsiteX4" fmla="*/ 1089208 w 1112393"/>
                    <a:gd name="connsiteY4" fmla="*/ 164566 h 2194956"/>
                    <a:gd name="connsiteX5" fmla="*/ 1089208 w 1112393"/>
                    <a:gd name="connsiteY5" fmla="*/ 680565 h 2194956"/>
                    <a:gd name="connsiteX6" fmla="*/ 1089208 w 1112393"/>
                    <a:gd name="connsiteY6" fmla="*/ 702296 h 2194956"/>
                    <a:gd name="connsiteX7" fmla="*/ 1089208 w 1112393"/>
                    <a:gd name="connsiteY7" fmla="*/ 960493 h 2194956"/>
                    <a:gd name="connsiteX8" fmla="*/ 1089208 w 1112393"/>
                    <a:gd name="connsiteY8" fmla="*/ 1515535 h 2194956"/>
                    <a:gd name="connsiteX9" fmla="*/ 776208 w 1112393"/>
                    <a:gd name="connsiteY9" fmla="*/ 1960526 h 2194956"/>
                    <a:gd name="connsiteX10" fmla="*/ 221534 w 1112393"/>
                    <a:gd name="connsiteY10" fmla="*/ 2174813 h 2194956"/>
                    <a:gd name="connsiteX11" fmla="*/ 205145 w 1112393"/>
                    <a:gd name="connsiteY11" fmla="*/ 2185889 h 2194956"/>
                    <a:gd name="connsiteX12" fmla="*/ 188728 w 1112393"/>
                    <a:gd name="connsiteY12" fmla="*/ 2185889 h 2194956"/>
                    <a:gd name="connsiteX13" fmla="*/ 166548 w 1112393"/>
                    <a:gd name="connsiteY13" fmla="*/ 2185889 h 2194956"/>
                    <a:gd name="connsiteX14" fmla="*/ 106275 w 1112393"/>
                    <a:gd name="connsiteY14" fmla="*/ 2185889 h 2194956"/>
                    <a:gd name="connsiteX15" fmla="*/ 51289 w 1112393"/>
                    <a:gd name="connsiteY15" fmla="*/ 2152634 h 2194956"/>
                    <a:gd name="connsiteX16" fmla="*/ 29559 w 1112393"/>
                    <a:gd name="connsiteY16" fmla="*/ 2092280 h 2194956"/>
                    <a:gd name="connsiteX17" fmla="*/ 2065 w 1112393"/>
                    <a:gd name="connsiteY17" fmla="*/ 2015538 h 2194956"/>
                    <a:gd name="connsiteX18" fmla="*/ 34873 w 1112393"/>
                    <a:gd name="connsiteY18" fmla="*/ 1927692 h 2194956"/>
                    <a:gd name="connsiteX19" fmla="*/ 111590 w 1112393"/>
                    <a:gd name="connsiteY19" fmla="*/ 1900173 h 2194956"/>
                    <a:gd name="connsiteX20" fmla="*/ 358974 w 1112393"/>
                    <a:gd name="connsiteY20" fmla="*/ 1806565 h 2194956"/>
                    <a:gd name="connsiteX21" fmla="*/ 754032 w 1112393"/>
                    <a:gd name="connsiteY21" fmla="*/ 1565206 h 2194956"/>
                    <a:gd name="connsiteX22" fmla="*/ 787285 w 1112393"/>
                    <a:gd name="connsiteY22" fmla="*/ 1031922 h 2194956"/>
                    <a:gd name="connsiteX23" fmla="*/ 216221 w 1112393"/>
                    <a:gd name="connsiteY23" fmla="*/ 1031922 h 2194956"/>
                    <a:gd name="connsiteX24" fmla="*/ 128428 w 1112393"/>
                    <a:gd name="connsiteY24" fmla="*/ 1031922 h 2194956"/>
                    <a:gd name="connsiteX25" fmla="*/ 62366 w 1112393"/>
                    <a:gd name="connsiteY25" fmla="*/ 966281 h 2194956"/>
                    <a:gd name="connsiteX26" fmla="*/ 62366 w 1112393"/>
                    <a:gd name="connsiteY26" fmla="*/ 878435 h 2194956"/>
                    <a:gd name="connsiteX27" fmla="*/ 62366 w 1112393"/>
                    <a:gd name="connsiteY27" fmla="*/ 164566 h 2194956"/>
                    <a:gd name="connsiteX28" fmla="*/ 62366 w 1112393"/>
                    <a:gd name="connsiteY28" fmla="*/ 76721 h 2194956"/>
                    <a:gd name="connsiteX29" fmla="*/ 128428 w 1112393"/>
                    <a:gd name="connsiteY29" fmla="*/ 5291 h 2194956"/>
                    <a:gd name="connsiteX30" fmla="*/ 216221 w 1112393"/>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9224 h 2198889"/>
                    <a:gd name="connsiteX1" fmla="*/ 927552 w 1110328"/>
                    <a:gd name="connsiteY1" fmla="*/ 9224 h 2198889"/>
                    <a:gd name="connsiteX2" fmla="*/ 1015319 w 1110328"/>
                    <a:gd name="connsiteY2" fmla="*/ 9224 h 2198889"/>
                    <a:gd name="connsiteX3" fmla="*/ 1087143 w 1110328"/>
                    <a:gd name="connsiteY3" fmla="*/ 80654 h 2198889"/>
                    <a:gd name="connsiteX4" fmla="*/ 1087143 w 1110328"/>
                    <a:gd name="connsiteY4" fmla="*/ 168499 h 2198889"/>
                    <a:gd name="connsiteX5" fmla="*/ 1087143 w 1110328"/>
                    <a:gd name="connsiteY5" fmla="*/ 684498 h 2198889"/>
                    <a:gd name="connsiteX6" fmla="*/ 1087143 w 1110328"/>
                    <a:gd name="connsiteY6" fmla="*/ 706229 h 2198889"/>
                    <a:gd name="connsiteX7" fmla="*/ 1087143 w 1110328"/>
                    <a:gd name="connsiteY7" fmla="*/ 964426 h 2198889"/>
                    <a:gd name="connsiteX8" fmla="*/ 1087143 w 1110328"/>
                    <a:gd name="connsiteY8" fmla="*/ 1519468 h 2198889"/>
                    <a:gd name="connsiteX9" fmla="*/ 774143 w 1110328"/>
                    <a:gd name="connsiteY9" fmla="*/ 1964459 h 2198889"/>
                    <a:gd name="connsiteX10" fmla="*/ 219469 w 1110328"/>
                    <a:gd name="connsiteY10" fmla="*/ 2178746 h 2198889"/>
                    <a:gd name="connsiteX11" fmla="*/ 203080 w 1110328"/>
                    <a:gd name="connsiteY11" fmla="*/ 2189822 h 2198889"/>
                    <a:gd name="connsiteX12" fmla="*/ 186663 w 1110328"/>
                    <a:gd name="connsiteY12" fmla="*/ 2189822 h 2198889"/>
                    <a:gd name="connsiteX13" fmla="*/ 164483 w 1110328"/>
                    <a:gd name="connsiteY13" fmla="*/ 2189822 h 2198889"/>
                    <a:gd name="connsiteX14" fmla="*/ 104210 w 1110328"/>
                    <a:gd name="connsiteY14" fmla="*/ 2189822 h 2198889"/>
                    <a:gd name="connsiteX15" fmla="*/ 49224 w 1110328"/>
                    <a:gd name="connsiteY15" fmla="*/ 2156567 h 2198889"/>
                    <a:gd name="connsiteX16" fmla="*/ 27494 w 1110328"/>
                    <a:gd name="connsiteY16" fmla="*/ 2096213 h 2198889"/>
                    <a:gd name="connsiteX17" fmla="*/ 0 w 1110328"/>
                    <a:gd name="connsiteY17" fmla="*/ 2019471 h 2198889"/>
                    <a:gd name="connsiteX18" fmla="*/ 32808 w 1110328"/>
                    <a:gd name="connsiteY18" fmla="*/ 1931625 h 2198889"/>
                    <a:gd name="connsiteX19" fmla="*/ 109525 w 1110328"/>
                    <a:gd name="connsiteY19" fmla="*/ 1904106 h 2198889"/>
                    <a:gd name="connsiteX20" fmla="*/ 356909 w 1110328"/>
                    <a:gd name="connsiteY20" fmla="*/ 1810498 h 2198889"/>
                    <a:gd name="connsiteX21" fmla="*/ 751967 w 1110328"/>
                    <a:gd name="connsiteY21" fmla="*/ 1569139 h 2198889"/>
                    <a:gd name="connsiteX22" fmla="*/ 785220 w 1110328"/>
                    <a:gd name="connsiteY22" fmla="*/ 1035855 h 2198889"/>
                    <a:gd name="connsiteX23" fmla="*/ 214156 w 1110328"/>
                    <a:gd name="connsiteY23" fmla="*/ 1035855 h 2198889"/>
                    <a:gd name="connsiteX24" fmla="*/ 126363 w 1110328"/>
                    <a:gd name="connsiteY24" fmla="*/ 1035855 h 2198889"/>
                    <a:gd name="connsiteX25" fmla="*/ 60301 w 1110328"/>
                    <a:gd name="connsiteY25" fmla="*/ 970214 h 2198889"/>
                    <a:gd name="connsiteX26" fmla="*/ 60301 w 1110328"/>
                    <a:gd name="connsiteY26" fmla="*/ 882368 h 2198889"/>
                    <a:gd name="connsiteX27" fmla="*/ 60301 w 1110328"/>
                    <a:gd name="connsiteY27" fmla="*/ 168499 h 2198889"/>
                    <a:gd name="connsiteX28" fmla="*/ 60301 w 1110328"/>
                    <a:gd name="connsiteY28" fmla="*/ 80654 h 2198889"/>
                    <a:gd name="connsiteX29" fmla="*/ 126363 w 1110328"/>
                    <a:gd name="connsiteY29" fmla="*/ 9224 h 2198889"/>
                    <a:gd name="connsiteX30" fmla="*/ 214156 w 1110328"/>
                    <a:gd name="connsiteY30" fmla="*/ 9224 h 2198889"/>
                    <a:gd name="connsiteX0" fmla="*/ 214156 w 1110328"/>
                    <a:gd name="connsiteY0" fmla="*/ 5292 h 2194957"/>
                    <a:gd name="connsiteX1" fmla="*/ 927552 w 1110328"/>
                    <a:gd name="connsiteY1" fmla="*/ 5292 h 2194957"/>
                    <a:gd name="connsiteX2" fmla="*/ 1015319 w 1110328"/>
                    <a:gd name="connsiteY2" fmla="*/ 5292 h 2194957"/>
                    <a:gd name="connsiteX3" fmla="*/ 1087143 w 1110328"/>
                    <a:gd name="connsiteY3" fmla="*/ 76722 h 2194957"/>
                    <a:gd name="connsiteX4" fmla="*/ 1087143 w 1110328"/>
                    <a:gd name="connsiteY4" fmla="*/ 164567 h 2194957"/>
                    <a:gd name="connsiteX5" fmla="*/ 1087143 w 1110328"/>
                    <a:gd name="connsiteY5" fmla="*/ 680566 h 2194957"/>
                    <a:gd name="connsiteX6" fmla="*/ 1087143 w 1110328"/>
                    <a:gd name="connsiteY6" fmla="*/ 702297 h 2194957"/>
                    <a:gd name="connsiteX7" fmla="*/ 1087143 w 1110328"/>
                    <a:gd name="connsiteY7" fmla="*/ 960494 h 2194957"/>
                    <a:gd name="connsiteX8" fmla="*/ 1087143 w 1110328"/>
                    <a:gd name="connsiteY8" fmla="*/ 1515536 h 2194957"/>
                    <a:gd name="connsiteX9" fmla="*/ 774143 w 1110328"/>
                    <a:gd name="connsiteY9" fmla="*/ 1960527 h 2194957"/>
                    <a:gd name="connsiteX10" fmla="*/ 219469 w 1110328"/>
                    <a:gd name="connsiteY10" fmla="*/ 2174814 h 2194957"/>
                    <a:gd name="connsiteX11" fmla="*/ 203080 w 1110328"/>
                    <a:gd name="connsiteY11" fmla="*/ 2185890 h 2194957"/>
                    <a:gd name="connsiteX12" fmla="*/ 186663 w 1110328"/>
                    <a:gd name="connsiteY12" fmla="*/ 2185890 h 2194957"/>
                    <a:gd name="connsiteX13" fmla="*/ 164483 w 1110328"/>
                    <a:gd name="connsiteY13" fmla="*/ 2185890 h 2194957"/>
                    <a:gd name="connsiteX14" fmla="*/ 104210 w 1110328"/>
                    <a:gd name="connsiteY14" fmla="*/ 2185890 h 2194957"/>
                    <a:gd name="connsiteX15" fmla="*/ 49224 w 1110328"/>
                    <a:gd name="connsiteY15" fmla="*/ 2152635 h 2194957"/>
                    <a:gd name="connsiteX16" fmla="*/ 27494 w 1110328"/>
                    <a:gd name="connsiteY16" fmla="*/ 2092281 h 2194957"/>
                    <a:gd name="connsiteX17" fmla="*/ 0 w 1110328"/>
                    <a:gd name="connsiteY17" fmla="*/ 2015539 h 2194957"/>
                    <a:gd name="connsiteX18" fmla="*/ 32808 w 1110328"/>
                    <a:gd name="connsiteY18" fmla="*/ 1927693 h 2194957"/>
                    <a:gd name="connsiteX19" fmla="*/ 109525 w 1110328"/>
                    <a:gd name="connsiteY19" fmla="*/ 1900174 h 2194957"/>
                    <a:gd name="connsiteX20" fmla="*/ 356909 w 1110328"/>
                    <a:gd name="connsiteY20" fmla="*/ 1806566 h 2194957"/>
                    <a:gd name="connsiteX21" fmla="*/ 751967 w 1110328"/>
                    <a:gd name="connsiteY21" fmla="*/ 1565207 h 2194957"/>
                    <a:gd name="connsiteX22" fmla="*/ 785220 w 1110328"/>
                    <a:gd name="connsiteY22" fmla="*/ 1031923 h 2194957"/>
                    <a:gd name="connsiteX23" fmla="*/ 214156 w 1110328"/>
                    <a:gd name="connsiteY23" fmla="*/ 1031923 h 2194957"/>
                    <a:gd name="connsiteX24" fmla="*/ 126363 w 1110328"/>
                    <a:gd name="connsiteY24" fmla="*/ 1031923 h 2194957"/>
                    <a:gd name="connsiteX25" fmla="*/ 60301 w 1110328"/>
                    <a:gd name="connsiteY25" fmla="*/ 966282 h 2194957"/>
                    <a:gd name="connsiteX26" fmla="*/ 60301 w 1110328"/>
                    <a:gd name="connsiteY26" fmla="*/ 878436 h 2194957"/>
                    <a:gd name="connsiteX27" fmla="*/ 60301 w 1110328"/>
                    <a:gd name="connsiteY27" fmla="*/ 164567 h 2194957"/>
                    <a:gd name="connsiteX28" fmla="*/ 60301 w 1110328"/>
                    <a:gd name="connsiteY28" fmla="*/ 76722 h 2194957"/>
                    <a:gd name="connsiteX29" fmla="*/ 126363 w 1110328"/>
                    <a:gd name="connsiteY29" fmla="*/ 5292 h 2194957"/>
                    <a:gd name="connsiteX30" fmla="*/ 214156 w 1110328"/>
                    <a:gd name="connsiteY30" fmla="*/ 5292 h 219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0328" h="2194957">
                      <a:moveTo>
                        <a:pt x="214156" y="5292"/>
                      </a:moveTo>
                      <a:lnTo>
                        <a:pt x="927552" y="5292"/>
                      </a:lnTo>
                      <a:cubicBezTo>
                        <a:pt x="1061079" y="5292"/>
                        <a:pt x="988721" y="-6613"/>
                        <a:pt x="1015319" y="5292"/>
                      </a:cubicBezTo>
                      <a:cubicBezTo>
                        <a:pt x="1041917" y="17197"/>
                        <a:pt x="1087143" y="47602"/>
                        <a:pt x="1087143" y="76722"/>
                      </a:cubicBezTo>
                      <a:lnTo>
                        <a:pt x="1087143" y="164567"/>
                      </a:lnTo>
                      <a:lnTo>
                        <a:pt x="1087143" y="680566"/>
                      </a:lnTo>
                      <a:lnTo>
                        <a:pt x="1087143" y="702297"/>
                      </a:lnTo>
                      <a:lnTo>
                        <a:pt x="1087143" y="960494"/>
                      </a:lnTo>
                      <a:cubicBezTo>
                        <a:pt x="1087143" y="1096034"/>
                        <a:pt x="1139310" y="1348864"/>
                        <a:pt x="1087143" y="1515536"/>
                      </a:cubicBezTo>
                      <a:cubicBezTo>
                        <a:pt x="1034976" y="1682208"/>
                        <a:pt x="943561" y="1895076"/>
                        <a:pt x="774143" y="1960527"/>
                      </a:cubicBezTo>
                      <a:lnTo>
                        <a:pt x="219469" y="2174814"/>
                      </a:lnTo>
                      <a:cubicBezTo>
                        <a:pt x="124292" y="2212375"/>
                        <a:pt x="208851" y="2185890"/>
                        <a:pt x="203080" y="2185890"/>
                      </a:cubicBezTo>
                      <a:lnTo>
                        <a:pt x="186663" y="2185890"/>
                      </a:lnTo>
                      <a:lnTo>
                        <a:pt x="164483" y="2185890"/>
                      </a:lnTo>
                      <a:cubicBezTo>
                        <a:pt x="150741" y="2185890"/>
                        <a:pt x="121318" y="2196237"/>
                        <a:pt x="104210" y="2185890"/>
                      </a:cubicBezTo>
                      <a:lnTo>
                        <a:pt x="49224" y="2152635"/>
                      </a:lnTo>
                      <a:cubicBezTo>
                        <a:pt x="36438" y="2137034"/>
                        <a:pt x="35682" y="2115136"/>
                        <a:pt x="27494" y="2092281"/>
                      </a:cubicBezTo>
                      <a:lnTo>
                        <a:pt x="0" y="2015539"/>
                      </a:lnTo>
                      <a:cubicBezTo>
                        <a:pt x="886" y="1988108"/>
                        <a:pt x="7853" y="1936645"/>
                        <a:pt x="32808" y="1927693"/>
                      </a:cubicBezTo>
                      <a:lnTo>
                        <a:pt x="109525" y="1900174"/>
                      </a:lnTo>
                      <a:cubicBezTo>
                        <a:pt x="163542" y="1879986"/>
                        <a:pt x="253864" y="1869521"/>
                        <a:pt x="356909" y="1806566"/>
                      </a:cubicBezTo>
                      <a:lnTo>
                        <a:pt x="751967" y="1565207"/>
                      </a:lnTo>
                      <a:cubicBezTo>
                        <a:pt x="823352" y="1436100"/>
                        <a:pt x="911451" y="1031923"/>
                        <a:pt x="785220" y="1031923"/>
                      </a:cubicBezTo>
                      <a:lnTo>
                        <a:pt x="214156" y="1031923"/>
                      </a:lnTo>
                      <a:cubicBezTo>
                        <a:pt x="104347" y="1031923"/>
                        <a:pt x="152006" y="1042863"/>
                        <a:pt x="126363" y="1031923"/>
                      </a:cubicBezTo>
                      <a:cubicBezTo>
                        <a:pt x="100721" y="1020983"/>
                        <a:pt x="60301" y="994132"/>
                        <a:pt x="60301" y="966282"/>
                      </a:cubicBezTo>
                      <a:lnTo>
                        <a:pt x="60301" y="878436"/>
                      </a:lnTo>
                      <a:lnTo>
                        <a:pt x="60301" y="164567"/>
                      </a:lnTo>
                      <a:cubicBezTo>
                        <a:pt x="60301" y="30948"/>
                        <a:pt x="40788" y="97820"/>
                        <a:pt x="60301" y="76722"/>
                      </a:cubicBezTo>
                      <a:lnTo>
                        <a:pt x="126363" y="5292"/>
                      </a:lnTo>
                      <a:cubicBezTo>
                        <a:pt x="152005" y="-6613"/>
                        <a:pt x="80625" y="5292"/>
                        <a:pt x="214156" y="5292"/>
                      </a:cubicBezTo>
                      <a:close/>
                    </a:path>
                  </a:pathLst>
                </a:cu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grpSp>
          <p:grpSp>
            <p:nvGrpSpPr>
              <p:cNvPr id="104" name="Group 103">
                <a:extLst>
                  <a:ext uri="{FF2B5EF4-FFF2-40B4-BE49-F238E27FC236}">
                    <a16:creationId xmlns:a16="http://schemas.microsoft.com/office/drawing/2014/main" id="{27EBA707-E3F9-472A-8568-462F40BB4B1A}"/>
                  </a:ext>
                </a:extLst>
              </p:cNvPr>
              <p:cNvGrpSpPr/>
              <p:nvPr/>
            </p:nvGrpSpPr>
            <p:grpSpPr>
              <a:xfrm rot="10800000">
                <a:off x="1018198" y="1915826"/>
                <a:ext cx="2474656" cy="2194957"/>
                <a:chOff x="8918818" y="4018207"/>
                <a:chExt cx="2474656" cy="2194957"/>
              </a:xfrm>
            </p:grpSpPr>
            <p:sp>
              <p:nvSpPr>
                <p:cNvPr id="105" name="Freeform: Shape 104">
                  <a:extLst>
                    <a:ext uri="{FF2B5EF4-FFF2-40B4-BE49-F238E27FC236}">
                      <a16:creationId xmlns:a16="http://schemas.microsoft.com/office/drawing/2014/main" id="{9821D308-8500-45C1-A594-C7FAB3D9F815}"/>
                    </a:ext>
                  </a:extLst>
                </p:cNvPr>
                <p:cNvSpPr>
                  <a:spLocks noChangeAspect="1"/>
                </p:cNvSpPr>
                <p:nvPr/>
              </p:nvSpPr>
              <p:spPr>
                <a:xfrm>
                  <a:off x="8918818" y="4018207"/>
                  <a:ext cx="1110328" cy="2194957"/>
                </a:xfrm>
                <a:custGeom>
                  <a:avLst/>
                  <a:gdLst>
                    <a:gd name="connsiteX0" fmla="*/ 214156 w 1087143"/>
                    <a:gd name="connsiteY0" fmla="*/ 0 h 2180598"/>
                    <a:gd name="connsiteX1" fmla="*/ 927552 w 1087143"/>
                    <a:gd name="connsiteY1" fmla="*/ 0 h 2180598"/>
                    <a:gd name="connsiteX2" fmla="*/ 1015319 w 1087143"/>
                    <a:gd name="connsiteY2" fmla="*/ 0 h 2180598"/>
                    <a:gd name="connsiteX3" fmla="*/ 1087143 w 1087143"/>
                    <a:gd name="connsiteY3" fmla="*/ 71430 h 2180598"/>
                    <a:gd name="connsiteX4" fmla="*/ 1087143 w 1087143"/>
                    <a:gd name="connsiteY4" fmla="*/ 159275 h 2180598"/>
                    <a:gd name="connsiteX5" fmla="*/ 1087143 w 1087143"/>
                    <a:gd name="connsiteY5" fmla="*/ 675274 h 2180598"/>
                    <a:gd name="connsiteX6" fmla="*/ 1087143 w 1087143"/>
                    <a:gd name="connsiteY6" fmla="*/ 697005 h 2180598"/>
                    <a:gd name="connsiteX7" fmla="*/ 1087143 w 1087143"/>
                    <a:gd name="connsiteY7" fmla="*/ 955202 h 2180598"/>
                    <a:gd name="connsiteX8" fmla="*/ 1087143 w 1087143"/>
                    <a:gd name="connsiteY8" fmla="*/ 1510244 h 2180598"/>
                    <a:gd name="connsiteX9" fmla="*/ 774143 w 1087143"/>
                    <a:gd name="connsiteY9" fmla="*/ 1955235 h 2180598"/>
                    <a:gd name="connsiteX10" fmla="*/ 219469 w 1087143"/>
                    <a:gd name="connsiteY10" fmla="*/ 2169522 h 2180598"/>
                    <a:gd name="connsiteX11" fmla="*/ 203080 w 1087143"/>
                    <a:gd name="connsiteY11" fmla="*/ 2180598 h 2180598"/>
                    <a:gd name="connsiteX12" fmla="*/ 186663 w 1087143"/>
                    <a:gd name="connsiteY12" fmla="*/ 2180598 h 2180598"/>
                    <a:gd name="connsiteX13" fmla="*/ 164483 w 1087143"/>
                    <a:gd name="connsiteY13" fmla="*/ 2180598 h 2180598"/>
                    <a:gd name="connsiteX14" fmla="*/ 104210 w 1087143"/>
                    <a:gd name="connsiteY14" fmla="*/ 2180598 h 2180598"/>
                    <a:gd name="connsiteX15" fmla="*/ 49224 w 1087143"/>
                    <a:gd name="connsiteY15" fmla="*/ 2147343 h 2180598"/>
                    <a:gd name="connsiteX16" fmla="*/ 27494 w 1087143"/>
                    <a:gd name="connsiteY16" fmla="*/ 2086989 h 2180598"/>
                    <a:gd name="connsiteX17" fmla="*/ 0 w 1087143"/>
                    <a:gd name="connsiteY17" fmla="*/ 2010247 h 2180598"/>
                    <a:gd name="connsiteX18" fmla="*/ 32808 w 1087143"/>
                    <a:gd name="connsiteY18" fmla="*/ 1922401 h 2180598"/>
                    <a:gd name="connsiteX19" fmla="*/ 109525 w 1087143"/>
                    <a:gd name="connsiteY19" fmla="*/ 1894882 h 2180598"/>
                    <a:gd name="connsiteX20" fmla="*/ 356909 w 1087143"/>
                    <a:gd name="connsiteY20" fmla="*/ 1801274 h 2180598"/>
                    <a:gd name="connsiteX21" fmla="*/ 751967 w 1087143"/>
                    <a:gd name="connsiteY21" fmla="*/ 1559915 h 2180598"/>
                    <a:gd name="connsiteX22" fmla="*/ 785220 w 1087143"/>
                    <a:gd name="connsiteY22" fmla="*/ 1026631 h 2180598"/>
                    <a:gd name="connsiteX23" fmla="*/ 214156 w 1087143"/>
                    <a:gd name="connsiteY23" fmla="*/ 1026631 h 2180598"/>
                    <a:gd name="connsiteX24" fmla="*/ 126363 w 1087143"/>
                    <a:gd name="connsiteY24" fmla="*/ 1026631 h 2180598"/>
                    <a:gd name="connsiteX25" fmla="*/ 60301 w 1087143"/>
                    <a:gd name="connsiteY25" fmla="*/ 960990 h 2180598"/>
                    <a:gd name="connsiteX26" fmla="*/ 60301 w 1087143"/>
                    <a:gd name="connsiteY26" fmla="*/ 873144 h 2180598"/>
                    <a:gd name="connsiteX27" fmla="*/ 60301 w 1087143"/>
                    <a:gd name="connsiteY27" fmla="*/ 159275 h 2180598"/>
                    <a:gd name="connsiteX28" fmla="*/ 60301 w 1087143"/>
                    <a:gd name="connsiteY28" fmla="*/ 71430 h 2180598"/>
                    <a:gd name="connsiteX29" fmla="*/ 126363 w 1087143"/>
                    <a:gd name="connsiteY29" fmla="*/ 0 h 2180598"/>
                    <a:gd name="connsiteX30" fmla="*/ 214156 w 1087143"/>
                    <a:gd name="connsiteY30" fmla="*/ 0 h 2180598"/>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94111"/>
                    <a:gd name="connsiteX1" fmla="*/ 927552 w 1110328"/>
                    <a:gd name="connsiteY1" fmla="*/ 5291 h 2194111"/>
                    <a:gd name="connsiteX2" fmla="*/ 1015319 w 1110328"/>
                    <a:gd name="connsiteY2" fmla="*/ 5291 h 2194111"/>
                    <a:gd name="connsiteX3" fmla="*/ 1087143 w 1110328"/>
                    <a:gd name="connsiteY3" fmla="*/ 76721 h 2194111"/>
                    <a:gd name="connsiteX4" fmla="*/ 1087143 w 1110328"/>
                    <a:gd name="connsiteY4" fmla="*/ 164566 h 2194111"/>
                    <a:gd name="connsiteX5" fmla="*/ 1087143 w 1110328"/>
                    <a:gd name="connsiteY5" fmla="*/ 680565 h 2194111"/>
                    <a:gd name="connsiteX6" fmla="*/ 1087143 w 1110328"/>
                    <a:gd name="connsiteY6" fmla="*/ 702296 h 2194111"/>
                    <a:gd name="connsiteX7" fmla="*/ 1087143 w 1110328"/>
                    <a:gd name="connsiteY7" fmla="*/ 960493 h 2194111"/>
                    <a:gd name="connsiteX8" fmla="*/ 1087143 w 1110328"/>
                    <a:gd name="connsiteY8" fmla="*/ 1515535 h 2194111"/>
                    <a:gd name="connsiteX9" fmla="*/ 774143 w 1110328"/>
                    <a:gd name="connsiteY9" fmla="*/ 1960526 h 2194111"/>
                    <a:gd name="connsiteX10" fmla="*/ 219469 w 1110328"/>
                    <a:gd name="connsiteY10" fmla="*/ 2174813 h 2194111"/>
                    <a:gd name="connsiteX11" fmla="*/ 203080 w 1110328"/>
                    <a:gd name="connsiteY11" fmla="*/ 2185889 h 2194111"/>
                    <a:gd name="connsiteX12" fmla="*/ 186663 w 1110328"/>
                    <a:gd name="connsiteY12" fmla="*/ 2185889 h 2194111"/>
                    <a:gd name="connsiteX13" fmla="*/ 164483 w 1110328"/>
                    <a:gd name="connsiteY13" fmla="*/ 2185889 h 2194111"/>
                    <a:gd name="connsiteX14" fmla="*/ 104210 w 1110328"/>
                    <a:gd name="connsiteY14" fmla="*/ 2185889 h 2194111"/>
                    <a:gd name="connsiteX15" fmla="*/ 49224 w 1110328"/>
                    <a:gd name="connsiteY15" fmla="*/ 2152634 h 2194111"/>
                    <a:gd name="connsiteX16" fmla="*/ 27494 w 1110328"/>
                    <a:gd name="connsiteY16" fmla="*/ 2092280 h 2194111"/>
                    <a:gd name="connsiteX17" fmla="*/ 0 w 1110328"/>
                    <a:gd name="connsiteY17" fmla="*/ 2015538 h 2194111"/>
                    <a:gd name="connsiteX18" fmla="*/ 32808 w 1110328"/>
                    <a:gd name="connsiteY18" fmla="*/ 1927692 h 2194111"/>
                    <a:gd name="connsiteX19" fmla="*/ 109525 w 1110328"/>
                    <a:gd name="connsiteY19" fmla="*/ 1900173 h 2194111"/>
                    <a:gd name="connsiteX20" fmla="*/ 356909 w 1110328"/>
                    <a:gd name="connsiteY20" fmla="*/ 1806565 h 2194111"/>
                    <a:gd name="connsiteX21" fmla="*/ 751967 w 1110328"/>
                    <a:gd name="connsiteY21" fmla="*/ 1565206 h 2194111"/>
                    <a:gd name="connsiteX22" fmla="*/ 785220 w 1110328"/>
                    <a:gd name="connsiteY22" fmla="*/ 1031922 h 2194111"/>
                    <a:gd name="connsiteX23" fmla="*/ 214156 w 1110328"/>
                    <a:gd name="connsiteY23" fmla="*/ 1031922 h 2194111"/>
                    <a:gd name="connsiteX24" fmla="*/ 126363 w 1110328"/>
                    <a:gd name="connsiteY24" fmla="*/ 1031922 h 2194111"/>
                    <a:gd name="connsiteX25" fmla="*/ 60301 w 1110328"/>
                    <a:gd name="connsiteY25" fmla="*/ 966281 h 2194111"/>
                    <a:gd name="connsiteX26" fmla="*/ 60301 w 1110328"/>
                    <a:gd name="connsiteY26" fmla="*/ 878435 h 2194111"/>
                    <a:gd name="connsiteX27" fmla="*/ 60301 w 1110328"/>
                    <a:gd name="connsiteY27" fmla="*/ 164566 h 2194111"/>
                    <a:gd name="connsiteX28" fmla="*/ 60301 w 1110328"/>
                    <a:gd name="connsiteY28" fmla="*/ 76721 h 2194111"/>
                    <a:gd name="connsiteX29" fmla="*/ 126363 w 1110328"/>
                    <a:gd name="connsiteY29" fmla="*/ 5291 h 2194111"/>
                    <a:gd name="connsiteX30" fmla="*/ 214156 w 1110328"/>
                    <a:gd name="connsiteY30" fmla="*/ 5291 h 2194111"/>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6221 w 1112393"/>
                    <a:gd name="connsiteY0" fmla="*/ 5291 h 2194956"/>
                    <a:gd name="connsiteX1" fmla="*/ 929617 w 1112393"/>
                    <a:gd name="connsiteY1" fmla="*/ 5291 h 2194956"/>
                    <a:gd name="connsiteX2" fmla="*/ 1017384 w 1112393"/>
                    <a:gd name="connsiteY2" fmla="*/ 5291 h 2194956"/>
                    <a:gd name="connsiteX3" fmla="*/ 1089208 w 1112393"/>
                    <a:gd name="connsiteY3" fmla="*/ 76721 h 2194956"/>
                    <a:gd name="connsiteX4" fmla="*/ 1089208 w 1112393"/>
                    <a:gd name="connsiteY4" fmla="*/ 164566 h 2194956"/>
                    <a:gd name="connsiteX5" fmla="*/ 1089208 w 1112393"/>
                    <a:gd name="connsiteY5" fmla="*/ 680565 h 2194956"/>
                    <a:gd name="connsiteX6" fmla="*/ 1089208 w 1112393"/>
                    <a:gd name="connsiteY6" fmla="*/ 702296 h 2194956"/>
                    <a:gd name="connsiteX7" fmla="*/ 1089208 w 1112393"/>
                    <a:gd name="connsiteY7" fmla="*/ 960493 h 2194956"/>
                    <a:gd name="connsiteX8" fmla="*/ 1089208 w 1112393"/>
                    <a:gd name="connsiteY8" fmla="*/ 1515535 h 2194956"/>
                    <a:gd name="connsiteX9" fmla="*/ 776208 w 1112393"/>
                    <a:gd name="connsiteY9" fmla="*/ 1960526 h 2194956"/>
                    <a:gd name="connsiteX10" fmla="*/ 221534 w 1112393"/>
                    <a:gd name="connsiteY10" fmla="*/ 2174813 h 2194956"/>
                    <a:gd name="connsiteX11" fmla="*/ 205145 w 1112393"/>
                    <a:gd name="connsiteY11" fmla="*/ 2185889 h 2194956"/>
                    <a:gd name="connsiteX12" fmla="*/ 188728 w 1112393"/>
                    <a:gd name="connsiteY12" fmla="*/ 2185889 h 2194956"/>
                    <a:gd name="connsiteX13" fmla="*/ 166548 w 1112393"/>
                    <a:gd name="connsiteY13" fmla="*/ 2185889 h 2194956"/>
                    <a:gd name="connsiteX14" fmla="*/ 106275 w 1112393"/>
                    <a:gd name="connsiteY14" fmla="*/ 2185889 h 2194956"/>
                    <a:gd name="connsiteX15" fmla="*/ 51289 w 1112393"/>
                    <a:gd name="connsiteY15" fmla="*/ 2152634 h 2194956"/>
                    <a:gd name="connsiteX16" fmla="*/ 29559 w 1112393"/>
                    <a:gd name="connsiteY16" fmla="*/ 2092280 h 2194956"/>
                    <a:gd name="connsiteX17" fmla="*/ 2065 w 1112393"/>
                    <a:gd name="connsiteY17" fmla="*/ 2015538 h 2194956"/>
                    <a:gd name="connsiteX18" fmla="*/ 34873 w 1112393"/>
                    <a:gd name="connsiteY18" fmla="*/ 1927692 h 2194956"/>
                    <a:gd name="connsiteX19" fmla="*/ 111590 w 1112393"/>
                    <a:gd name="connsiteY19" fmla="*/ 1900173 h 2194956"/>
                    <a:gd name="connsiteX20" fmla="*/ 358974 w 1112393"/>
                    <a:gd name="connsiteY20" fmla="*/ 1806565 h 2194956"/>
                    <a:gd name="connsiteX21" fmla="*/ 754032 w 1112393"/>
                    <a:gd name="connsiteY21" fmla="*/ 1565206 h 2194956"/>
                    <a:gd name="connsiteX22" fmla="*/ 787285 w 1112393"/>
                    <a:gd name="connsiteY22" fmla="*/ 1031922 h 2194956"/>
                    <a:gd name="connsiteX23" fmla="*/ 216221 w 1112393"/>
                    <a:gd name="connsiteY23" fmla="*/ 1031922 h 2194956"/>
                    <a:gd name="connsiteX24" fmla="*/ 128428 w 1112393"/>
                    <a:gd name="connsiteY24" fmla="*/ 1031922 h 2194956"/>
                    <a:gd name="connsiteX25" fmla="*/ 62366 w 1112393"/>
                    <a:gd name="connsiteY25" fmla="*/ 966281 h 2194956"/>
                    <a:gd name="connsiteX26" fmla="*/ 62366 w 1112393"/>
                    <a:gd name="connsiteY26" fmla="*/ 878435 h 2194956"/>
                    <a:gd name="connsiteX27" fmla="*/ 62366 w 1112393"/>
                    <a:gd name="connsiteY27" fmla="*/ 164566 h 2194956"/>
                    <a:gd name="connsiteX28" fmla="*/ 62366 w 1112393"/>
                    <a:gd name="connsiteY28" fmla="*/ 76721 h 2194956"/>
                    <a:gd name="connsiteX29" fmla="*/ 128428 w 1112393"/>
                    <a:gd name="connsiteY29" fmla="*/ 5291 h 2194956"/>
                    <a:gd name="connsiteX30" fmla="*/ 216221 w 1112393"/>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9224 h 2198889"/>
                    <a:gd name="connsiteX1" fmla="*/ 927552 w 1110328"/>
                    <a:gd name="connsiteY1" fmla="*/ 9224 h 2198889"/>
                    <a:gd name="connsiteX2" fmla="*/ 1015319 w 1110328"/>
                    <a:gd name="connsiteY2" fmla="*/ 9224 h 2198889"/>
                    <a:gd name="connsiteX3" fmla="*/ 1087143 w 1110328"/>
                    <a:gd name="connsiteY3" fmla="*/ 80654 h 2198889"/>
                    <a:gd name="connsiteX4" fmla="*/ 1087143 w 1110328"/>
                    <a:gd name="connsiteY4" fmla="*/ 168499 h 2198889"/>
                    <a:gd name="connsiteX5" fmla="*/ 1087143 w 1110328"/>
                    <a:gd name="connsiteY5" fmla="*/ 684498 h 2198889"/>
                    <a:gd name="connsiteX6" fmla="*/ 1087143 w 1110328"/>
                    <a:gd name="connsiteY6" fmla="*/ 706229 h 2198889"/>
                    <a:gd name="connsiteX7" fmla="*/ 1087143 w 1110328"/>
                    <a:gd name="connsiteY7" fmla="*/ 964426 h 2198889"/>
                    <a:gd name="connsiteX8" fmla="*/ 1087143 w 1110328"/>
                    <a:gd name="connsiteY8" fmla="*/ 1519468 h 2198889"/>
                    <a:gd name="connsiteX9" fmla="*/ 774143 w 1110328"/>
                    <a:gd name="connsiteY9" fmla="*/ 1964459 h 2198889"/>
                    <a:gd name="connsiteX10" fmla="*/ 219469 w 1110328"/>
                    <a:gd name="connsiteY10" fmla="*/ 2178746 h 2198889"/>
                    <a:gd name="connsiteX11" fmla="*/ 203080 w 1110328"/>
                    <a:gd name="connsiteY11" fmla="*/ 2189822 h 2198889"/>
                    <a:gd name="connsiteX12" fmla="*/ 186663 w 1110328"/>
                    <a:gd name="connsiteY12" fmla="*/ 2189822 h 2198889"/>
                    <a:gd name="connsiteX13" fmla="*/ 164483 w 1110328"/>
                    <a:gd name="connsiteY13" fmla="*/ 2189822 h 2198889"/>
                    <a:gd name="connsiteX14" fmla="*/ 104210 w 1110328"/>
                    <a:gd name="connsiteY14" fmla="*/ 2189822 h 2198889"/>
                    <a:gd name="connsiteX15" fmla="*/ 49224 w 1110328"/>
                    <a:gd name="connsiteY15" fmla="*/ 2156567 h 2198889"/>
                    <a:gd name="connsiteX16" fmla="*/ 27494 w 1110328"/>
                    <a:gd name="connsiteY16" fmla="*/ 2096213 h 2198889"/>
                    <a:gd name="connsiteX17" fmla="*/ 0 w 1110328"/>
                    <a:gd name="connsiteY17" fmla="*/ 2019471 h 2198889"/>
                    <a:gd name="connsiteX18" fmla="*/ 32808 w 1110328"/>
                    <a:gd name="connsiteY18" fmla="*/ 1931625 h 2198889"/>
                    <a:gd name="connsiteX19" fmla="*/ 109525 w 1110328"/>
                    <a:gd name="connsiteY19" fmla="*/ 1904106 h 2198889"/>
                    <a:gd name="connsiteX20" fmla="*/ 356909 w 1110328"/>
                    <a:gd name="connsiteY20" fmla="*/ 1810498 h 2198889"/>
                    <a:gd name="connsiteX21" fmla="*/ 751967 w 1110328"/>
                    <a:gd name="connsiteY21" fmla="*/ 1569139 h 2198889"/>
                    <a:gd name="connsiteX22" fmla="*/ 785220 w 1110328"/>
                    <a:gd name="connsiteY22" fmla="*/ 1035855 h 2198889"/>
                    <a:gd name="connsiteX23" fmla="*/ 214156 w 1110328"/>
                    <a:gd name="connsiteY23" fmla="*/ 1035855 h 2198889"/>
                    <a:gd name="connsiteX24" fmla="*/ 126363 w 1110328"/>
                    <a:gd name="connsiteY24" fmla="*/ 1035855 h 2198889"/>
                    <a:gd name="connsiteX25" fmla="*/ 60301 w 1110328"/>
                    <a:gd name="connsiteY25" fmla="*/ 970214 h 2198889"/>
                    <a:gd name="connsiteX26" fmla="*/ 60301 w 1110328"/>
                    <a:gd name="connsiteY26" fmla="*/ 882368 h 2198889"/>
                    <a:gd name="connsiteX27" fmla="*/ 60301 w 1110328"/>
                    <a:gd name="connsiteY27" fmla="*/ 168499 h 2198889"/>
                    <a:gd name="connsiteX28" fmla="*/ 60301 w 1110328"/>
                    <a:gd name="connsiteY28" fmla="*/ 80654 h 2198889"/>
                    <a:gd name="connsiteX29" fmla="*/ 126363 w 1110328"/>
                    <a:gd name="connsiteY29" fmla="*/ 9224 h 2198889"/>
                    <a:gd name="connsiteX30" fmla="*/ 214156 w 1110328"/>
                    <a:gd name="connsiteY30" fmla="*/ 9224 h 2198889"/>
                    <a:gd name="connsiteX0" fmla="*/ 214156 w 1110328"/>
                    <a:gd name="connsiteY0" fmla="*/ 5292 h 2194957"/>
                    <a:gd name="connsiteX1" fmla="*/ 927552 w 1110328"/>
                    <a:gd name="connsiteY1" fmla="*/ 5292 h 2194957"/>
                    <a:gd name="connsiteX2" fmla="*/ 1015319 w 1110328"/>
                    <a:gd name="connsiteY2" fmla="*/ 5292 h 2194957"/>
                    <a:gd name="connsiteX3" fmla="*/ 1087143 w 1110328"/>
                    <a:gd name="connsiteY3" fmla="*/ 76722 h 2194957"/>
                    <a:gd name="connsiteX4" fmla="*/ 1087143 w 1110328"/>
                    <a:gd name="connsiteY4" fmla="*/ 164567 h 2194957"/>
                    <a:gd name="connsiteX5" fmla="*/ 1087143 w 1110328"/>
                    <a:gd name="connsiteY5" fmla="*/ 680566 h 2194957"/>
                    <a:gd name="connsiteX6" fmla="*/ 1087143 w 1110328"/>
                    <a:gd name="connsiteY6" fmla="*/ 702297 h 2194957"/>
                    <a:gd name="connsiteX7" fmla="*/ 1087143 w 1110328"/>
                    <a:gd name="connsiteY7" fmla="*/ 960494 h 2194957"/>
                    <a:gd name="connsiteX8" fmla="*/ 1087143 w 1110328"/>
                    <a:gd name="connsiteY8" fmla="*/ 1515536 h 2194957"/>
                    <a:gd name="connsiteX9" fmla="*/ 774143 w 1110328"/>
                    <a:gd name="connsiteY9" fmla="*/ 1960527 h 2194957"/>
                    <a:gd name="connsiteX10" fmla="*/ 219469 w 1110328"/>
                    <a:gd name="connsiteY10" fmla="*/ 2174814 h 2194957"/>
                    <a:gd name="connsiteX11" fmla="*/ 203080 w 1110328"/>
                    <a:gd name="connsiteY11" fmla="*/ 2185890 h 2194957"/>
                    <a:gd name="connsiteX12" fmla="*/ 186663 w 1110328"/>
                    <a:gd name="connsiteY12" fmla="*/ 2185890 h 2194957"/>
                    <a:gd name="connsiteX13" fmla="*/ 164483 w 1110328"/>
                    <a:gd name="connsiteY13" fmla="*/ 2185890 h 2194957"/>
                    <a:gd name="connsiteX14" fmla="*/ 104210 w 1110328"/>
                    <a:gd name="connsiteY14" fmla="*/ 2185890 h 2194957"/>
                    <a:gd name="connsiteX15" fmla="*/ 49224 w 1110328"/>
                    <a:gd name="connsiteY15" fmla="*/ 2152635 h 2194957"/>
                    <a:gd name="connsiteX16" fmla="*/ 27494 w 1110328"/>
                    <a:gd name="connsiteY16" fmla="*/ 2092281 h 2194957"/>
                    <a:gd name="connsiteX17" fmla="*/ 0 w 1110328"/>
                    <a:gd name="connsiteY17" fmla="*/ 2015539 h 2194957"/>
                    <a:gd name="connsiteX18" fmla="*/ 32808 w 1110328"/>
                    <a:gd name="connsiteY18" fmla="*/ 1927693 h 2194957"/>
                    <a:gd name="connsiteX19" fmla="*/ 109525 w 1110328"/>
                    <a:gd name="connsiteY19" fmla="*/ 1900174 h 2194957"/>
                    <a:gd name="connsiteX20" fmla="*/ 356909 w 1110328"/>
                    <a:gd name="connsiteY20" fmla="*/ 1806566 h 2194957"/>
                    <a:gd name="connsiteX21" fmla="*/ 751967 w 1110328"/>
                    <a:gd name="connsiteY21" fmla="*/ 1565207 h 2194957"/>
                    <a:gd name="connsiteX22" fmla="*/ 785220 w 1110328"/>
                    <a:gd name="connsiteY22" fmla="*/ 1031923 h 2194957"/>
                    <a:gd name="connsiteX23" fmla="*/ 214156 w 1110328"/>
                    <a:gd name="connsiteY23" fmla="*/ 1031923 h 2194957"/>
                    <a:gd name="connsiteX24" fmla="*/ 126363 w 1110328"/>
                    <a:gd name="connsiteY24" fmla="*/ 1031923 h 2194957"/>
                    <a:gd name="connsiteX25" fmla="*/ 60301 w 1110328"/>
                    <a:gd name="connsiteY25" fmla="*/ 966282 h 2194957"/>
                    <a:gd name="connsiteX26" fmla="*/ 60301 w 1110328"/>
                    <a:gd name="connsiteY26" fmla="*/ 878436 h 2194957"/>
                    <a:gd name="connsiteX27" fmla="*/ 60301 w 1110328"/>
                    <a:gd name="connsiteY27" fmla="*/ 164567 h 2194957"/>
                    <a:gd name="connsiteX28" fmla="*/ 60301 w 1110328"/>
                    <a:gd name="connsiteY28" fmla="*/ 76722 h 2194957"/>
                    <a:gd name="connsiteX29" fmla="*/ 126363 w 1110328"/>
                    <a:gd name="connsiteY29" fmla="*/ 5292 h 2194957"/>
                    <a:gd name="connsiteX30" fmla="*/ 214156 w 1110328"/>
                    <a:gd name="connsiteY30" fmla="*/ 5292 h 219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0328" h="2194957">
                      <a:moveTo>
                        <a:pt x="214156" y="5292"/>
                      </a:moveTo>
                      <a:lnTo>
                        <a:pt x="927552" y="5292"/>
                      </a:lnTo>
                      <a:cubicBezTo>
                        <a:pt x="1061079" y="5292"/>
                        <a:pt x="988721" y="-6613"/>
                        <a:pt x="1015319" y="5292"/>
                      </a:cubicBezTo>
                      <a:cubicBezTo>
                        <a:pt x="1041917" y="17197"/>
                        <a:pt x="1087143" y="47602"/>
                        <a:pt x="1087143" y="76722"/>
                      </a:cubicBezTo>
                      <a:lnTo>
                        <a:pt x="1087143" y="164567"/>
                      </a:lnTo>
                      <a:lnTo>
                        <a:pt x="1087143" y="680566"/>
                      </a:lnTo>
                      <a:lnTo>
                        <a:pt x="1087143" y="702297"/>
                      </a:lnTo>
                      <a:lnTo>
                        <a:pt x="1087143" y="960494"/>
                      </a:lnTo>
                      <a:cubicBezTo>
                        <a:pt x="1087143" y="1096034"/>
                        <a:pt x="1139310" y="1348864"/>
                        <a:pt x="1087143" y="1515536"/>
                      </a:cubicBezTo>
                      <a:cubicBezTo>
                        <a:pt x="1034976" y="1682208"/>
                        <a:pt x="943561" y="1895076"/>
                        <a:pt x="774143" y="1960527"/>
                      </a:cubicBezTo>
                      <a:lnTo>
                        <a:pt x="219469" y="2174814"/>
                      </a:lnTo>
                      <a:cubicBezTo>
                        <a:pt x="124292" y="2212375"/>
                        <a:pt x="208851" y="2185890"/>
                        <a:pt x="203080" y="2185890"/>
                      </a:cubicBezTo>
                      <a:lnTo>
                        <a:pt x="186663" y="2185890"/>
                      </a:lnTo>
                      <a:lnTo>
                        <a:pt x="164483" y="2185890"/>
                      </a:lnTo>
                      <a:cubicBezTo>
                        <a:pt x="150741" y="2185890"/>
                        <a:pt x="121318" y="2196237"/>
                        <a:pt x="104210" y="2185890"/>
                      </a:cubicBezTo>
                      <a:lnTo>
                        <a:pt x="49224" y="2152635"/>
                      </a:lnTo>
                      <a:cubicBezTo>
                        <a:pt x="36438" y="2137034"/>
                        <a:pt x="35682" y="2115136"/>
                        <a:pt x="27494" y="2092281"/>
                      </a:cubicBezTo>
                      <a:lnTo>
                        <a:pt x="0" y="2015539"/>
                      </a:lnTo>
                      <a:cubicBezTo>
                        <a:pt x="886" y="1988108"/>
                        <a:pt x="7853" y="1936645"/>
                        <a:pt x="32808" y="1927693"/>
                      </a:cubicBezTo>
                      <a:lnTo>
                        <a:pt x="109525" y="1900174"/>
                      </a:lnTo>
                      <a:cubicBezTo>
                        <a:pt x="163542" y="1879986"/>
                        <a:pt x="253864" y="1869521"/>
                        <a:pt x="356909" y="1806566"/>
                      </a:cubicBezTo>
                      <a:lnTo>
                        <a:pt x="751967" y="1565207"/>
                      </a:lnTo>
                      <a:cubicBezTo>
                        <a:pt x="823352" y="1436100"/>
                        <a:pt x="911451" y="1031923"/>
                        <a:pt x="785220" y="1031923"/>
                      </a:cubicBezTo>
                      <a:lnTo>
                        <a:pt x="214156" y="1031923"/>
                      </a:lnTo>
                      <a:cubicBezTo>
                        <a:pt x="104347" y="1031923"/>
                        <a:pt x="152006" y="1042863"/>
                        <a:pt x="126363" y="1031923"/>
                      </a:cubicBezTo>
                      <a:cubicBezTo>
                        <a:pt x="100721" y="1020983"/>
                        <a:pt x="60301" y="994132"/>
                        <a:pt x="60301" y="966282"/>
                      </a:cubicBezTo>
                      <a:lnTo>
                        <a:pt x="60301" y="878436"/>
                      </a:lnTo>
                      <a:lnTo>
                        <a:pt x="60301" y="164567"/>
                      </a:lnTo>
                      <a:cubicBezTo>
                        <a:pt x="60301" y="30948"/>
                        <a:pt x="40788" y="97820"/>
                        <a:pt x="60301" y="76722"/>
                      </a:cubicBezTo>
                      <a:lnTo>
                        <a:pt x="126363" y="5292"/>
                      </a:lnTo>
                      <a:cubicBezTo>
                        <a:pt x="152005" y="-6613"/>
                        <a:pt x="80625" y="5292"/>
                        <a:pt x="214156" y="5292"/>
                      </a:cubicBezTo>
                      <a:close/>
                    </a:path>
                  </a:pathLst>
                </a:cu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
              <p:nvSpPr>
                <p:cNvPr id="106" name="Freeform: Shape 105">
                  <a:extLst>
                    <a:ext uri="{FF2B5EF4-FFF2-40B4-BE49-F238E27FC236}">
                      <a16:creationId xmlns:a16="http://schemas.microsoft.com/office/drawing/2014/main" id="{74C1BE22-9C82-4A41-ADA0-6621CECED6BC}"/>
                    </a:ext>
                  </a:extLst>
                </p:cNvPr>
                <p:cNvSpPr>
                  <a:spLocks noChangeAspect="1"/>
                </p:cNvSpPr>
                <p:nvPr/>
              </p:nvSpPr>
              <p:spPr>
                <a:xfrm>
                  <a:off x="10283146" y="4018207"/>
                  <a:ext cx="1110328" cy="2194957"/>
                </a:xfrm>
                <a:custGeom>
                  <a:avLst/>
                  <a:gdLst>
                    <a:gd name="connsiteX0" fmla="*/ 214156 w 1087143"/>
                    <a:gd name="connsiteY0" fmla="*/ 0 h 2180598"/>
                    <a:gd name="connsiteX1" fmla="*/ 927552 w 1087143"/>
                    <a:gd name="connsiteY1" fmla="*/ 0 h 2180598"/>
                    <a:gd name="connsiteX2" fmla="*/ 1015319 w 1087143"/>
                    <a:gd name="connsiteY2" fmla="*/ 0 h 2180598"/>
                    <a:gd name="connsiteX3" fmla="*/ 1087143 w 1087143"/>
                    <a:gd name="connsiteY3" fmla="*/ 71430 h 2180598"/>
                    <a:gd name="connsiteX4" fmla="*/ 1087143 w 1087143"/>
                    <a:gd name="connsiteY4" fmla="*/ 159275 h 2180598"/>
                    <a:gd name="connsiteX5" fmla="*/ 1087143 w 1087143"/>
                    <a:gd name="connsiteY5" fmla="*/ 675274 h 2180598"/>
                    <a:gd name="connsiteX6" fmla="*/ 1087143 w 1087143"/>
                    <a:gd name="connsiteY6" fmla="*/ 697005 h 2180598"/>
                    <a:gd name="connsiteX7" fmla="*/ 1087143 w 1087143"/>
                    <a:gd name="connsiteY7" fmla="*/ 955202 h 2180598"/>
                    <a:gd name="connsiteX8" fmla="*/ 1087143 w 1087143"/>
                    <a:gd name="connsiteY8" fmla="*/ 1510244 h 2180598"/>
                    <a:gd name="connsiteX9" fmla="*/ 774143 w 1087143"/>
                    <a:gd name="connsiteY9" fmla="*/ 1955235 h 2180598"/>
                    <a:gd name="connsiteX10" fmla="*/ 219469 w 1087143"/>
                    <a:gd name="connsiteY10" fmla="*/ 2169522 h 2180598"/>
                    <a:gd name="connsiteX11" fmla="*/ 203080 w 1087143"/>
                    <a:gd name="connsiteY11" fmla="*/ 2180598 h 2180598"/>
                    <a:gd name="connsiteX12" fmla="*/ 186663 w 1087143"/>
                    <a:gd name="connsiteY12" fmla="*/ 2180598 h 2180598"/>
                    <a:gd name="connsiteX13" fmla="*/ 164483 w 1087143"/>
                    <a:gd name="connsiteY13" fmla="*/ 2180598 h 2180598"/>
                    <a:gd name="connsiteX14" fmla="*/ 104210 w 1087143"/>
                    <a:gd name="connsiteY14" fmla="*/ 2180598 h 2180598"/>
                    <a:gd name="connsiteX15" fmla="*/ 49224 w 1087143"/>
                    <a:gd name="connsiteY15" fmla="*/ 2147343 h 2180598"/>
                    <a:gd name="connsiteX16" fmla="*/ 27494 w 1087143"/>
                    <a:gd name="connsiteY16" fmla="*/ 2086989 h 2180598"/>
                    <a:gd name="connsiteX17" fmla="*/ 0 w 1087143"/>
                    <a:gd name="connsiteY17" fmla="*/ 2010247 h 2180598"/>
                    <a:gd name="connsiteX18" fmla="*/ 32808 w 1087143"/>
                    <a:gd name="connsiteY18" fmla="*/ 1922401 h 2180598"/>
                    <a:gd name="connsiteX19" fmla="*/ 109525 w 1087143"/>
                    <a:gd name="connsiteY19" fmla="*/ 1894882 h 2180598"/>
                    <a:gd name="connsiteX20" fmla="*/ 356909 w 1087143"/>
                    <a:gd name="connsiteY20" fmla="*/ 1801274 h 2180598"/>
                    <a:gd name="connsiteX21" fmla="*/ 751967 w 1087143"/>
                    <a:gd name="connsiteY21" fmla="*/ 1559915 h 2180598"/>
                    <a:gd name="connsiteX22" fmla="*/ 785220 w 1087143"/>
                    <a:gd name="connsiteY22" fmla="*/ 1026631 h 2180598"/>
                    <a:gd name="connsiteX23" fmla="*/ 214156 w 1087143"/>
                    <a:gd name="connsiteY23" fmla="*/ 1026631 h 2180598"/>
                    <a:gd name="connsiteX24" fmla="*/ 126363 w 1087143"/>
                    <a:gd name="connsiteY24" fmla="*/ 1026631 h 2180598"/>
                    <a:gd name="connsiteX25" fmla="*/ 60301 w 1087143"/>
                    <a:gd name="connsiteY25" fmla="*/ 960990 h 2180598"/>
                    <a:gd name="connsiteX26" fmla="*/ 60301 w 1087143"/>
                    <a:gd name="connsiteY26" fmla="*/ 873144 h 2180598"/>
                    <a:gd name="connsiteX27" fmla="*/ 60301 w 1087143"/>
                    <a:gd name="connsiteY27" fmla="*/ 159275 h 2180598"/>
                    <a:gd name="connsiteX28" fmla="*/ 60301 w 1087143"/>
                    <a:gd name="connsiteY28" fmla="*/ 71430 h 2180598"/>
                    <a:gd name="connsiteX29" fmla="*/ 126363 w 1087143"/>
                    <a:gd name="connsiteY29" fmla="*/ 0 h 2180598"/>
                    <a:gd name="connsiteX30" fmla="*/ 214156 w 1087143"/>
                    <a:gd name="connsiteY30" fmla="*/ 0 h 2180598"/>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94111"/>
                    <a:gd name="connsiteX1" fmla="*/ 927552 w 1110328"/>
                    <a:gd name="connsiteY1" fmla="*/ 5291 h 2194111"/>
                    <a:gd name="connsiteX2" fmla="*/ 1015319 w 1110328"/>
                    <a:gd name="connsiteY2" fmla="*/ 5291 h 2194111"/>
                    <a:gd name="connsiteX3" fmla="*/ 1087143 w 1110328"/>
                    <a:gd name="connsiteY3" fmla="*/ 76721 h 2194111"/>
                    <a:gd name="connsiteX4" fmla="*/ 1087143 w 1110328"/>
                    <a:gd name="connsiteY4" fmla="*/ 164566 h 2194111"/>
                    <a:gd name="connsiteX5" fmla="*/ 1087143 w 1110328"/>
                    <a:gd name="connsiteY5" fmla="*/ 680565 h 2194111"/>
                    <a:gd name="connsiteX6" fmla="*/ 1087143 w 1110328"/>
                    <a:gd name="connsiteY6" fmla="*/ 702296 h 2194111"/>
                    <a:gd name="connsiteX7" fmla="*/ 1087143 w 1110328"/>
                    <a:gd name="connsiteY7" fmla="*/ 960493 h 2194111"/>
                    <a:gd name="connsiteX8" fmla="*/ 1087143 w 1110328"/>
                    <a:gd name="connsiteY8" fmla="*/ 1515535 h 2194111"/>
                    <a:gd name="connsiteX9" fmla="*/ 774143 w 1110328"/>
                    <a:gd name="connsiteY9" fmla="*/ 1960526 h 2194111"/>
                    <a:gd name="connsiteX10" fmla="*/ 219469 w 1110328"/>
                    <a:gd name="connsiteY10" fmla="*/ 2174813 h 2194111"/>
                    <a:gd name="connsiteX11" fmla="*/ 203080 w 1110328"/>
                    <a:gd name="connsiteY11" fmla="*/ 2185889 h 2194111"/>
                    <a:gd name="connsiteX12" fmla="*/ 186663 w 1110328"/>
                    <a:gd name="connsiteY12" fmla="*/ 2185889 h 2194111"/>
                    <a:gd name="connsiteX13" fmla="*/ 164483 w 1110328"/>
                    <a:gd name="connsiteY13" fmla="*/ 2185889 h 2194111"/>
                    <a:gd name="connsiteX14" fmla="*/ 104210 w 1110328"/>
                    <a:gd name="connsiteY14" fmla="*/ 2185889 h 2194111"/>
                    <a:gd name="connsiteX15" fmla="*/ 49224 w 1110328"/>
                    <a:gd name="connsiteY15" fmla="*/ 2152634 h 2194111"/>
                    <a:gd name="connsiteX16" fmla="*/ 27494 w 1110328"/>
                    <a:gd name="connsiteY16" fmla="*/ 2092280 h 2194111"/>
                    <a:gd name="connsiteX17" fmla="*/ 0 w 1110328"/>
                    <a:gd name="connsiteY17" fmla="*/ 2015538 h 2194111"/>
                    <a:gd name="connsiteX18" fmla="*/ 32808 w 1110328"/>
                    <a:gd name="connsiteY18" fmla="*/ 1927692 h 2194111"/>
                    <a:gd name="connsiteX19" fmla="*/ 109525 w 1110328"/>
                    <a:gd name="connsiteY19" fmla="*/ 1900173 h 2194111"/>
                    <a:gd name="connsiteX20" fmla="*/ 356909 w 1110328"/>
                    <a:gd name="connsiteY20" fmla="*/ 1806565 h 2194111"/>
                    <a:gd name="connsiteX21" fmla="*/ 751967 w 1110328"/>
                    <a:gd name="connsiteY21" fmla="*/ 1565206 h 2194111"/>
                    <a:gd name="connsiteX22" fmla="*/ 785220 w 1110328"/>
                    <a:gd name="connsiteY22" fmla="*/ 1031922 h 2194111"/>
                    <a:gd name="connsiteX23" fmla="*/ 214156 w 1110328"/>
                    <a:gd name="connsiteY23" fmla="*/ 1031922 h 2194111"/>
                    <a:gd name="connsiteX24" fmla="*/ 126363 w 1110328"/>
                    <a:gd name="connsiteY24" fmla="*/ 1031922 h 2194111"/>
                    <a:gd name="connsiteX25" fmla="*/ 60301 w 1110328"/>
                    <a:gd name="connsiteY25" fmla="*/ 966281 h 2194111"/>
                    <a:gd name="connsiteX26" fmla="*/ 60301 w 1110328"/>
                    <a:gd name="connsiteY26" fmla="*/ 878435 h 2194111"/>
                    <a:gd name="connsiteX27" fmla="*/ 60301 w 1110328"/>
                    <a:gd name="connsiteY27" fmla="*/ 164566 h 2194111"/>
                    <a:gd name="connsiteX28" fmla="*/ 60301 w 1110328"/>
                    <a:gd name="connsiteY28" fmla="*/ 76721 h 2194111"/>
                    <a:gd name="connsiteX29" fmla="*/ 126363 w 1110328"/>
                    <a:gd name="connsiteY29" fmla="*/ 5291 h 2194111"/>
                    <a:gd name="connsiteX30" fmla="*/ 214156 w 1110328"/>
                    <a:gd name="connsiteY30" fmla="*/ 5291 h 2194111"/>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6221 w 1112393"/>
                    <a:gd name="connsiteY0" fmla="*/ 5291 h 2194956"/>
                    <a:gd name="connsiteX1" fmla="*/ 929617 w 1112393"/>
                    <a:gd name="connsiteY1" fmla="*/ 5291 h 2194956"/>
                    <a:gd name="connsiteX2" fmla="*/ 1017384 w 1112393"/>
                    <a:gd name="connsiteY2" fmla="*/ 5291 h 2194956"/>
                    <a:gd name="connsiteX3" fmla="*/ 1089208 w 1112393"/>
                    <a:gd name="connsiteY3" fmla="*/ 76721 h 2194956"/>
                    <a:gd name="connsiteX4" fmla="*/ 1089208 w 1112393"/>
                    <a:gd name="connsiteY4" fmla="*/ 164566 h 2194956"/>
                    <a:gd name="connsiteX5" fmla="*/ 1089208 w 1112393"/>
                    <a:gd name="connsiteY5" fmla="*/ 680565 h 2194956"/>
                    <a:gd name="connsiteX6" fmla="*/ 1089208 w 1112393"/>
                    <a:gd name="connsiteY6" fmla="*/ 702296 h 2194956"/>
                    <a:gd name="connsiteX7" fmla="*/ 1089208 w 1112393"/>
                    <a:gd name="connsiteY7" fmla="*/ 960493 h 2194956"/>
                    <a:gd name="connsiteX8" fmla="*/ 1089208 w 1112393"/>
                    <a:gd name="connsiteY8" fmla="*/ 1515535 h 2194956"/>
                    <a:gd name="connsiteX9" fmla="*/ 776208 w 1112393"/>
                    <a:gd name="connsiteY9" fmla="*/ 1960526 h 2194956"/>
                    <a:gd name="connsiteX10" fmla="*/ 221534 w 1112393"/>
                    <a:gd name="connsiteY10" fmla="*/ 2174813 h 2194956"/>
                    <a:gd name="connsiteX11" fmla="*/ 205145 w 1112393"/>
                    <a:gd name="connsiteY11" fmla="*/ 2185889 h 2194956"/>
                    <a:gd name="connsiteX12" fmla="*/ 188728 w 1112393"/>
                    <a:gd name="connsiteY12" fmla="*/ 2185889 h 2194956"/>
                    <a:gd name="connsiteX13" fmla="*/ 166548 w 1112393"/>
                    <a:gd name="connsiteY13" fmla="*/ 2185889 h 2194956"/>
                    <a:gd name="connsiteX14" fmla="*/ 106275 w 1112393"/>
                    <a:gd name="connsiteY14" fmla="*/ 2185889 h 2194956"/>
                    <a:gd name="connsiteX15" fmla="*/ 51289 w 1112393"/>
                    <a:gd name="connsiteY15" fmla="*/ 2152634 h 2194956"/>
                    <a:gd name="connsiteX16" fmla="*/ 29559 w 1112393"/>
                    <a:gd name="connsiteY16" fmla="*/ 2092280 h 2194956"/>
                    <a:gd name="connsiteX17" fmla="*/ 2065 w 1112393"/>
                    <a:gd name="connsiteY17" fmla="*/ 2015538 h 2194956"/>
                    <a:gd name="connsiteX18" fmla="*/ 34873 w 1112393"/>
                    <a:gd name="connsiteY18" fmla="*/ 1927692 h 2194956"/>
                    <a:gd name="connsiteX19" fmla="*/ 111590 w 1112393"/>
                    <a:gd name="connsiteY19" fmla="*/ 1900173 h 2194956"/>
                    <a:gd name="connsiteX20" fmla="*/ 358974 w 1112393"/>
                    <a:gd name="connsiteY20" fmla="*/ 1806565 h 2194956"/>
                    <a:gd name="connsiteX21" fmla="*/ 754032 w 1112393"/>
                    <a:gd name="connsiteY21" fmla="*/ 1565206 h 2194956"/>
                    <a:gd name="connsiteX22" fmla="*/ 787285 w 1112393"/>
                    <a:gd name="connsiteY22" fmla="*/ 1031922 h 2194956"/>
                    <a:gd name="connsiteX23" fmla="*/ 216221 w 1112393"/>
                    <a:gd name="connsiteY23" fmla="*/ 1031922 h 2194956"/>
                    <a:gd name="connsiteX24" fmla="*/ 128428 w 1112393"/>
                    <a:gd name="connsiteY24" fmla="*/ 1031922 h 2194956"/>
                    <a:gd name="connsiteX25" fmla="*/ 62366 w 1112393"/>
                    <a:gd name="connsiteY25" fmla="*/ 966281 h 2194956"/>
                    <a:gd name="connsiteX26" fmla="*/ 62366 w 1112393"/>
                    <a:gd name="connsiteY26" fmla="*/ 878435 h 2194956"/>
                    <a:gd name="connsiteX27" fmla="*/ 62366 w 1112393"/>
                    <a:gd name="connsiteY27" fmla="*/ 164566 h 2194956"/>
                    <a:gd name="connsiteX28" fmla="*/ 62366 w 1112393"/>
                    <a:gd name="connsiteY28" fmla="*/ 76721 h 2194956"/>
                    <a:gd name="connsiteX29" fmla="*/ 128428 w 1112393"/>
                    <a:gd name="connsiteY29" fmla="*/ 5291 h 2194956"/>
                    <a:gd name="connsiteX30" fmla="*/ 216221 w 1112393"/>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9224 h 2198889"/>
                    <a:gd name="connsiteX1" fmla="*/ 927552 w 1110328"/>
                    <a:gd name="connsiteY1" fmla="*/ 9224 h 2198889"/>
                    <a:gd name="connsiteX2" fmla="*/ 1015319 w 1110328"/>
                    <a:gd name="connsiteY2" fmla="*/ 9224 h 2198889"/>
                    <a:gd name="connsiteX3" fmla="*/ 1087143 w 1110328"/>
                    <a:gd name="connsiteY3" fmla="*/ 80654 h 2198889"/>
                    <a:gd name="connsiteX4" fmla="*/ 1087143 w 1110328"/>
                    <a:gd name="connsiteY4" fmla="*/ 168499 h 2198889"/>
                    <a:gd name="connsiteX5" fmla="*/ 1087143 w 1110328"/>
                    <a:gd name="connsiteY5" fmla="*/ 684498 h 2198889"/>
                    <a:gd name="connsiteX6" fmla="*/ 1087143 w 1110328"/>
                    <a:gd name="connsiteY6" fmla="*/ 706229 h 2198889"/>
                    <a:gd name="connsiteX7" fmla="*/ 1087143 w 1110328"/>
                    <a:gd name="connsiteY7" fmla="*/ 964426 h 2198889"/>
                    <a:gd name="connsiteX8" fmla="*/ 1087143 w 1110328"/>
                    <a:gd name="connsiteY8" fmla="*/ 1519468 h 2198889"/>
                    <a:gd name="connsiteX9" fmla="*/ 774143 w 1110328"/>
                    <a:gd name="connsiteY9" fmla="*/ 1964459 h 2198889"/>
                    <a:gd name="connsiteX10" fmla="*/ 219469 w 1110328"/>
                    <a:gd name="connsiteY10" fmla="*/ 2178746 h 2198889"/>
                    <a:gd name="connsiteX11" fmla="*/ 203080 w 1110328"/>
                    <a:gd name="connsiteY11" fmla="*/ 2189822 h 2198889"/>
                    <a:gd name="connsiteX12" fmla="*/ 186663 w 1110328"/>
                    <a:gd name="connsiteY12" fmla="*/ 2189822 h 2198889"/>
                    <a:gd name="connsiteX13" fmla="*/ 164483 w 1110328"/>
                    <a:gd name="connsiteY13" fmla="*/ 2189822 h 2198889"/>
                    <a:gd name="connsiteX14" fmla="*/ 104210 w 1110328"/>
                    <a:gd name="connsiteY14" fmla="*/ 2189822 h 2198889"/>
                    <a:gd name="connsiteX15" fmla="*/ 49224 w 1110328"/>
                    <a:gd name="connsiteY15" fmla="*/ 2156567 h 2198889"/>
                    <a:gd name="connsiteX16" fmla="*/ 27494 w 1110328"/>
                    <a:gd name="connsiteY16" fmla="*/ 2096213 h 2198889"/>
                    <a:gd name="connsiteX17" fmla="*/ 0 w 1110328"/>
                    <a:gd name="connsiteY17" fmla="*/ 2019471 h 2198889"/>
                    <a:gd name="connsiteX18" fmla="*/ 32808 w 1110328"/>
                    <a:gd name="connsiteY18" fmla="*/ 1931625 h 2198889"/>
                    <a:gd name="connsiteX19" fmla="*/ 109525 w 1110328"/>
                    <a:gd name="connsiteY19" fmla="*/ 1904106 h 2198889"/>
                    <a:gd name="connsiteX20" fmla="*/ 356909 w 1110328"/>
                    <a:gd name="connsiteY20" fmla="*/ 1810498 h 2198889"/>
                    <a:gd name="connsiteX21" fmla="*/ 751967 w 1110328"/>
                    <a:gd name="connsiteY21" fmla="*/ 1569139 h 2198889"/>
                    <a:gd name="connsiteX22" fmla="*/ 785220 w 1110328"/>
                    <a:gd name="connsiteY22" fmla="*/ 1035855 h 2198889"/>
                    <a:gd name="connsiteX23" fmla="*/ 214156 w 1110328"/>
                    <a:gd name="connsiteY23" fmla="*/ 1035855 h 2198889"/>
                    <a:gd name="connsiteX24" fmla="*/ 126363 w 1110328"/>
                    <a:gd name="connsiteY24" fmla="*/ 1035855 h 2198889"/>
                    <a:gd name="connsiteX25" fmla="*/ 60301 w 1110328"/>
                    <a:gd name="connsiteY25" fmla="*/ 970214 h 2198889"/>
                    <a:gd name="connsiteX26" fmla="*/ 60301 w 1110328"/>
                    <a:gd name="connsiteY26" fmla="*/ 882368 h 2198889"/>
                    <a:gd name="connsiteX27" fmla="*/ 60301 w 1110328"/>
                    <a:gd name="connsiteY27" fmla="*/ 168499 h 2198889"/>
                    <a:gd name="connsiteX28" fmla="*/ 60301 w 1110328"/>
                    <a:gd name="connsiteY28" fmla="*/ 80654 h 2198889"/>
                    <a:gd name="connsiteX29" fmla="*/ 126363 w 1110328"/>
                    <a:gd name="connsiteY29" fmla="*/ 9224 h 2198889"/>
                    <a:gd name="connsiteX30" fmla="*/ 214156 w 1110328"/>
                    <a:gd name="connsiteY30" fmla="*/ 9224 h 2198889"/>
                    <a:gd name="connsiteX0" fmla="*/ 214156 w 1110328"/>
                    <a:gd name="connsiteY0" fmla="*/ 5292 h 2194957"/>
                    <a:gd name="connsiteX1" fmla="*/ 927552 w 1110328"/>
                    <a:gd name="connsiteY1" fmla="*/ 5292 h 2194957"/>
                    <a:gd name="connsiteX2" fmla="*/ 1015319 w 1110328"/>
                    <a:gd name="connsiteY2" fmla="*/ 5292 h 2194957"/>
                    <a:gd name="connsiteX3" fmla="*/ 1087143 w 1110328"/>
                    <a:gd name="connsiteY3" fmla="*/ 76722 h 2194957"/>
                    <a:gd name="connsiteX4" fmla="*/ 1087143 w 1110328"/>
                    <a:gd name="connsiteY4" fmla="*/ 164567 h 2194957"/>
                    <a:gd name="connsiteX5" fmla="*/ 1087143 w 1110328"/>
                    <a:gd name="connsiteY5" fmla="*/ 680566 h 2194957"/>
                    <a:gd name="connsiteX6" fmla="*/ 1087143 w 1110328"/>
                    <a:gd name="connsiteY6" fmla="*/ 702297 h 2194957"/>
                    <a:gd name="connsiteX7" fmla="*/ 1087143 w 1110328"/>
                    <a:gd name="connsiteY7" fmla="*/ 960494 h 2194957"/>
                    <a:gd name="connsiteX8" fmla="*/ 1087143 w 1110328"/>
                    <a:gd name="connsiteY8" fmla="*/ 1515536 h 2194957"/>
                    <a:gd name="connsiteX9" fmla="*/ 774143 w 1110328"/>
                    <a:gd name="connsiteY9" fmla="*/ 1960527 h 2194957"/>
                    <a:gd name="connsiteX10" fmla="*/ 219469 w 1110328"/>
                    <a:gd name="connsiteY10" fmla="*/ 2174814 h 2194957"/>
                    <a:gd name="connsiteX11" fmla="*/ 203080 w 1110328"/>
                    <a:gd name="connsiteY11" fmla="*/ 2185890 h 2194957"/>
                    <a:gd name="connsiteX12" fmla="*/ 186663 w 1110328"/>
                    <a:gd name="connsiteY12" fmla="*/ 2185890 h 2194957"/>
                    <a:gd name="connsiteX13" fmla="*/ 164483 w 1110328"/>
                    <a:gd name="connsiteY13" fmla="*/ 2185890 h 2194957"/>
                    <a:gd name="connsiteX14" fmla="*/ 104210 w 1110328"/>
                    <a:gd name="connsiteY14" fmla="*/ 2185890 h 2194957"/>
                    <a:gd name="connsiteX15" fmla="*/ 49224 w 1110328"/>
                    <a:gd name="connsiteY15" fmla="*/ 2152635 h 2194957"/>
                    <a:gd name="connsiteX16" fmla="*/ 27494 w 1110328"/>
                    <a:gd name="connsiteY16" fmla="*/ 2092281 h 2194957"/>
                    <a:gd name="connsiteX17" fmla="*/ 0 w 1110328"/>
                    <a:gd name="connsiteY17" fmla="*/ 2015539 h 2194957"/>
                    <a:gd name="connsiteX18" fmla="*/ 32808 w 1110328"/>
                    <a:gd name="connsiteY18" fmla="*/ 1927693 h 2194957"/>
                    <a:gd name="connsiteX19" fmla="*/ 109525 w 1110328"/>
                    <a:gd name="connsiteY19" fmla="*/ 1900174 h 2194957"/>
                    <a:gd name="connsiteX20" fmla="*/ 356909 w 1110328"/>
                    <a:gd name="connsiteY20" fmla="*/ 1806566 h 2194957"/>
                    <a:gd name="connsiteX21" fmla="*/ 751967 w 1110328"/>
                    <a:gd name="connsiteY21" fmla="*/ 1565207 h 2194957"/>
                    <a:gd name="connsiteX22" fmla="*/ 785220 w 1110328"/>
                    <a:gd name="connsiteY22" fmla="*/ 1031923 h 2194957"/>
                    <a:gd name="connsiteX23" fmla="*/ 214156 w 1110328"/>
                    <a:gd name="connsiteY23" fmla="*/ 1031923 h 2194957"/>
                    <a:gd name="connsiteX24" fmla="*/ 126363 w 1110328"/>
                    <a:gd name="connsiteY24" fmla="*/ 1031923 h 2194957"/>
                    <a:gd name="connsiteX25" fmla="*/ 60301 w 1110328"/>
                    <a:gd name="connsiteY25" fmla="*/ 966282 h 2194957"/>
                    <a:gd name="connsiteX26" fmla="*/ 60301 w 1110328"/>
                    <a:gd name="connsiteY26" fmla="*/ 878436 h 2194957"/>
                    <a:gd name="connsiteX27" fmla="*/ 60301 w 1110328"/>
                    <a:gd name="connsiteY27" fmla="*/ 164567 h 2194957"/>
                    <a:gd name="connsiteX28" fmla="*/ 60301 w 1110328"/>
                    <a:gd name="connsiteY28" fmla="*/ 76722 h 2194957"/>
                    <a:gd name="connsiteX29" fmla="*/ 126363 w 1110328"/>
                    <a:gd name="connsiteY29" fmla="*/ 5292 h 2194957"/>
                    <a:gd name="connsiteX30" fmla="*/ 214156 w 1110328"/>
                    <a:gd name="connsiteY30" fmla="*/ 5292 h 219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0328" h="2194957">
                      <a:moveTo>
                        <a:pt x="214156" y="5292"/>
                      </a:moveTo>
                      <a:lnTo>
                        <a:pt x="927552" y="5292"/>
                      </a:lnTo>
                      <a:cubicBezTo>
                        <a:pt x="1061079" y="5292"/>
                        <a:pt x="988721" y="-6613"/>
                        <a:pt x="1015319" y="5292"/>
                      </a:cubicBezTo>
                      <a:cubicBezTo>
                        <a:pt x="1041917" y="17197"/>
                        <a:pt x="1087143" y="47602"/>
                        <a:pt x="1087143" y="76722"/>
                      </a:cubicBezTo>
                      <a:lnTo>
                        <a:pt x="1087143" y="164567"/>
                      </a:lnTo>
                      <a:lnTo>
                        <a:pt x="1087143" y="680566"/>
                      </a:lnTo>
                      <a:lnTo>
                        <a:pt x="1087143" y="702297"/>
                      </a:lnTo>
                      <a:lnTo>
                        <a:pt x="1087143" y="960494"/>
                      </a:lnTo>
                      <a:cubicBezTo>
                        <a:pt x="1087143" y="1096034"/>
                        <a:pt x="1139310" y="1348864"/>
                        <a:pt x="1087143" y="1515536"/>
                      </a:cubicBezTo>
                      <a:cubicBezTo>
                        <a:pt x="1034976" y="1682208"/>
                        <a:pt x="943561" y="1895076"/>
                        <a:pt x="774143" y="1960527"/>
                      </a:cubicBezTo>
                      <a:lnTo>
                        <a:pt x="219469" y="2174814"/>
                      </a:lnTo>
                      <a:cubicBezTo>
                        <a:pt x="124292" y="2212375"/>
                        <a:pt x="208851" y="2185890"/>
                        <a:pt x="203080" y="2185890"/>
                      </a:cubicBezTo>
                      <a:lnTo>
                        <a:pt x="186663" y="2185890"/>
                      </a:lnTo>
                      <a:lnTo>
                        <a:pt x="164483" y="2185890"/>
                      </a:lnTo>
                      <a:cubicBezTo>
                        <a:pt x="150741" y="2185890"/>
                        <a:pt x="121318" y="2196237"/>
                        <a:pt x="104210" y="2185890"/>
                      </a:cubicBezTo>
                      <a:lnTo>
                        <a:pt x="49224" y="2152635"/>
                      </a:lnTo>
                      <a:cubicBezTo>
                        <a:pt x="36438" y="2137034"/>
                        <a:pt x="35682" y="2115136"/>
                        <a:pt x="27494" y="2092281"/>
                      </a:cubicBezTo>
                      <a:lnTo>
                        <a:pt x="0" y="2015539"/>
                      </a:lnTo>
                      <a:cubicBezTo>
                        <a:pt x="886" y="1988108"/>
                        <a:pt x="7853" y="1936645"/>
                        <a:pt x="32808" y="1927693"/>
                      </a:cubicBezTo>
                      <a:lnTo>
                        <a:pt x="109525" y="1900174"/>
                      </a:lnTo>
                      <a:cubicBezTo>
                        <a:pt x="163542" y="1879986"/>
                        <a:pt x="253864" y="1869521"/>
                        <a:pt x="356909" y="1806566"/>
                      </a:cubicBezTo>
                      <a:lnTo>
                        <a:pt x="751967" y="1565207"/>
                      </a:lnTo>
                      <a:cubicBezTo>
                        <a:pt x="823352" y="1436100"/>
                        <a:pt x="911451" y="1031923"/>
                        <a:pt x="785220" y="1031923"/>
                      </a:cubicBezTo>
                      <a:lnTo>
                        <a:pt x="214156" y="1031923"/>
                      </a:lnTo>
                      <a:cubicBezTo>
                        <a:pt x="104347" y="1031923"/>
                        <a:pt x="152006" y="1042863"/>
                        <a:pt x="126363" y="1031923"/>
                      </a:cubicBezTo>
                      <a:cubicBezTo>
                        <a:pt x="100721" y="1020983"/>
                        <a:pt x="60301" y="994132"/>
                        <a:pt x="60301" y="966282"/>
                      </a:cubicBezTo>
                      <a:lnTo>
                        <a:pt x="60301" y="878436"/>
                      </a:lnTo>
                      <a:lnTo>
                        <a:pt x="60301" y="164567"/>
                      </a:lnTo>
                      <a:cubicBezTo>
                        <a:pt x="60301" y="30948"/>
                        <a:pt x="40788" y="97820"/>
                        <a:pt x="60301" y="76722"/>
                      </a:cubicBezTo>
                      <a:lnTo>
                        <a:pt x="126363" y="5292"/>
                      </a:lnTo>
                      <a:cubicBezTo>
                        <a:pt x="152005" y="-6613"/>
                        <a:pt x="80625" y="5292"/>
                        <a:pt x="214156" y="5292"/>
                      </a:cubicBezTo>
                      <a:close/>
                    </a:path>
                  </a:pathLst>
                </a:cu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grpSp>
        </p:grpSp>
      </p:grpSp>
      <p:grpSp>
        <p:nvGrpSpPr>
          <p:cNvPr id="109" name="QuotationMarksBlue 27">
            <a:extLst>
              <a:ext uri="{FF2B5EF4-FFF2-40B4-BE49-F238E27FC236}">
                <a16:creationId xmlns:a16="http://schemas.microsoft.com/office/drawing/2014/main" id="{36708B4E-910A-4F76-99D7-74AA79A087E5}"/>
              </a:ext>
            </a:extLst>
          </p:cNvPr>
          <p:cNvGrpSpPr>
            <a:grpSpLocks noChangeAspect="1"/>
          </p:cNvGrpSpPr>
          <p:nvPr>
            <p:custDataLst>
              <p:tags r:id="rId6"/>
            </p:custDataLst>
          </p:nvPr>
        </p:nvGrpSpPr>
        <p:grpSpPr>
          <a:xfrm>
            <a:off x="554734" y="4744420"/>
            <a:ext cx="315718" cy="315718"/>
            <a:chOff x="1016000" y="1016000"/>
            <a:chExt cx="396228" cy="396228"/>
          </a:xfrm>
        </p:grpSpPr>
        <p:sp>
          <p:nvSpPr>
            <p:cNvPr id="110" name="Oval 109">
              <a:extLst>
                <a:ext uri="{FF2B5EF4-FFF2-40B4-BE49-F238E27FC236}">
                  <a16:creationId xmlns:a16="http://schemas.microsoft.com/office/drawing/2014/main" id="{F7F70839-34B2-4179-B47B-89BDC572AA94}"/>
                </a:ext>
              </a:extLst>
            </p:cNvPr>
            <p:cNvSpPr/>
            <p:nvPr/>
          </p:nvSpPr>
          <p:spPr>
            <a:xfrm>
              <a:off x="1016000" y="1016000"/>
              <a:ext cx="396228" cy="396228"/>
            </a:xfrm>
            <a:prstGeom prst="ellipse">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grpSp>
          <p:nvGrpSpPr>
            <p:cNvPr id="111" name="Group 110">
              <a:extLst>
                <a:ext uri="{FF2B5EF4-FFF2-40B4-BE49-F238E27FC236}">
                  <a16:creationId xmlns:a16="http://schemas.microsoft.com/office/drawing/2014/main" id="{1C9C1438-AADC-4C63-A9E2-B36DC57EA56A}"/>
                </a:ext>
              </a:extLst>
            </p:cNvPr>
            <p:cNvGrpSpPr>
              <a:grpSpLocks noChangeAspect="1"/>
            </p:cNvGrpSpPr>
            <p:nvPr/>
          </p:nvGrpSpPr>
          <p:grpSpPr>
            <a:xfrm>
              <a:off x="1108293" y="1151401"/>
              <a:ext cx="223425" cy="126396"/>
              <a:chOff x="1018198" y="1915826"/>
              <a:chExt cx="5902920" cy="3339389"/>
            </a:xfrm>
          </p:grpSpPr>
          <p:grpSp>
            <p:nvGrpSpPr>
              <p:cNvPr id="112" name="Group 111">
                <a:extLst>
                  <a:ext uri="{FF2B5EF4-FFF2-40B4-BE49-F238E27FC236}">
                    <a16:creationId xmlns:a16="http://schemas.microsoft.com/office/drawing/2014/main" id="{99A7C27B-D5D5-47F3-B9D8-4DEEEDA8C2B2}"/>
                  </a:ext>
                </a:extLst>
              </p:cNvPr>
              <p:cNvGrpSpPr/>
              <p:nvPr/>
            </p:nvGrpSpPr>
            <p:grpSpPr>
              <a:xfrm>
                <a:off x="4446462" y="3060258"/>
                <a:ext cx="2474656" cy="2194957"/>
                <a:chOff x="8918818" y="4018207"/>
                <a:chExt cx="2474656" cy="2194957"/>
              </a:xfrm>
            </p:grpSpPr>
            <p:sp>
              <p:nvSpPr>
                <p:cNvPr id="116" name="Freeform: Shape 115">
                  <a:extLst>
                    <a:ext uri="{FF2B5EF4-FFF2-40B4-BE49-F238E27FC236}">
                      <a16:creationId xmlns:a16="http://schemas.microsoft.com/office/drawing/2014/main" id="{99B478C0-E11E-408D-A3B8-878EDAE33649}"/>
                    </a:ext>
                  </a:extLst>
                </p:cNvPr>
                <p:cNvSpPr>
                  <a:spLocks noChangeAspect="1"/>
                </p:cNvSpPr>
                <p:nvPr/>
              </p:nvSpPr>
              <p:spPr>
                <a:xfrm>
                  <a:off x="8918818" y="4018207"/>
                  <a:ext cx="1110328" cy="2194957"/>
                </a:xfrm>
                <a:custGeom>
                  <a:avLst/>
                  <a:gdLst>
                    <a:gd name="connsiteX0" fmla="*/ 214156 w 1087143"/>
                    <a:gd name="connsiteY0" fmla="*/ 0 h 2180598"/>
                    <a:gd name="connsiteX1" fmla="*/ 927552 w 1087143"/>
                    <a:gd name="connsiteY1" fmla="*/ 0 h 2180598"/>
                    <a:gd name="connsiteX2" fmla="*/ 1015319 w 1087143"/>
                    <a:gd name="connsiteY2" fmla="*/ 0 h 2180598"/>
                    <a:gd name="connsiteX3" fmla="*/ 1087143 w 1087143"/>
                    <a:gd name="connsiteY3" fmla="*/ 71430 h 2180598"/>
                    <a:gd name="connsiteX4" fmla="*/ 1087143 w 1087143"/>
                    <a:gd name="connsiteY4" fmla="*/ 159275 h 2180598"/>
                    <a:gd name="connsiteX5" fmla="*/ 1087143 w 1087143"/>
                    <a:gd name="connsiteY5" fmla="*/ 675274 h 2180598"/>
                    <a:gd name="connsiteX6" fmla="*/ 1087143 w 1087143"/>
                    <a:gd name="connsiteY6" fmla="*/ 697005 h 2180598"/>
                    <a:gd name="connsiteX7" fmla="*/ 1087143 w 1087143"/>
                    <a:gd name="connsiteY7" fmla="*/ 955202 h 2180598"/>
                    <a:gd name="connsiteX8" fmla="*/ 1087143 w 1087143"/>
                    <a:gd name="connsiteY8" fmla="*/ 1510244 h 2180598"/>
                    <a:gd name="connsiteX9" fmla="*/ 774143 w 1087143"/>
                    <a:gd name="connsiteY9" fmla="*/ 1955235 h 2180598"/>
                    <a:gd name="connsiteX10" fmla="*/ 219469 w 1087143"/>
                    <a:gd name="connsiteY10" fmla="*/ 2169522 h 2180598"/>
                    <a:gd name="connsiteX11" fmla="*/ 203080 w 1087143"/>
                    <a:gd name="connsiteY11" fmla="*/ 2180598 h 2180598"/>
                    <a:gd name="connsiteX12" fmla="*/ 186663 w 1087143"/>
                    <a:gd name="connsiteY12" fmla="*/ 2180598 h 2180598"/>
                    <a:gd name="connsiteX13" fmla="*/ 164483 w 1087143"/>
                    <a:gd name="connsiteY13" fmla="*/ 2180598 h 2180598"/>
                    <a:gd name="connsiteX14" fmla="*/ 104210 w 1087143"/>
                    <a:gd name="connsiteY14" fmla="*/ 2180598 h 2180598"/>
                    <a:gd name="connsiteX15" fmla="*/ 49224 w 1087143"/>
                    <a:gd name="connsiteY15" fmla="*/ 2147343 h 2180598"/>
                    <a:gd name="connsiteX16" fmla="*/ 27494 w 1087143"/>
                    <a:gd name="connsiteY16" fmla="*/ 2086989 h 2180598"/>
                    <a:gd name="connsiteX17" fmla="*/ 0 w 1087143"/>
                    <a:gd name="connsiteY17" fmla="*/ 2010247 h 2180598"/>
                    <a:gd name="connsiteX18" fmla="*/ 32808 w 1087143"/>
                    <a:gd name="connsiteY18" fmla="*/ 1922401 h 2180598"/>
                    <a:gd name="connsiteX19" fmla="*/ 109525 w 1087143"/>
                    <a:gd name="connsiteY19" fmla="*/ 1894882 h 2180598"/>
                    <a:gd name="connsiteX20" fmla="*/ 356909 w 1087143"/>
                    <a:gd name="connsiteY20" fmla="*/ 1801274 h 2180598"/>
                    <a:gd name="connsiteX21" fmla="*/ 751967 w 1087143"/>
                    <a:gd name="connsiteY21" fmla="*/ 1559915 h 2180598"/>
                    <a:gd name="connsiteX22" fmla="*/ 785220 w 1087143"/>
                    <a:gd name="connsiteY22" fmla="*/ 1026631 h 2180598"/>
                    <a:gd name="connsiteX23" fmla="*/ 214156 w 1087143"/>
                    <a:gd name="connsiteY23" fmla="*/ 1026631 h 2180598"/>
                    <a:gd name="connsiteX24" fmla="*/ 126363 w 1087143"/>
                    <a:gd name="connsiteY24" fmla="*/ 1026631 h 2180598"/>
                    <a:gd name="connsiteX25" fmla="*/ 60301 w 1087143"/>
                    <a:gd name="connsiteY25" fmla="*/ 960990 h 2180598"/>
                    <a:gd name="connsiteX26" fmla="*/ 60301 w 1087143"/>
                    <a:gd name="connsiteY26" fmla="*/ 873144 h 2180598"/>
                    <a:gd name="connsiteX27" fmla="*/ 60301 w 1087143"/>
                    <a:gd name="connsiteY27" fmla="*/ 159275 h 2180598"/>
                    <a:gd name="connsiteX28" fmla="*/ 60301 w 1087143"/>
                    <a:gd name="connsiteY28" fmla="*/ 71430 h 2180598"/>
                    <a:gd name="connsiteX29" fmla="*/ 126363 w 1087143"/>
                    <a:gd name="connsiteY29" fmla="*/ 0 h 2180598"/>
                    <a:gd name="connsiteX30" fmla="*/ 214156 w 1087143"/>
                    <a:gd name="connsiteY30" fmla="*/ 0 h 2180598"/>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94111"/>
                    <a:gd name="connsiteX1" fmla="*/ 927552 w 1110328"/>
                    <a:gd name="connsiteY1" fmla="*/ 5291 h 2194111"/>
                    <a:gd name="connsiteX2" fmla="*/ 1015319 w 1110328"/>
                    <a:gd name="connsiteY2" fmla="*/ 5291 h 2194111"/>
                    <a:gd name="connsiteX3" fmla="*/ 1087143 w 1110328"/>
                    <a:gd name="connsiteY3" fmla="*/ 76721 h 2194111"/>
                    <a:gd name="connsiteX4" fmla="*/ 1087143 w 1110328"/>
                    <a:gd name="connsiteY4" fmla="*/ 164566 h 2194111"/>
                    <a:gd name="connsiteX5" fmla="*/ 1087143 w 1110328"/>
                    <a:gd name="connsiteY5" fmla="*/ 680565 h 2194111"/>
                    <a:gd name="connsiteX6" fmla="*/ 1087143 w 1110328"/>
                    <a:gd name="connsiteY6" fmla="*/ 702296 h 2194111"/>
                    <a:gd name="connsiteX7" fmla="*/ 1087143 w 1110328"/>
                    <a:gd name="connsiteY7" fmla="*/ 960493 h 2194111"/>
                    <a:gd name="connsiteX8" fmla="*/ 1087143 w 1110328"/>
                    <a:gd name="connsiteY8" fmla="*/ 1515535 h 2194111"/>
                    <a:gd name="connsiteX9" fmla="*/ 774143 w 1110328"/>
                    <a:gd name="connsiteY9" fmla="*/ 1960526 h 2194111"/>
                    <a:gd name="connsiteX10" fmla="*/ 219469 w 1110328"/>
                    <a:gd name="connsiteY10" fmla="*/ 2174813 h 2194111"/>
                    <a:gd name="connsiteX11" fmla="*/ 203080 w 1110328"/>
                    <a:gd name="connsiteY11" fmla="*/ 2185889 h 2194111"/>
                    <a:gd name="connsiteX12" fmla="*/ 186663 w 1110328"/>
                    <a:gd name="connsiteY12" fmla="*/ 2185889 h 2194111"/>
                    <a:gd name="connsiteX13" fmla="*/ 164483 w 1110328"/>
                    <a:gd name="connsiteY13" fmla="*/ 2185889 h 2194111"/>
                    <a:gd name="connsiteX14" fmla="*/ 104210 w 1110328"/>
                    <a:gd name="connsiteY14" fmla="*/ 2185889 h 2194111"/>
                    <a:gd name="connsiteX15" fmla="*/ 49224 w 1110328"/>
                    <a:gd name="connsiteY15" fmla="*/ 2152634 h 2194111"/>
                    <a:gd name="connsiteX16" fmla="*/ 27494 w 1110328"/>
                    <a:gd name="connsiteY16" fmla="*/ 2092280 h 2194111"/>
                    <a:gd name="connsiteX17" fmla="*/ 0 w 1110328"/>
                    <a:gd name="connsiteY17" fmla="*/ 2015538 h 2194111"/>
                    <a:gd name="connsiteX18" fmla="*/ 32808 w 1110328"/>
                    <a:gd name="connsiteY18" fmla="*/ 1927692 h 2194111"/>
                    <a:gd name="connsiteX19" fmla="*/ 109525 w 1110328"/>
                    <a:gd name="connsiteY19" fmla="*/ 1900173 h 2194111"/>
                    <a:gd name="connsiteX20" fmla="*/ 356909 w 1110328"/>
                    <a:gd name="connsiteY20" fmla="*/ 1806565 h 2194111"/>
                    <a:gd name="connsiteX21" fmla="*/ 751967 w 1110328"/>
                    <a:gd name="connsiteY21" fmla="*/ 1565206 h 2194111"/>
                    <a:gd name="connsiteX22" fmla="*/ 785220 w 1110328"/>
                    <a:gd name="connsiteY22" fmla="*/ 1031922 h 2194111"/>
                    <a:gd name="connsiteX23" fmla="*/ 214156 w 1110328"/>
                    <a:gd name="connsiteY23" fmla="*/ 1031922 h 2194111"/>
                    <a:gd name="connsiteX24" fmla="*/ 126363 w 1110328"/>
                    <a:gd name="connsiteY24" fmla="*/ 1031922 h 2194111"/>
                    <a:gd name="connsiteX25" fmla="*/ 60301 w 1110328"/>
                    <a:gd name="connsiteY25" fmla="*/ 966281 h 2194111"/>
                    <a:gd name="connsiteX26" fmla="*/ 60301 w 1110328"/>
                    <a:gd name="connsiteY26" fmla="*/ 878435 h 2194111"/>
                    <a:gd name="connsiteX27" fmla="*/ 60301 w 1110328"/>
                    <a:gd name="connsiteY27" fmla="*/ 164566 h 2194111"/>
                    <a:gd name="connsiteX28" fmla="*/ 60301 w 1110328"/>
                    <a:gd name="connsiteY28" fmla="*/ 76721 h 2194111"/>
                    <a:gd name="connsiteX29" fmla="*/ 126363 w 1110328"/>
                    <a:gd name="connsiteY29" fmla="*/ 5291 h 2194111"/>
                    <a:gd name="connsiteX30" fmla="*/ 214156 w 1110328"/>
                    <a:gd name="connsiteY30" fmla="*/ 5291 h 2194111"/>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6221 w 1112393"/>
                    <a:gd name="connsiteY0" fmla="*/ 5291 h 2194956"/>
                    <a:gd name="connsiteX1" fmla="*/ 929617 w 1112393"/>
                    <a:gd name="connsiteY1" fmla="*/ 5291 h 2194956"/>
                    <a:gd name="connsiteX2" fmla="*/ 1017384 w 1112393"/>
                    <a:gd name="connsiteY2" fmla="*/ 5291 h 2194956"/>
                    <a:gd name="connsiteX3" fmla="*/ 1089208 w 1112393"/>
                    <a:gd name="connsiteY3" fmla="*/ 76721 h 2194956"/>
                    <a:gd name="connsiteX4" fmla="*/ 1089208 w 1112393"/>
                    <a:gd name="connsiteY4" fmla="*/ 164566 h 2194956"/>
                    <a:gd name="connsiteX5" fmla="*/ 1089208 w 1112393"/>
                    <a:gd name="connsiteY5" fmla="*/ 680565 h 2194956"/>
                    <a:gd name="connsiteX6" fmla="*/ 1089208 w 1112393"/>
                    <a:gd name="connsiteY6" fmla="*/ 702296 h 2194956"/>
                    <a:gd name="connsiteX7" fmla="*/ 1089208 w 1112393"/>
                    <a:gd name="connsiteY7" fmla="*/ 960493 h 2194956"/>
                    <a:gd name="connsiteX8" fmla="*/ 1089208 w 1112393"/>
                    <a:gd name="connsiteY8" fmla="*/ 1515535 h 2194956"/>
                    <a:gd name="connsiteX9" fmla="*/ 776208 w 1112393"/>
                    <a:gd name="connsiteY9" fmla="*/ 1960526 h 2194956"/>
                    <a:gd name="connsiteX10" fmla="*/ 221534 w 1112393"/>
                    <a:gd name="connsiteY10" fmla="*/ 2174813 h 2194956"/>
                    <a:gd name="connsiteX11" fmla="*/ 205145 w 1112393"/>
                    <a:gd name="connsiteY11" fmla="*/ 2185889 h 2194956"/>
                    <a:gd name="connsiteX12" fmla="*/ 188728 w 1112393"/>
                    <a:gd name="connsiteY12" fmla="*/ 2185889 h 2194956"/>
                    <a:gd name="connsiteX13" fmla="*/ 166548 w 1112393"/>
                    <a:gd name="connsiteY13" fmla="*/ 2185889 h 2194956"/>
                    <a:gd name="connsiteX14" fmla="*/ 106275 w 1112393"/>
                    <a:gd name="connsiteY14" fmla="*/ 2185889 h 2194956"/>
                    <a:gd name="connsiteX15" fmla="*/ 51289 w 1112393"/>
                    <a:gd name="connsiteY15" fmla="*/ 2152634 h 2194956"/>
                    <a:gd name="connsiteX16" fmla="*/ 29559 w 1112393"/>
                    <a:gd name="connsiteY16" fmla="*/ 2092280 h 2194956"/>
                    <a:gd name="connsiteX17" fmla="*/ 2065 w 1112393"/>
                    <a:gd name="connsiteY17" fmla="*/ 2015538 h 2194956"/>
                    <a:gd name="connsiteX18" fmla="*/ 34873 w 1112393"/>
                    <a:gd name="connsiteY18" fmla="*/ 1927692 h 2194956"/>
                    <a:gd name="connsiteX19" fmla="*/ 111590 w 1112393"/>
                    <a:gd name="connsiteY19" fmla="*/ 1900173 h 2194956"/>
                    <a:gd name="connsiteX20" fmla="*/ 358974 w 1112393"/>
                    <a:gd name="connsiteY20" fmla="*/ 1806565 h 2194956"/>
                    <a:gd name="connsiteX21" fmla="*/ 754032 w 1112393"/>
                    <a:gd name="connsiteY21" fmla="*/ 1565206 h 2194956"/>
                    <a:gd name="connsiteX22" fmla="*/ 787285 w 1112393"/>
                    <a:gd name="connsiteY22" fmla="*/ 1031922 h 2194956"/>
                    <a:gd name="connsiteX23" fmla="*/ 216221 w 1112393"/>
                    <a:gd name="connsiteY23" fmla="*/ 1031922 h 2194956"/>
                    <a:gd name="connsiteX24" fmla="*/ 128428 w 1112393"/>
                    <a:gd name="connsiteY24" fmla="*/ 1031922 h 2194956"/>
                    <a:gd name="connsiteX25" fmla="*/ 62366 w 1112393"/>
                    <a:gd name="connsiteY25" fmla="*/ 966281 h 2194956"/>
                    <a:gd name="connsiteX26" fmla="*/ 62366 w 1112393"/>
                    <a:gd name="connsiteY26" fmla="*/ 878435 h 2194956"/>
                    <a:gd name="connsiteX27" fmla="*/ 62366 w 1112393"/>
                    <a:gd name="connsiteY27" fmla="*/ 164566 h 2194956"/>
                    <a:gd name="connsiteX28" fmla="*/ 62366 w 1112393"/>
                    <a:gd name="connsiteY28" fmla="*/ 76721 h 2194956"/>
                    <a:gd name="connsiteX29" fmla="*/ 128428 w 1112393"/>
                    <a:gd name="connsiteY29" fmla="*/ 5291 h 2194956"/>
                    <a:gd name="connsiteX30" fmla="*/ 216221 w 1112393"/>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9224 h 2198889"/>
                    <a:gd name="connsiteX1" fmla="*/ 927552 w 1110328"/>
                    <a:gd name="connsiteY1" fmla="*/ 9224 h 2198889"/>
                    <a:gd name="connsiteX2" fmla="*/ 1015319 w 1110328"/>
                    <a:gd name="connsiteY2" fmla="*/ 9224 h 2198889"/>
                    <a:gd name="connsiteX3" fmla="*/ 1087143 w 1110328"/>
                    <a:gd name="connsiteY3" fmla="*/ 80654 h 2198889"/>
                    <a:gd name="connsiteX4" fmla="*/ 1087143 w 1110328"/>
                    <a:gd name="connsiteY4" fmla="*/ 168499 h 2198889"/>
                    <a:gd name="connsiteX5" fmla="*/ 1087143 w 1110328"/>
                    <a:gd name="connsiteY5" fmla="*/ 684498 h 2198889"/>
                    <a:gd name="connsiteX6" fmla="*/ 1087143 w 1110328"/>
                    <a:gd name="connsiteY6" fmla="*/ 706229 h 2198889"/>
                    <a:gd name="connsiteX7" fmla="*/ 1087143 w 1110328"/>
                    <a:gd name="connsiteY7" fmla="*/ 964426 h 2198889"/>
                    <a:gd name="connsiteX8" fmla="*/ 1087143 w 1110328"/>
                    <a:gd name="connsiteY8" fmla="*/ 1519468 h 2198889"/>
                    <a:gd name="connsiteX9" fmla="*/ 774143 w 1110328"/>
                    <a:gd name="connsiteY9" fmla="*/ 1964459 h 2198889"/>
                    <a:gd name="connsiteX10" fmla="*/ 219469 w 1110328"/>
                    <a:gd name="connsiteY10" fmla="*/ 2178746 h 2198889"/>
                    <a:gd name="connsiteX11" fmla="*/ 203080 w 1110328"/>
                    <a:gd name="connsiteY11" fmla="*/ 2189822 h 2198889"/>
                    <a:gd name="connsiteX12" fmla="*/ 186663 w 1110328"/>
                    <a:gd name="connsiteY12" fmla="*/ 2189822 h 2198889"/>
                    <a:gd name="connsiteX13" fmla="*/ 164483 w 1110328"/>
                    <a:gd name="connsiteY13" fmla="*/ 2189822 h 2198889"/>
                    <a:gd name="connsiteX14" fmla="*/ 104210 w 1110328"/>
                    <a:gd name="connsiteY14" fmla="*/ 2189822 h 2198889"/>
                    <a:gd name="connsiteX15" fmla="*/ 49224 w 1110328"/>
                    <a:gd name="connsiteY15" fmla="*/ 2156567 h 2198889"/>
                    <a:gd name="connsiteX16" fmla="*/ 27494 w 1110328"/>
                    <a:gd name="connsiteY16" fmla="*/ 2096213 h 2198889"/>
                    <a:gd name="connsiteX17" fmla="*/ 0 w 1110328"/>
                    <a:gd name="connsiteY17" fmla="*/ 2019471 h 2198889"/>
                    <a:gd name="connsiteX18" fmla="*/ 32808 w 1110328"/>
                    <a:gd name="connsiteY18" fmla="*/ 1931625 h 2198889"/>
                    <a:gd name="connsiteX19" fmla="*/ 109525 w 1110328"/>
                    <a:gd name="connsiteY19" fmla="*/ 1904106 h 2198889"/>
                    <a:gd name="connsiteX20" fmla="*/ 356909 w 1110328"/>
                    <a:gd name="connsiteY20" fmla="*/ 1810498 h 2198889"/>
                    <a:gd name="connsiteX21" fmla="*/ 751967 w 1110328"/>
                    <a:gd name="connsiteY21" fmla="*/ 1569139 h 2198889"/>
                    <a:gd name="connsiteX22" fmla="*/ 785220 w 1110328"/>
                    <a:gd name="connsiteY22" fmla="*/ 1035855 h 2198889"/>
                    <a:gd name="connsiteX23" fmla="*/ 214156 w 1110328"/>
                    <a:gd name="connsiteY23" fmla="*/ 1035855 h 2198889"/>
                    <a:gd name="connsiteX24" fmla="*/ 126363 w 1110328"/>
                    <a:gd name="connsiteY24" fmla="*/ 1035855 h 2198889"/>
                    <a:gd name="connsiteX25" fmla="*/ 60301 w 1110328"/>
                    <a:gd name="connsiteY25" fmla="*/ 970214 h 2198889"/>
                    <a:gd name="connsiteX26" fmla="*/ 60301 w 1110328"/>
                    <a:gd name="connsiteY26" fmla="*/ 882368 h 2198889"/>
                    <a:gd name="connsiteX27" fmla="*/ 60301 w 1110328"/>
                    <a:gd name="connsiteY27" fmla="*/ 168499 h 2198889"/>
                    <a:gd name="connsiteX28" fmla="*/ 60301 w 1110328"/>
                    <a:gd name="connsiteY28" fmla="*/ 80654 h 2198889"/>
                    <a:gd name="connsiteX29" fmla="*/ 126363 w 1110328"/>
                    <a:gd name="connsiteY29" fmla="*/ 9224 h 2198889"/>
                    <a:gd name="connsiteX30" fmla="*/ 214156 w 1110328"/>
                    <a:gd name="connsiteY30" fmla="*/ 9224 h 2198889"/>
                    <a:gd name="connsiteX0" fmla="*/ 214156 w 1110328"/>
                    <a:gd name="connsiteY0" fmla="*/ 5292 h 2194957"/>
                    <a:gd name="connsiteX1" fmla="*/ 927552 w 1110328"/>
                    <a:gd name="connsiteY1" fmla="*/ 5292 h 2194957"/>
                    <a:gd name="connsiteX2" fmla="*/ 1015319 w 1110328"/>
                    <a:gd name="connsiteY2" fmla="*/ 5292 h 2194957"/>
                    <a:gd name="connsiteX3" fmla="*/ 1087143 w 1110328"/>
                    <a:gd name="connsiteY3" fmla="*/ 76722 h 2194957"/>
                    <a:gd name="connsiteX4" fmla="*/ 1087143 w 1110328"/>
                    <a:gd name="connsiteY4" fmla="*/ 164567 h 2194957"/>
                    <a:gd name="connsiteX5" fmla="*/ 1087143 w 1110328"/>
                    <a:gd name="connsiteY5" fmla="*/ 680566 h 2194957"/>
                    <a:gd name="connsiteX6" fmla="*/ 1087143 w 1110328"/>
                    <a:gd name="connsiteY6" fmla="*/ 702297 h 2194957"/>
                    <a:gd name="connsiteX7" fmla="*/ 1087143 w 1110328"/>
                    <a:gd name="connsiteY7" fmla="*/ 960494 h 2194957"/>
                    <a:gd name="connsiteX8" fmla="*/ 1087143 w 1110328"/>
                    <a:gd name="connsiteY8" fmla="*/ 1515536 h 2194957"/>
                    <a:gd name="connsiteX9" fmla="*/ 774143 w 1110328"/>
                    <a:gd name="connsiteY9" fmla="*/ 1960527 h 2194957"/>
                    <a:gd name="connsiteX10" fmla="*/ 219469 w 1110328"/>
                    <a:gd name="connsiteY10" fmla="*/ 2174814 h 2194957"/>
                    <a:gd name="connsiteX11" fmla="*/ 203080 w 1110328"/>
                    <a:gd name="connsiteY11" fmla="*/ 2185890 h 2194957"/>
                    <a:gd name="connsiteX12" fmla="*/ 186663 w 1110328"/>
                    <a:gd name="connsiteY12" fmla="*/ 2185890 h 2194957"/>
                    <a:gd name="connsiteX13" fmla="*/ 164483 w 1110328"/>
                    <a:gd name="connsiteY13" fmla="*/ 2185890 h 2194957"/>
                    <a:gd name="connsiteX14" fmla="*/ 104210 w 1110328"/>
                    <a:gd name="connsiteY14" fmla="*/ 2185890 h 2194957"/>
                    <a:gd name="connsiteX15" fmla="*/ 49224 w 1110328"/>
                    <a:gd name="connsiteY15" fmla="*/ 2152635 h 2194957"/>
                    <a:gd name="connsiteX16" fmla="*/ 27494 w 1110328"/>
                    <a:gd name="connsiteY16" fmla="*/ 2092281 h 2194957"/>
                    <a:gd name="connsiteX17" fmla="*/ 0 w 1110328"/>
                    <a:gd name="connsiteY17" fmla="*/ 2015539 h 2194957"/>
                    <a:gd name="connsiteX18" fmla="*/ 32808 w 1110328"/>
                    <a:gd name="connsiteY18" fmla="*/ 1927693 h 2194957"/>
                    <a:gd name="connsiteX19" fmla="*/ 109525 w 1110328"/>
                    <a:gd name="connsiteY19" fmla="*/ 1900174 h 2194957"/>
                    <a:gd name="connsiteX20" fmla="*/ 356909 w 1110328"/>
                    <a:gd name="connsiteY20" fmla="*/ 1806566 h 2194957"/>
                    <a:gd name="connsiteX21" fmla="*/ 751967 w 1110328"/>
                    <a:gd name="connsiteY21" fmla="*/ 1565207 h 2194957"/>
                    <a:gd name="connsiteX22" fmla="*/ 785220 w 1110328"/>
                    <a:gd name="connsiteY22" fmla="*/ 1031923 h 2194957"/>
                    <a:gd name="connsiteX23" fmla="*/ 214156 w 1110328"/>
                    <a:gd name="connsiteY23" fmla="*/ 1031923 h 2194957"/>
                    <a:gd name="connsiteX24" fmla="*/ 126363 w 1110328"/>
                    <a:gd name="connsiteY24" fmla="*/ 1031923 h 2194957"/>
                    <a:gd name="connsiteX25" fmla="*/ 60301 w 1110328"/>
                    <a:gd name="connsiteY25" fmla="*/ 966282 h 2194957"/>
                    <a:gd name="connsiteX26" fmla="*/ 60301 w 1110328"/>
                    <a:gd name="connsiteY26" fmla="*/ 878436 h 2194957"/>
                    <a:gd name="connsiteX27" fmla="*/ 60301 w 1110328"/>
                    <a:gd name="connsiteY27" fmla="*/ 164567 h 2194957"/>
                    <a:gd name="connsiteX28" fmla="*/ 60301 w 1110328"/>
                    <a:gd name="connsiteY28" fmla="*/ 76722 h 2194957"/>
                    <a:gd name="connsiteX29" fmla="*/ 126363 w 1110328"/>
                    <a:gd name="connsiteY29" fmla="*/ 5292 h 2194957"/>
                    <a:gd name="connsiteX30" fmla="*/ 214156 w 1110328"/>
                    <a:gd name="connsiteY30" fmla="*/ 5292 h 219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0328" h="2194957">
                      <a:moveTo>
                        <a:pt x="214156" y="5292"/>
                      </a:moveTo>
                      <a:lnTo>
                        <a:pt x="927552" y="5292"/>
                      </a:lnTo>
                      <a:cubicBezTo>
                        <a:pt x="1061079" y="5292"/>
                        <a:pt x="988721" y="-6613"/>
                        <a:pt x="1015319" y="5292"/>
                      </a:cubicBezTo>
                      <a:cubicBezTo>
                        <a:pt x="1041917" y="17197"/>
                        <a:pt x="1087143" y="47602"/>
                        <a:pt x="1087143" y="76722"/>
                      </a:cubicBezTo>
                      <a:lnTo>
                        <a:pt x="1087143" y="164567"/>
                      </a:lnTo>
                      <a:lnTo>
                        <a:pt x="1087143" y="680566"/>
                      </a:lnTo>
                      <a:lnTo>
                        <a:pt x="1087143" y="702297"/>
                      </a:lnTo>
                      <a:lnTo>
                        <a:pt x="1087143" y="960494"/>
                      </a:lnTo>
                      <a:cubicBezTo>
                        <a:pt x="1087143" y="1096034"/>
                        <a:pt x="1139310" y="1348864"/>
                        <a:pt x="1087143" y="1515536"/>
                      </a:cubicBezTo>
                      <a:cubicBezTo>
                        <a:pt x="1034976" y="1682208"/>
                        <a:pt x="943561" y="1895076"/>
                        <a:pt x="774143" y="1960527"/>
                      </a:cubicBezTo>
                      <a:lnTo>
                        <a:pt x="219469" y="2174814"/>
                      </a:lnTo>
                      <a:cubicBezTo>
                        <a:pt x="124292" y="2212375"/>
                        <a:pt x="208851" y="2185890"/>
                        <a:pt x="203080" y="2185890"/>
                      </a:cubicBezTo>
                      <a:lnTo>
                        <a:pt x="186663" y="2185890"/>
                      </a:lnTo>
                      <a:lnTo>
                        <a:pt x="164483" y="2185890"/>
                      </a:lnTo>
                      <a:cubicBezTo>
                        <a:pt x="150741" y="2185890"/>
                        <a:pt x="121318" y="2196237"/>
                        <a:pt x="104210" y="2185890"/>
                      </a:cubicBezTo>
                      <a:lnTo>
                        <a:pt x="49224" y="2152635"/>
                      </a:lnTo>
                      <a:cubicBezTo>
                        <a:pt x="36438" y="2137034"/>
                        <a:pt x="35682" y="2115136"/>
                        <a:pt x="27494" y="2092281"/>
                      </a:cubicBezTo>
                      <a:lnTo>
                        <a:pt x="0" y="2015539"/>
                      </a:lnTo>
                      <a:cubicBezTo>
                        <a:pt x="886" y="1988108"/>
                        <a:pt x="7853" y="1936645"/>
                        <a:pt x="32808" y="1927693"/>
                      </a:cubicBezTo>
                      <a:lnTo>
                        <a:pt x="109525" y="1900174"/>
                      </a:lnTo>
                      <a:cubicBezTo>
                        <a:pt x="163542" y="1879986"/>
                        <a:pt x="253864" y="1869521"/>
                        <a:pt x="356909" y="1806566"/>
                      </a:cubicBezTo>
                      <a:lnTo>
                        <a:pt x="751967" y="1565207"/>
                      </a:lnTo>
                      <a:cubicBezTo>
                        <a:pt x="823352" y="1436100"/>
                        <a:pt x="911451" y="1031923"/>
                        <a:pt x="785220" y="1031923"/>
                      </a:cubicBezTo>
                      <a:lnTo>
                        <a:pt x="214156" y="1031923"/>
                      </a:lnTo>
                      <a:cubicBezTo>
                        <a:pt x="104347" y="1031923"/>
                        <a:pt x="152006" y="1042863"/>
                        <a:pt x="126363" y="1031923"/>
                      </a:cubicBezTo>
                      <a:cubicBezTo>
                        <a:pt x="100721" y="1020983"/>
                        <a:pt x="60301" y="994132"/>
                        <a:pt x="60301" y="966282"/>
                      </a:cubicBezTo>
                      <a:lnTo>
                        <a:pt x="60301" y="878436"/>
                      </a:lnTo>
                      <a:lnTo>
                        <a:pt x="60301" y="164567"/>
                      </a:lnTo>
                      <a:cubicBezTo>
                        <a:pt x="60301" y="30948"/>
                        <a:pt x="40788" y="97820"/>
                        <a:pt x="60301" y="76722"/>
                      </a:cubicBezTo>
                      <a:lnTo>
                        <a:pt x="126363" y="5292"/>
                      </a:lnTo>
                      <a:cubicBezTo>
                        <a:pt x="152005" y="-6613"/>
                        <a:pt x="80625" y="5292"/>
                        <a:pt x="214156" y="5292"/>
                      </a:cubicBezTo>
                      <a:close/>
                    </a:path>
                  </a:pathLst>
                </a:cu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
              <p:nvSpPr>
                <p:cNvPr id="117" name="Freeform: Shape 116">
                  <a:extLst>
                    <a:ext uri="{FF2B5EF4-FFF2-40B4-BE49-F238E27FC236}">
                      <a16:creationId xmlns:a16="http://schemas.microsoft.com/office/drawing/2014/main" id="{5D116B3B-409A-4488-B2DC-232E39C80E67}"/>
                    </a:ext>
                  </a:extLst>
                </p:cNvPr>
                <p:cNvSpPr>
                  <a:spLocks noChangeAspect="1"/>
                </p:cNvSpPr>
                <p:nvPr/>
              </p:nvSpPr>
              <p:spPr>
                <a:xfrm>
                  <a:off x="10283146" y="4018207"/>
                  <a:ext cx="1110328" cy="2194957"/>
                </a:xfrm>
                <a:custGeom>
                  <a:avLst/>
                  <a:gdLst>
                    <a:gd name="connsiteX0" fmla="*/ 214156 w 1087143"/>
                    <a:gd name="connsiteY0" fmla="*/ 0 h 2180598"/>
                    <a:gd name="connsiteX1" fmla="*/ 927552 w 1087143"/>
                    <a:gd name="connsiteY1" fmla="*/ 0 h 2180598"/>
                    <a:gd name="connsiteX2" fmla="*/ 1015319 w 1087143"/>
                    <a:gd name="connsiteY2" fmla="*/ 0 h 2180598"/>
                    <a:gd name="connsiteX3" fmla="*/ 1087143 w 1087143"/>
                    <a:gd name="connsiteY3" fmla="*/ 71430 h 2180598"/>
                    <a:gd name="connsiteX4" fmla="*/ 1087143 w 1087143"/>
                    <a:gd name="connsiteY4" fmla="*/ 159275 h 2180598"/>
                    <a:gd name="connsiteX5" fmla="*/ 1087143 w 1087143"/>
                    <a:gd name="connsiteY5" fmla="*/ 675274 h 2180598"/>
                    <a:gd name="connsiteX6" fmla="*/ 1087143 w 1087143"/>
                    <a:gd name="connsiteY6" fmla="*/ 697005 h 2180598"/>
                    <a:gd name="connsiteX7" fmla="*/ 1087143 w 1087143"/>
                    <a:gd name="connsiteY7" fmla="*/ 955202 h 2180598"/>
                    <a:gd name="connsiteX8" fmla="*/ 1087143 w 1087143"/>
                    <a:gd name="connsiteY8" fmla="*/ 1510244 h 2180598"/>
                    <a:gd name="connsiteX9" fmla="*/ 774143 w 1087143"/>
                    <a:gd name="connsiteY9" fmla="*/ 1955235 h 2180598"/>
                    <a:gd name="connsiteX10" fmla="*/ 219469 w 1087143"/>
                    <a:gd name="connsiteY10" fmla="*/ 2169522 h 2180598"/>
                    <a:gd name="connsiteX11" fmla="*/ 203080 w 1087143"/>
                    <a:gd name="connsiteY11" fmla="*/ 2180598 h 2180598"/>
                    <a:gd name="connsiteX12" fmla="*/ 186663 w 1087143"/>
                    <a:gd name="connsiteY12" fmla="*/ 2180598 h 2180598"/>
                    <a:gd name="connsiteX13" fmla="*/ 164483 w 1087143"/>
                    <a:gd name="connsiteY13" fmla="*/ 2180598 h 2180598"/>
                    <a:gd name="connsiteX14" fmla="*/ 104210 w 1087143"/>
                    <a:gd name="connsiteY14" fmla="*/ 2180598 h 2180598"/>
                    <a:gd name="connsiteX15" fmla="*/ 49224 w 1087143"/>
                    <a:gd name="connsiteY15" fmla="*/ 2147343 h 2180598"/>
                    <a:gd name="connsiteX16" fmla="*/ 27494 w 1087143"/>
                    <a:gd name="connsiteY16" fmla="*/ 2086989 h 2180598"/>
                    <a:gd name="connsiteX17" fmla="*/ 0 w 1087143"/>
                    <a:gd name="connsiteY17" fmla="*/ 2010247 h 2180598"/>
                    <a:gd name="connsiteX18" fmla="*/ 32808 w 1087143"/>
                    <a:gd name="connsiteY18" fmla="*/ 1922401 h 2180598"/>
                    <a:gd name="connsiteX19" fmla="*/ 109525 w 1087143"/>
                    <a:gd name="connsiteY19" fmla="*/ 1894882 h 2180598"/>
                    <a:gd name="connsiteX20" fmla="*/ 356909 w 1087143"/>
                    <a:gd name="connsiteY20" fmla="*/ 1801274 h 2180598"/>
                    <a:gd name="connsiteX21" fmla="*/ 751967 w 1087143"/>
                    <a:gd name="connsiteY21" fmla="*/ 1559915 h 2180598"/>
                    <a:gd name="connsiteX22" fmla="*/ 785220 w 1087143"/>
                    <a:gd name="connsiteY22" fmla="*/ 1026631 h 2180598"/>
                    <a:gd name="connsiteX23" fmla="*/ 214156 w 1087143"/>
                    <a:gd name="connsiteY23" fmla="*/ 1026631 h 2180598"/>
                    <a:gd name="connsiteX24" fmla="*/ 126363 w 1087143"/>
                    <a:gd name="connsiteY24" fmla="*/ 1026631 h 2180598"/>
                    <a:gd name="connsiteX25" fmla="*/ 60301 w 1087143"/>
                    <a:gd name="connsiteY25" fmla="*/ 960990 h 2180598"/>
                    <a:gd name="connsiteX26" fmla="*/ 60301 w 1087143"/>
                    <a:gd name="connsiteY26" fmla="*/ 873144 h 2180598"/>
                    <a:gd name="connsiteX27" fmla="*/ 60301 w 1087143"/>
                    <a:gd name="connsiteY27" fmla="*/ 159275 h 2180598"/>
                    <a:gd name="connsiteX28" fmla="*/ 60301 w 1087143"/>
                    <a:gd name="connsiteY28" fmla="*/ 71430 h 2180598"/>
                    <a:gd name="connsiteX29" fmla="*/ 126363 w 1087143"/>
                    <a:gd name="connsiteY29" fmla="*/ 0 h 2180598"/>
                    <a:gd name="connsiteX30" fmla="*/ 214156 w 1087143"/>
                    <a:gd name="connsiteY30" fmla="*/ 0 h 2180598"/>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94111"/>
                    <a:gd name="connsiteX1" fmla="*/ 927552 w 1110328"/>
                    <a:gd name="connsiteY1" fmla="*/ 5291 h 2194111"/>
                    <a:gd name="connsiteX2" fmla="*/ 1015319 w 1110328"/>
                    <a:gd name="connsiteY2" fmla="*/ 5291 h 2194111"/>
                    <a:gd name="connsiteX3" fmla="*/ 1087143 w 1110328"/>
                    <a:gd name="connsiteY3" fmla="*/ 76721 h 2194111"/>
                    <a:gd name="connsiteX4" fmla="*/ 1087143 w 1110328"/>
                    <a:gd name="connsiteY4" fmla="*/ 164566 h 2194111"/>
                    <a:gd name="connsiteX5" fmla="*/ 1087143 w 1110328"/>
                    <a:gd name="connsiteY5" fmla="*/ 680565 h 2194111"/>
                    <a:gd name="connsiteX6" fmla="*/ 1087143 w 1110328"/>
                    <a:gd name="connsiteY6" fmla="*/ 702296 h 2194111"/>
                    <a:gd name="connsiteX7" fmla="*/ 1087143 w 1110328"/>
                    <a:gd name="connsiteY7" fmla="*/ 960493 h 2194111"/>
                    <a:gd name="connsiteX8" fmla="*/ 1087143 w 1110328"/>
                    <a:gd name="connsiteY8" fmla="*/ 1515535 h 2194111"/>
                    <a:gd name="connsiteX9" fmla="*/ 774143 w 1110328"/>
                    <a:gd name="connsiteY9" fmla="*/ 1960526 h 2194111"/>
                    <a:gd name="connsiteX10" fmla="*/ 219469 w 1110328"/>
                    <a:gd name="connsiteY10" fmla="*/ 2174813 h 2194111"/>
                    <a:gd name="connsiteX11" fmla="*/ 203080 w 1110328"/>
                    <a:gd name="connsiteY11" fmla="*/ 2185889 h 2194111"/>
                    <a:gd name="connsiteX12" fmla="*/ 186663 w 1110328"/>
                    <a:gd name="connsiteY12" fmla="*/ 2185889 h 2194111"/>
                    <a:gd name="connsiteX13" fmla="*/ 164483 w 1110328"/>
                    <a:gd name="connsiteY13" fmla="*/ 2185889 h 2194111"/>
                    <a:gd name="connsiteX14" fmla="*/ 104210 w 1110328"/>
                    <a:gd name="connsiteY14" fmla="*/ 2185889 h 2194111"/>
                    <a:gd name="connsiteX15" fmla="*/ 49224 w 1110328"/>
                    <a:gd name="connsiteY15" fmla="*/ 2152634 h 2194111"/>
                    <a:gd name="connsiteX16" fmla="*/ 27494 w 1110328"/>
                    <a:gd name="connsiteY16" fmla="*/ 2092280 h 2194111"/>
                    <a:gd name="connsiteX17" fmla="*/ 0 w 1110328"/>
                    <a:gd name="connsiteY17" fmla="*/ 2015538 h 2194111"/>
                    <a:gd name="connsiteX18" fmla="*/ 32808 w 1110328"/>
                    <a:gd name="connsiteY18" fmla="*/ 1927692 h 2194111"/>
                    <a:gd name="connsiteX19" fmla="*/ 109525 w 1110328"/>
                    <a:gd name="connsiteY19" fmla="*/ 1900173 h 2194111"/>
                    <a:gd name="connsiteX20" fmla="*/ 356909 w 1110328"/>
                    <a:gd name="connsiteY20" fmla="*/ 1806565 h 2194111"/>
                    <a:gd name="connsiteX21" fmla="*/ 751967 w 1110328"/>
                    <a:gd name="connsiteY21" fmla="*/ 1565206 h 2194111"/>
                    <a:gd name="connsiteX22" fmla="*/ 785220 w 1110328"/>
                    <a:gd name="connsiteY22" fmla="*/ 1031922 h 2194111"/>
                    <a:gd name="connsiteX23" fmla="*/ 214156 w 1110328"/>
                    <a:gd name="connsiteY23" fmla="*/ 1031922 h 2194111"/>
                    <a:gd name="connsiteX24" fmla="*/ 126363 w 1110328"/>
                    <a:gd name="connsiteY24" fmla="*/ 1031922 h 2194111"/>
                    <a:gd name="connsiteX25" fmla="*/ 60301 w 1110328"/>
                    <a:gd name="connsiteY25" fmla="*/ 966281 h 2194111"/>
                    <a:gd name="connsiteX26" fmla="*/ 60301 w 1110328"/>
                    <a:gd name="connsiteY26" fmla="*/ 878435 h 2194111"/>
                    <a:gd name="connsiteX27" fmla="*/ 60301 w 1110328"/>
                    <a:gd name="connsiteY27" fmla="*/ 164566 h 2194111"/>
                    <a:gd name="connsiteX28" fmla="*/ 60301 w 1110328"/>
                    <a:gd name="connsiteY28" fmla="*/ 76721 h 2194111"/>
                    <a:gd name="connsiteX29" fmla="*/ 126363 w 1110328"/>
                    <a:gd name="connsiteY29" fmla="*/ 5291 h 2194111"/>
                    <a:gd name="connsiteX30" fmla="*/ 214156 w 1110328"/>
                    <a:gd name="connsiteY30" fmla="*/ 5291 h 2194111"/>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6221 w 1112393"/>
                    <a:gd name="connsiteY0" fmla="*/ 5291 h 2194956"/>
                    <a:gd name="connsiteX1" fmla="*/ 929617 w 1112393"/>
                    <a:gd name="connsiteY1" fmla="*/ 5291 h 2194956"/>
                    <a:gd name="connsiteX2" fmla="*/ 1017384 w 1112393"/>
                    <a:gd name="connsiteY2" fmla="*/ 5291 h 2194956"/>
                    <a:gd name="connsiteX3" fmla="*/ 1089208 w 1112393"/>
                    <a:gd name="connsiteY3" fmla="*/ 76721 h 2194956"/>
                    <a:gd name="connsiteX4" fmla="*/ 1089208 w 1112393"/>
                    <a:gd name="connsiteY4" fmla="*/ 164566 h 2194956"/>
                    <a:gd name="connsiteX5" fmla="*/ 1089208 w 1112393"/>
                    <a:gd name="connsiteY5" fmla="*/ 680565 h 2194956"/>
                    <a:gd name="connsiteX6" fmla="*/ 1089208 w 1112393"/>
                    <a:gd name="connsiteY6" fmla="*/ 702296 h 2194956"/>
                    <a:gd name="connsiteX7" fmla="*/ 1089208 w 1112393"/>
                    <a:gd name="connsiteY7" fmla="*/ 960493 h 2194956"/>
                    <a:gd name="connsiteX8" fmla="*/ 1089208 w 1112393"/>
                    <a:gd name="connsiteY8" fmla="*/ 1515535 h 2194956"/>
                    <a:gd name="connsiteX9" fmla="*/ 776208 w 1112393"/>
                    <a:gd name="connsiteY9" fmla="*/ 1960526 h 2194956"/>
                    <a:gd name="connsiteX10" fmla="*/ 221534 w 1112393"/>
                    <a:gd name="connsiteY10" fmla="*/ 2174813 h 2194956"/>
                    <a:gd name="connsiteX11" fmla="*/ 205145 w 1112393"/>
                    <a:gd name="connsiteY11" fmla="*/ 2185889 h 2194956"/>
                    <a:gd name="connsiteX12" fmla="*/ 188728 w 1112393"/>
                    <a:gd name="connsiteY12" fmla="*/ 2185889 h 2194956"/>
                    <a:gd name="connsiteX13" fmla="*/ 166548 w 1112393"/>
                    <a:gd name="connsiteY13" fmla="*/ 2185889 h 2194956"/>
                    <a:gd name="connsiteX14" fmla="*/ 106275 w 1112393"/>
                    <a:gd name="connsiteY14" fmla="*/ 2185889 h 2194956"/>
                    <a:gd name="connsiteX15" fmla="*/ 51289 w 1112393"/>
                    <a:gd name="connsiteY15" fmla="*/ 2152634 h 2194956"/>
                    <a:gd name="connsiteX16" fmla="*/ 29559 w 1112393"/>
                    <a:gd name="connsiteY16" fmla="*/ 2092280 h 2194956"/>
                    <a:gd name="connsiteX17" fmla="*/ 2065 w 1112393"/>
                    <a:gd name="connsiteY17" fmla="*/ 2015538 h 2194956"/>
                    <a:gd name="connsiteX18" fmla="*/ 34873 w 1112393"/>
                    <a:gd name="connsiteY18" fmla="*/ 1927692 h 2194956"/>
                    <a:gd name="connsiteX19" fmla="*/ 111590 w 1112393"/>
                    <a:gd name="connsiteY19" fmla="*/ 1900173 h 2194956"/>
                    <a:gd name="connsiteX20" fmla="*/ 358974 w 1112393"/>
                    <a:gd name="connsiteY20" fmla="*/ 1806565 h 2194956"/>
                    <a:gd name="connsiteX21" fmla="*/ 754032 w 1112393"/>
                    <a:gd name="connsiteY21" fmla="*/ 1565206 h 2194956"/>
                    <a:gd name="connsiteX22" fmla="*/ 787285 w 1112393"/>
                    <a:gd name="connsiteY22" fmla="*/ 1031922 h 2194956"/>
                    <a:gd name="connsiteX23" fmla="*/ 216221 w 1112393"/>
                    <a:gd name="connsiteY23" fmla="*/ 1031922 h 2194956"/>
                    <a:gd name="connsiteX24" fmla="*/ 128428 w 1112393"/>
                    <a:gd name="connsiteY24" fmla="*/ 1031922 h 2194956"/>
                    <a:gd name="connsiteX25" fmla="*/ 62366 w 1112393"/>
                    <a:gd name="connsiteY25" fmla="*/ 966281 h 2194956"/>
                    <a:gd name="connsiteX26" fmla="*/ 62366 w 1112393"/>
                    <a:gd name="connsiteY26" fmla="*/ 878435 h 2194956"/>
                    <a:gd name="connsiteX27" fmla="*/ 62366 w 1112393"/>
                    <a:gd name="connsiteY27" fmla="*/ 164566 h 2194956"/>
                    <a:gd name="connsiteX28" fmla="*/ 62366 w 1112393"/>
                    <a:gd name="connsiteY28" fmla="*/ 76721 h 2194956"/>
                    <a:gd name="connsiteX29" fmla="*/ 128428 w 1112393"/>
                    <a:gd name="connsiteY29" fmla="*/ 5291 h 2194956"/>
                    <a:gd name="connsiteX30" fmla="*/ 216221 w 1112393"/>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9224 h 2198889"/>
                    <a:gd name="connsiteX1" fmla="*/ 927552 w 1110328"/>
                    <a:gd name="connsiteY1" fmla="*/ 9224 h 2198889"/>
                    <a:gd name="connsiteX2" fmla="*/ 1015319 w 1110328"/>
                    <a:gd name="connsiteY2" fmla="*/ 9224 h 2198889"/>
                    <a:gd name="connsiteX3" fmla="*/ 1087143 w 1110328"/>
                    <a:gd name="connsiteY3" fmla="*/ 80654 h 2198889"/>
                    <a:gd name="connsiteX4" fmla="*/ 1087143 w 1110328"/>
                    <a:gd name="connsiteY4" fmla="*/ 168499 h 2198889"/>
                    <a:gd name="connsiteX5" fmla="*/ 1087143 w 1110328"/>
                    <a:gd name="connsiteY5" fmla="*/ 684498 h 2198889"/>
                    <a:gd name="connsiteX6" fmla="*/ 1087143 w 1110328"/>
                    <a:gd name="connsiteY6" fmla="*/ 706229 h 2198889"/>
                    <a:gd name="connsiteX7" fmla="*/ 1087143 w 1110328"/>
                    <a:gd name="connsiteY7" fmla="*/ 964426 h 2198889"/>
                    <a:gd name="connsiteX8" fmla="*/ 1087143 w 1110328"/>
                    <a:gd name="connsiteY8" fmla="*/ 1519468 h 2198889"/>
                    <a:gd name="connsiteX9" fmla="*/ 774143 w 1110328"/>
                    <a:gd name="connsiteY9" fmla="*/ 1964459 h 2198889"/>
                    <a:gd name="connsiteX10" fmla="*/ 219469 w 1110328"/>
                    <a:gd name="connsiteY10" fmla="*/ 2178746 h 2198889"/>
                    <a:gd name="connsiteX11" fmla="*/ 203080 w 1110328"/>
                    <a:gd name="connsiteY11" fmla="*/ 2189822 h 2198889"/>
                    <a:gd name="connsiteX12" fmla="*/ 186663 w 1110328"/>
                    <a:gd name="connsiteY12" fmla="*/ 2189822 h 2198889"/>
                    <a:gd name="connsiteX13" fmla="*/ 164483 w 1110328"/>
                    <a:gd name="connsiteY13" fmla="*/ 2189822 h 2198889"/>
                    <a:gd name="connsiteX14" fmla="*/ 104210 w 1110328"/>
                    <a:gd name="connsiteY14" fmla="*/ 2189822 h 2198889"/>
                    <a:gd name="connsiteX15" fmla="*/ 49224 w 1110328"/>
                    <a:gd name="connsiteY15" fmla="*/ 2156567 h 2198889"/>
                    <a:gd name="connsiteX16" fmla="*/ 27494 w 1110328"/>
                    <a:gd name="connsiteY16" fmla="*/ 2096213 h 2198889"/>
                    <a:gd name="connsiteX17" fmla="*/ 0 w 1110328"/>
                    <a:gd name="connsiteY17" fmla="*/ 2019471 h 2198889"/>
                    <a:gd name="connsiteX18" fmla="*/ 32808 w 1110328"/>
                    <a:gd name="connsiteY18" fmla="*/ 1931625 h 2198889"/>
                    <a:gd name="connsiteX19" fmla="*/ 109525 w 1110328"/>
                    <a:gd name="connsiteY19" fmla="*/ 1904106 h 2198889"/>
                    <a:gd name="connsiteX20" fmla="*/ 356909 w 1110328"/>
                    <a:gd name="connsiteY20" fmla="*/ 1810498 h 2198889"/>
                    <a:gd name="connsiteX21" fmla="*/ 751967 w 1110328"/>
                    <a:gd name="connsiteY21" fmla="*/ 1569139 h 2198889"/>
                    <a:gd name="connsiteX22" fmla="*/ 785220 w 1110328"/>
                    <a:gd name="connsiteY22" fmla="*/ 1035855 h 2198889"/>
                    <a:gd name="connsiteX23" fmla="*/ 214156 w 1110328"/>
                    <a:gd name="connsiteY23" fmla="*/ 1035855 h 2198889"/>
                    <a:gd name="connsiteX24" fmla="*/ 126363 w 1110328"/>
                    <a:gd name="connsiteY24" fmla="*/ 1035855 h 2198889"/>
                    <a:gd name="connsiteX25" fmla="*/ 60301 w 1110328"/>
                    <a:gd name="connsiteY25" fmla="*/ 970214 h 2198889"/>
                    <a:gd name="connsiteX26" fmla="*/ 60301 w 1110328"/>
                    <a:gd name="connsiteY26" fmla="*/ 882368 h 2198889"/>
                    <a:gd name="connsiteX27" fmla="*/ 60301 w 1110328"/>
                    <a:gd name="connsiteY27" fmla="*/ 168499 h 2198889"/>
                    <a:gd name="connsiteX28" fmla="*/ 60301 w 1110328"/>
                    <a:gd name="connsiteY28" fmla="*/ 80654 h 2198889"/>
                    <a:gd name="connsiteX29" fmla="*/ 126363 w 1110328"/>
                    <a:gd name="connsiteY29" fmla="*/ 9224 h 2198889"/>
                    <a:gd name="connsiteX30" fmla="*/ 214156 w 1110328"/>
                    <a:gd name="connsiteY30" fmla="*/ 9224 h 2198889"/>
                    <a:gd name="connsiteX0" fmla="*/ 214156 w 1110328"/>
                    <a:gd name="connsiteY0" fmla="*/ 5292 h 2194957"/>
                    <a:gd name="connsiteX1" fmla="*/ 927552 w 1110328"/>
                    <a:gd name="connsiteY1" fmla="*/ 5292 h 2194957"/>
                    <a:gd name="connsiteX2" fmla="*/ 1015319 w 1110328"/>
                    <a:gd name="connsiteY2" fmla="*/ 5292 h 2194957"/>
                    <a:gd name="connsiteX3" fmla="*/ 1087143 w 1110328"/>
                    <a:gd name="connsiteY3" fmla="*/ 76722 h 2194957"/>
                    <a:gd name="connsiteX4" fmla="*/ 1087143 w 1110328"/>
                    <a:gd name="connsiteY4" fmla="*/ 164567 h 2194957"/>
                    <a:gd name="connsiteX5" fmla="*/ 1087143 w 1110328"/>
                    <a:gd name="connsiteY5" fmla="*/ 680566 h 2194957"/>
                    <a:gd name="connsiteX6" fmla="*/ 1087143 w 1110328"/>
                    <a:gd name="connsiteY6" fmla="*/ 702297 h 2194957"/>
                    <a:gd name="connsiteX7" fmla="*/ 1087143 w 1110328"/>
                    <a:gd name="connsiteY7" fmla="*/ 960494 h 2194957"/>
                    <a:gd name="connsiteX8" fmla="*/ 1087143 w 1110328"/>
                    <a:gd name="connsiteY8" fmla="*/ 1515536 h 2194957"/>
                    <a:gd name="connsiteX9" fmla="*/ 774143 w 1110328"/>
                    <a:gd name="connsiteY9" fmla="*/ 1960527 h 2194957"/>
                    <a:gd name="connsiteX10" fmla="*/ 219469 w 1110328"/>
                    <a:gd name="connsiteY10" fmla="*/ 2174814 h 2194957"/>
                    <a:gd name="connsiteX11" fmla="*/ 203080 w 1110328"/>
                    <a:gd name="connsiteY11" fmla="*/ 2185890 h 2194957"/>
                    <a:gd name="connsiteX12" fmla="*/ 186663 w 1110328"/>
                    <a:gd name="connsiteY12" fmla="*/ 2185890 h 2194957"/>
                    <a:gd name="connsiteX13" fmla="*/ 164483 w 1110328"/>
                    <a:gd name="connsiteY13" fmla="*/ 2185890 h 2194957"/>
                    <a:gd name="connsiteX14" fmla="*/ 104210 w 1110328"/>
                    <a:gd name="connsiteY14" fmla="*/ 2185890 h 2194957"/>
                    <a:gd name="connsiteX15" fmla="*/ 49224 w 1110328"/>
                    <a:gd name="connsiteY15" fmla="*/ 2152635 h 2194957"/>
                    <a:gd name="connsiteX16" fmla="*/ 27494 w 1110328"/>
                    <a:gd name="connsiteY16" fmla="*/ 2092281 h 2194957"/>
                    <a:gd name="connsiteX17" fmla="*/ 0 w 1110328"/>
                    <a:gd name="connsiteY17" fmla="*/ 2015539 h 2194957"/>
                    <a:gd name="connsiteX18" fmla="*/ 32808 w 1110328"/>
                    <a:gd name="connsiteY18" fmla="*/ 1927693 h 2194957"/>
                    <a:gd name="connsiteX19" fmla="*/ 109525 w 1110328"/>
                    <a:gd name="connsiteY19" fmla="*/ 1900174 h 2194957"/>
                    <a:gd name="connsiteX20" fmla="*/ 356909 w 1110328"/>
                    <a:gd name="connsiteY20" fmla="*/ 1806566 h 2194957"/>
                    <a:gd name="connsiteX21" fmla="*/ 751967 w 1110328"/>
                    <a:gd name="connsiteY21" fmla="*/ 1565207 h 2194957"/>
                    <a:gd name="connsiteX22" fmla="*/ 785220 w 1110328"/>
                    <a:gd name="connsiteY22" fmla="*/ 1031923 h 2194957"/>
                    <a:gd name="connsiteX23" fmla="*/ 214156 w 1110328"/>
                    <a:gd name="connsiteY23" fmla="*/ 1031923 h 2194957"/>
                    <a:gd name="connsiteX24" fmla="*/ 126363 w 1110328"/>
                    <a:gd name="connsiteY24" fmla="*/ 1031923 h 2194957"/>
                    <a:gd name="connsiteX25" fmla="*/ 60301 w 1110328"/>
                    <a:gd name="connsiteY25" fmla="*/ 966282 h 2194957"/>
                    <a:gd name="connsiteX26" fmla="*/ 60301 w 1110328"/>
                    <a:gd name="connsiteY26" fmla="*/ 878436 h 2194957"/>
                    <a:gd name="connsiteX27" fmla="*/ 60301 w 1110328"/>
                    <a:gd name="connsiteY27" fmla="*/ 164567 h 2194957"/>
                    <a:gd name="connsiteX28" fmla="*/ 60301 w 1110328"/>
                    <a:gd name="connsiteY28" fmla="*/ 76722 h 2194957"/>
                    <a:gd name="connsiteX29" fmla="*/ 126363 w 1110328"/>
                    <a:gd name="connsiteY29" fmla="*/ 5292 h 2194957"/>
                    <a:gd name="connsiteX30" fmla="*/ 214156 w 1110328"/>
                    <a:gd name="connsiteY30" fmla="*/ 5292 h 219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0328" h="2194957">
                      <a:moveTo>
                        <a:pt x="214156" y="5292"/>
                      </a:moveTo>
                      <a:lnTo>
                        <a:pt x="927552" y="5292"/>
                      </a:lnTo>
                      <a:cubicBezTo>
                        <a:pt x="1061079" y="5292"/>
                        <a:pt x="988721" y="-6613"/>
                        <a:pt x="1015319" y="5292"/>
                      </a:cubicBezTo>
                      <a:cubicBezTo>
                        <a:pt x="1041917" y="17197"/>
                        <a:pt x="1087143" y="47602"/>
                        <a:pt x="1087143" y="76722"/>
                      </a:cubicBezTo>
                      <a:lnTo>
                        <a:pt x="1087143" y="164567"/>
                      </a:lnTo>
                      <a:lnTo>
                        <a:pt x="1087143" y="680566"/>
                      </a:lnTo>
                      <a:lnTo>
                        <a:pt x="1087143" y="702297"/>
                      </a:lnTo>
                      <a:lnTo>
                        <a:pt x="1087143" y="960494"/>
                      </a:lnTo>
                      <a:cubicBezTo>
                        <a:pt x="1087143" y="1096034"/>
                        <a:pt x="1139310" y="1348864"/>
                        <a:pt x="1087143" y="1515536"/>
                      </a:cubicBezTo>
                      <a:cubicBezTo>
                        <a:pt x="1034976" y="1682208"/>
                        <a:pt x="943561" y="1895076"/>
                        <a:pt x="774143" y="1960527"/>
                      </a:cubicBezTo>
                      <a:lnTo>
                        <a:pt x="219469" y="2174814"/>
                      </a:lnTo>
                      <a:cubicBezTo>
                        <a:pt x="124292" y="2212375"/>
                        <a:pt x="208851" y="2185890"/>
                        <a:pt x="203080" y="2185890"/>
                      </a:cubicBezTo>
                      <a:lnTo>
                        <a:pt x="186663" y="2185890"/>
                      </a:lnTo>
                      <a:lnTo>
                        <a:pt x="164483" y="2185890"/>
                      </a:lnTo>
                      <a:cubicBezTo>
                        <a:pt x="150741" y="2185890"/>
                        <a:pt x="121318" y="2196237"/>
                        <a:pt x="104210" y="2185890"/>
                      </a:cubicBezTo>
                      <a:lnTo>
                        <a:pt x="49224" y="2152635"/>
                      </a:lnTo>
                      <a:cubicBezTo>
                        <a:pt x="36438" y="2137034"/>
                        <a:pt x="35682" y="2115136"/>
                        <a:pt x="27494" y="2092281"/>
                      </a:cubicBezTo>
                      <a:lnTo>
                        <a:pt x="0" y="2015539"/>
                      </a:lnTo>
                      <a:cubicBezTo>
                        <a:pt x="886" y="1988108"/>
                        <a:pt x="7853" y="1936645"/>
                        <a:pt x="32808" y="1927693"/>
                      </a:cubicBezTo>
                      <a:lnTo>
                        <a:pt x="109525" y="1900174"/>
                      </a:lnTo>
                      <a:cubicBezTo>
                        <a:pt x="163542" y="1879986"/>
                        <a:pt x="253864" y="1869521"/>
                        <a:pt x="356909" y="1806566"/>
                      </a:cubicBezTo>
                      <a:lnTo>
                        <a:pt x="751967" y="1565207"/>
                      </a:lnTo>
                      <a:cubicBezTo>
                        <a:pt x="823352" y="1436100"/>
                        <a:pt x="911451" y="1031923"/>
                        <a:pt x="785220" y="1031923"/>
                      </a:cubicBezTo>
                      <a:lnTo>
                        <a:pt x="214156" y="1031923"/>
                      </a:lnTo>
                      <a:cubicBezTo>
                        <a:pt x="104347" y="1031923"/>
                        <a:pt x="152006" y="1042863"/>
                        <a:pt x="126363" y="1031923"/>
                      </a:cubicBezTo>
                      <a:cubicBezTo>
                        <a:pt x="100721" y="1020983"/>
                        <a:pt x="60301" y="994132"/>
                        <a:pt x="60301" y="966282"/>
                      </a:cubicBezTo>
                      <a:lnTo>
                        <a:pt x="60301" y="878436"/>
                      </a:lnTo>
                      <a:lnTo>
                        <a:pt x="60301" y="164567"/>
                      </a:lnTo>
                      <a:cubicBezTo>
                        <a:pt x="60301" y="30948"/>
                        <a:pt x="40788" y="97820"/>
                        <a:pt x="60301" y="76722"/>
                      </a:cubicBezTo>
                      <a:lnTo>
                        <a:pt x="126363" y="5292"/>
                      </a:lnTo>
                      <a:cubicBezTo>
                        <a:pt x="152005" y="-6613"/>
                        <a:pt x="80625" y="5292"/>
                        <a:pt x="214156" y="5292"/>
                      </a:cubicBezTo>
                      <a:close/>
                    </a:path>
                  </a:pathLst>
                </a:cu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grpSp>
          <p:grpSp>
            <p:nvGrpSpPr>
              <p:cNvPr id="113" name="Group 112">
                <a:extLst>
                  <a:ext uri="{FF2B5EF4-FFF2-40B4-BE49-F238E27FC236}">
                    <a16:creationId xmlns:a16="http://schemas.microsoft.com/office/drawing/2014/main" id="{BFC473B9-D0DB-4287-A33E-A9DCADA2D537}"/>
                  </a:ext>
                </a:extLst>
              </p:cNvPr>
              <p:cNvGrpSpPr/>
              <p:nvPr/>
            </p:nvGrpSpPr>
            <p:grpSpPr>
              <a:xfrm rot="10800000">
                <a:off x="1018198" y="1915826"/>
                <a:ext cx="2474656" cy="2194957"/>
                <a:chOff x="8918818" y="4018207"/>
                <a:chExt cx="2474656" cy="2194957"/>
              </a:xfrm>
            </p:grpSpPr>
            <p:sp>
              <p:nvSpPr>
                <p:cNvPr id="114" name="Freeform: Shape 113">
                  <a:extLst>
                    <a:ext uri="{FF2B5EF4-FFF2-40B4-BE49-F238E27FC236}">
                      <a16:creationId xmlns:a16="http://schemas.microsoft.com/office/drawing/2014/main" id="{1ACFE4A7-0F4F-4BDE-B073-C186D415F8D3}"/>
                    </a:ext>
                  </a:extLst>
                </p:cNvPr>
                <p:cNvSpPr>
                  <a:spLocks noChangeAspect="1"/>
                </p:cNvSpPr>
                <p:nvPr/>
              </p:nvSpPr>
              <p:spPr>
                <a:xfrm>
                  <a:off x="8918818" y="4018207"/>
                  <a:ext cx="1110328" cy="2194957"/>
                </a:xfrm>
                <a:custGeom>
                  <a:avLst/>
                  <a:gdLst>
                    <a:gd name="connsiteX0" fmla="*/ 214156 w 1087143"/>
                    <a:gd name="connsiteY0" fmla="*/ 0 h 2180598"/>
                    <a:gd name="connsiteX1" fmla="*/ 927552 w 1087143"/>
                    <a:gd name="connsiteY1" fmla="*/ 0 h 2180598"/>
                    <a:gd name="connsiteX2" fmla="*/ 1015319 w 1087143"/>
                    <a:gd name="connsiteY2" fmla="*/ 0 h 2180598"/>
                    <a:gd name="connsiteX3" fmla="*/ 1087143 w 1087143"/>
                    <a:gd name="connsiteY3" fmla="*/ 71430 h 2180598"/>
                    <a:gd name="connsiteX4" fmla="*/ 1087143 w 1087143"/>
                    <a:gd name="connsiteY4" fmla="*/ 159275 h 2180598"/>
                    <a:gd name="connsiteX5" fmla="*/ 1087143 w 1087143"/>
                    <a:gd name="connsiteY5" fmla="*/ 675274 h 2180598"/>
                    <a:gd name="connsiteX6" fmla="*/ 1087143 w 1087143"/>
                    <a:gd name="connsiteY6" fmla="*/ 697005 h 2180598"/>
                    <a:gd name="connsiteX7" fmla="*/ 1087143 w 1087143"/>
                    <a:gd name="connsiteY7" fmla="*/ 955202 h 2180598"/>
                    <a:gd name="connsiteX8" fmla="*/ 1087143 w 1087143"/>
                    <a:gd name="connsiteY8" fmla="*/ 1510244 h 2180598"/>
                    <a:gd name="connsiteX9" fmla="*/ 774143 w 1087143"/>
                    <a:gd name="connsiteY9" fmla="*/ 1955235 h 2180598"/>
                    <a:gd name="connsiteX10" fmla="*/ 219469 w 1087143"/>
                    <a:gd name="connsiteY10" fmla="*/ 2169522 h 2180598"/>
                    <a:gd name="connsiteX11" fmla="*/ 203080 w 1087143"/>
                    <a:gd name="connsiteY11" fmla="*/ 2180598 h 2180598"/>
                    <a:gd name="connsiteX12" fmla="*/ 186663 w 1087143"/>
                    <a:gd name="connsiteY12" fmla="*/ 2180598 h 2180598"/>
                    <a:gd name="connsiteX13" fmla="*/ 164483 w 1087143"/>
                    <a:gd name="connsiteY13" fmla="*/ 2180598 h 2180598"/>
                    <a:gd name="connsiteX14" fmla="*/ 104210 w 1087143"/>
                    <a:gd name="connsiteY14" fmla="*/ 2180598 h 2180598"/>
                    <a:gd name="connsiteX15" fmla="*/ 49224 w 1087143"/>
                    <a:gd name="connsiteY15" fmla="*/ 2147343 h 2180598"/>
                    <a:gd name="connsiteX16" fmla="*/ 27494 w 1087143"/>
                    <a:gd name="connsiteY16" fmla="*/ 2086989 h 2180598"/>
                    <a:gd name="connsiteX17" fmla="*/ 0 w 1087143"/>
                    <a:gd name="connsiteY17" fmla="*/ 2010247 h 2180598"/>
                    <a:gd name="connsiteX18" fmla="*/ 32808 w 1087143"/>
                    <a:gd name="connsiteY18" fmla="*/ 1922401 h 2180598"/>
                    <a:gd name="connsiteX19" fmla="*/ 109525 w 1087143"/>
                    <a:gd name="connsiteY19" fmla="*/ 1894882 h 2180598"/>
                    <a:gd name="connsiteX20" fmla="*/ 356909 w 1087143"/>
                    <a:gd name="connsiteY20" fmla="*/ 1801274 h 2180598"/>
                    <a:gd name="connsiteX21" fmla="*/ 751967 w 1087143"/>
                    <a:gd name="connsiteY21" fmla="*/ 1559915 h 2180598"/>
                    <a:gd name="connsiteX22" fmla="*/ 785220 w 1087143"/>
                    <a:gd name="connsiteY22" fmla="*/ 1026631 h 2180598"/>
                    <a:gd name="connsiteX23" fmla="*/ 214156 w 1087143"/>
                    <a:gd name="connsiteY23" fmla="*/ 1026631 h 2180598"/>
                    <a:gd name="connsiteX24" fmla="*/ 126363 w 1087143"/>
                    <a:gd name="connsiteY24" fmla="*/ 1026631 h 2180598"/>
                    <a:gd name="connsiteX25" fmla="*/ 60301 w 1087143"/>
                    <a:gd name="connsiteY25" fmla="*/ 960990 h 2180598"/>
                    <a:gd name="connsiteX26" fmla="*/ 60301 w 1087143"/>
                    <a:gd name="connsiteY26" fmla="*/ 873144 h 2180598"/>
                    <a:gd name="connsiteX27" fmla="*/ 60301 w 1087143"/>
                    <a:gd name="connsiteY27" fmla="*/ 159275 h 2180598"/>
                    <a:gd name="connsiteX28" fmla="*/ 60301 w 1087143"/>
                    <a:gd name="connsiteY28" fmla="*/ 71430 h 2180598"/>
                    <a:gd name="connsiteX29" fmla="*/ 126363 w 1087143"/>
                    <a:gd name="connsiteY29" fmla="*/ 0 h 2180598"/>
                    <a:gd name="connsiteX30" fmla="*/ 214156 w 1087143"/>
                    <a:gd name="connsiteY30" fmla="*/ 0 h 2180598"/>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94111"/>
                    <a:gd name="connsiteX1" fmla="*/ 927552 w 1110328"/>
                    <a:gd name="connsiteY1" fmla="*/ 5291 h 2194111"/>
                    <a:gd name="connsiteX2" fmla="*/ 1015319 w 1110328"/>
                    <a:gd name="connsiteY2" fmla="*/ 5291 h 2194111"/>
                    <a:gd name="connsiteX3" fmla="*/ 1087143 w 1110328"/>
                    <a:gd name="connsiteY3" fmla="*/ 76721 h 2194111"/>
                    <a:gd name="connsiteX4" fmla="*/ 1087143 w 1110328"/>
                    <a:gd name="connsiteY4" fmla="*/ 164566 h 2194111"/>
                    <a:gd name="connsiteX5" fmla="*/ 1087143 w 1110328"/>
                    <a:gd name="connsiteY5" fmla="*/ 680565 h 2194111"/>
                    <a:gd name="connsiteX6" fmla="*/ 1087143 w 1110328"/>
                    <a:gd name="connsiteY6" fmla="*/ 702296 h 2194111"/>
                    <a:gd name="connsiteX7" fmla="*/ 1087143 w 1110328"/>
                    <a:gd name="connsiteY7" fmla="*/ 960493 h 2194111"/>
                    <a:gd name="connsiteX8" fmla="*/ 1087143 w 1110328"/>
                    <a:gd name="connsiteY8" fmla="*/ 1515535 h 2194111"/>
                    <a:gd name="connsiteX9" fmla="*/ 774143 w 1110328"/>
                    <a:gd name="connsiteY9" fmla="*/ 1960526 h 2194111"/>
                    <a:gd name="connsiteX10" fmla="*/ 219469 w 1110328"/>
                    <a:gd name="connsiteY10" fmla="*/ 2174813 h 2194111"/>
                    <a:gd name="connsiteX11" fmla="*/ 203080 w 1110328"/>
                    <a:gd name="connsiteY11" fmla="*/ 2185889 h 2194111"/>
                    <a:gd name="connsiteX12" fmla="*/ 186663 w 1110328"/>
                    <a:gd name="connsiteY12" fmla="*/ 2185889 h 2194111"/>
                    <a:gd name="connsiteX13" fmla="*/ 164483 w 1110328"/>
                    <a:gd name="connsiteY13" fmla="*/ 2185889 h 2194111"/>
                    <a:gd name="connsiteX14" fmla="*/ 104210 w 1110328"/>
                    <a:gd name="connsiteY14" fmla="*/ 2185889 h 2194111"/>
                    <a:gd name="connsiteX15" fmla="*/ 49224 w 1110328"/>
                    <a:gd name="connsiteY15" fmla="*/ 2152634 h 2194111"/>
                    <a:gd name="connsiteX16" fmla="*/ 27494 w 1110328"/>
                    <a:gd name="connsiteY16" fmla="*/ 2092280 h 2194111"/>
                    <a:gd name="connsiteX17" fmla="*/ 0 w 1110328"/>
                    <a:gd name="connsiteY17" fmla="*/ 2015538 h 2194111"/>
                    <a:gd name="connsiteX18" fmla="*/ 32808 w 1110328"/>
                    <a:gd name="connsiteY18" fmla="*/ 1927692 h 2194111"/>
                    <a:gd name="connsiteX19" fmla="*/ 109525 w 1110328"/>
                    <a:gd name="connsiteY19" fmla="*/ 1900173 h 2194111"/>
                    <a:gd name="connsiteX20" fmla="*/ 356909 w 1110328"/>
                    <a:gd name="connsiteY20" fmla="*/ 1806565 h 2194111"/>
                    <a:gd name="connsiteX21" fmla="*/ 751967 w 1110328"/>
                    <a:gd name="connsiteY21" fmla="*/ 1565206 h 2194111"/>
                    <a:gd name="connsiteX22" fmla="*/ 785220 w 1110328"/>
                    <a:gd name="connsiteY22" fmla="*/ 1031922 h 2194111"/>
                    <a:gd name="connsiteX23" fmla="*/ 214156 w 1110328"/>
                    <a:gd name="connsiteY23" fmla="*/ 1031922 h 2194111"/>
                    <a:gd name="connsiteX24" fmla="*/ 126363 w 1110328"/>
                    <a:gd name="connsiteY24" fmla="*/ 1031922 h 2194111"/>
                    <a:gd name="connsiteX25" fmla="*/ 60301 w 1110328"/>
                    <a:gd name="connsiteY25" fmla="*/ 966281 h 2194111"/>
                    <a:gd name="connsiteX26" fmla="*/ 60301 w 1110328"/>
                    <a:gd name="connsiteY26" fmla="*/ 878435 h 2194111"/>
                    <a:gd name="connsiteX27" fmla="*/ 60301 w 1110328"/>
                    <a:gd name="connsiteY27" fmla="*/ 164566 h 2194111"/>
                    <a:gd name="connsiteX28" fmla="*/ 60301 w 1110328"/>
                    <a:gd name="connsiteY28" fmla="*/ 76721 h 2194111"/>
                    <a:gd name="connsiteX29" fmla="*/ 126363 w 1110328"/>
                    <a:gd name="connsiteY29" fmla="*/ 5291 h 2194111"/>
                    <a:gd name="connsiteX30" fmla="*/ 214156 w 1110328"/>
                    <a:gd name="connsiteY30" fmla="*/ 5291 h 2194111"/>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6221 w 1112393"/>
                    <a:gd name="connsiteY0" fmla="*/ 5291 h 2194956"/>
                    <a:gd name="connsiteX1" fmla="*/ 929617 w 1112393"/>
                    <a:gd name="connsiteY1" fmla="*/ 5291 h 2194956"/>
                    <a:gd name="connsiteX2" fmla="*/ 1017384 w 1112393"/>
                    <a:gd name="connsiteY2" fmla="*/ 5291 h 2194956"/>
                    <a:gd name="connsiteX3" fmla="*/ 1089208 w 1112393"/>
                    <a:gd name="connsiteY3" fmla="*/ 76721 h 2194956"/>
                    <a:gd name="connsiteX4" fmla="*/ 1089208 w 1112393"/>
                    <a:gd name="connsiteY4" fmla="*/ 164566 h 2194956"/>
                    <a:gd name="connsiteX5" fmla="*/ 1089208 w 1112393"/>
                    <a:gd name="connsiteY5" fmla="*/ 680565 h 2194956"/>
                    <a:gd name="connsiteX6" fmla="*/ 1089208 w 1112393"/>
                    <a:gd name="connsiteY6" fmla="*/ 702296 h 2194956"/>
                    <a:gd name="connsiteX7" fmla="*/ 1089208 w 1112393"/>
                    <a:gd name="connsiteY7" fmla="*/ 960493 h 2194956"/>
                    <a:gd name="connsiteX8" fmla="*/ 1089208 w 1112393"/>
                    <a:gd name="connsiteY8" fmla="*/ 1515535 h 2194956"/>
                    <a:gd name="connsiteX9" fmla="*/ 776208 w 1112393"/>
                    <a:gd name="connsiteY9" fmla="*/ 1960526 h 2194956"/>
                    <a:gd name="connsiteX10" fmla="*/ 221534 w 1112393"/>
                    <a:gd name="connsiteY10" fmla="*/ 2174813 h 2194956"/>
                    <a:gd name="connsiteX11" fmla="*/ 205145 w 1112393"/>
                    <a:gd name="connsiteY11" fmla="*/ 2185889 h 2194956"/>
                    <a:gd name="connsiteX12" fmla="*/ 188728 w 1112393"/>
                    <a:gd name="connsiteY12" fmla="*/ 2185889 h 2194956"/>
                    <a:gd name="connsiteX13" fmla="*/ 166548 w 1112393"/>
                    <a:gd name="connsiteY13" fmla="*/ 2185889 h 2194956"/>
                    <a:gd name="connsiteX14" fmla="*/ 106275 w 1112393"/>
                    <a:gd name="connsiteY14" fmla="*/ 2185889 h 2194956"/>
                    <a:gd name="connsiteX15" fmla="*/ 51289 w 1112393"/>
                    <a:gd name="connsiteY15" fmla="*/ 2152634 h 2194956"/>
                    <a:gd name="connsiteX16" fmla="*/ 29559 w 1112393"/>
                    <a:gd name="connsiteY16" fmla="*/ 2092280 h 2194956"/>
                    <a:gd name="connsiteX17" fmla="*/ 2065 w 1112393"/>
                    <a:gd name="connsiteY17" fmla="*/ 2015538 h 2194956"/>
                    <a:gd name="connsiteX18" fmla="*/ 34873 w 1112393"/>
                    <a:gd name="connsiteY18" fmla="*/ 1927692 h 2194956"/>
                    <a:gd name="connsiteX19" fmla="*/ 111590 w 1112393"/>
                    <a:gd name="connsiteY19" fmla="*/ 1900173 h 2194956"/>
                    <a:gd name="connsiteX20" fmla="*/ 358974 w 1112393"/>
                    <a:gd name="connsiteY20" fmla="*/ 1806565 h 2194956"/>
                    <a:gd name="connsiteX21" fmla="*/ 754032 w 1112393"/>
                    <a:gd name="connsiteY21" fmla="*/ 1565206 h 2194956"/>
                    <a:gd name="connsiteX22" fmla="*/ 787285 w 1112393"/>
                    <a:gd name="connsiteY22" fmla="*/ 1031922 h 2194956"/>
                    <a:gd name="connsiteX23" fmla="*/ 216221 w 1112393"/>
                    <a:gd name="connsiteY23" fmla="*/ 1031922 h 2194956"/>
                    <a:gd name="connsiteX24" fmla="*/ 128428 w 1112393"/>
                    <a:gd name="connsiteY24" fmla="*/ 1031922 h 2194956"/>
                    <a:gd name="connsiteX25" fmla="*/ 62366 w 1112393"/>
                    <a:gd name="connsiteY25" fmla="*/ 966281 h 2194956"/>
                    <a:gd name="connsiteX26" fmla="*/ 62366 w 1112393"/>
                    <a:gd name="connsiteY26" fmla="*/ 878435 h 2194956"/>
                    <a:gd name="connsiteX27" fmla="*/ 62366 w 1112393"/>
                    <a:gd name="connsiteY27" fmla="*/ 164566 h 2194956"/>
                    <a:gd name="connsiteX28" fmla="*/ 62366 w 1112393"/>
                    <a:gd name="connsiteY28" fmla="*/ 76721 h 2194956"/>
                    <a:gd name="connsiteX29" fmla="*/ 128428 w 1112393"/>
                    <a:gd name="connsiteY29" fmla="*/ 5291 h 2194956"/>
                    <a:gd name="connsiteX30" fmla="*/ 216221 w 1112393"/>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9224 h 2198889"/>
                    <a:gd name="connsiteX1" fmla="*/ 927552 w 1110328"/>
                    <a:gd name="connsiteY1" fmla="*/ 9224 h 2198889"/>
                    <a:gd name="connsiteX2" fmla="*/ 1015319 w 1110328"/>
                    <a:gd name="connsiteY2" fmla="*/ 9224 h 2198889"/>
                    <a:gd name="connsiteX3" fmla="*/ 1087143 w 1110328"/>
                    <a:gd name="connsiteY3" fmla="*/ 80654 h 2198889"/>
                    <a:gd name="connsiteX4" fmla="*/ 1087143 w 1110328"/>
                    <a:gd name="connsiteY4" fmla="*/ 168499 h 2198889"/>
                    <a:gd name="connsiteX5" fmla="*/ 1087143 w 1110328"/>
                    <a:gd name="connsiteY5" fmla="*/ 684498 h 2198889"/>
                    <a:gd name="connsiteX6" fmla="*/ 1087143 w 1110328"/>
                    <a:gd name="connsiteY6" fmla="*/ 706229 h 2198889"/>
                    <a:gd name="connsiteX7" fmla="*/ 1087143 w 1110328"/>
                    <a:gd name="connsiteY7" fmla="*/ 964426 h 2198889"/>
                    <a:gd name="connsiteX8" fmla="*/ 1087143 w 1110328"/>
                    <a:gd name="connsiteY8" fmla="*/ 1519468 h 2198889"/>
                    <a:gd name="connsiteX9" fmla="*/ 774143 w 1110328"/>
                    <a:gd name="connsiteY9" fmla="*/ 1964459 h 2198889"/>
                    <a:gd name="connsiteX10" fmla="*/ 219469 w 1110328"/>
                    <a:gd name="connsiteY10" fmla="*/ 2178746 h 2198889"/>
                    <a:gd name="connsiteX11" fmla="*/ 203080 w 1110328"/>
                    <a:gd name="connsiteY11" fmla="*/ 2189822 h 2198889"/>
                    <a:gd name="connsiteX12" fmla="*/ 186663 w 1110328"/>
                    <a:gd name="connsiteY12" fmla="*/ 2189822 h 2198889"/>
                    <a:gd name="connsiteX13" fmla="*/ 164483 w 1110328"/>
                    <a:gd name="connsiteY13" fmla="*/ 2189822 h 2198889"/>
                    <a:gd name="connsiteX14" fmla="*/ 104210 w 1110328"/>
                    <a:gd name="connsiteY14" fmla="*/ 2189822 h 2198889"/>
                    <a:gd name="connsiteX15" fmla="*/ 49224 w 1110328"/>
                    <a:gd name="connsiteY15" fmla="*/ 2156567 h 2198889"/>
                    <a:gd name="connsiteX16" fmla="*/ 27494 w 1110328"/>
                    <a:gd name="connsiteY16" fmla="*/ 2096213 h 2198889"/>
                    <a:gd name="connsiteX17" fmla="*/ 0 w 1110328"/>
                    <a:gd name="connsiteY17" fmla="*/ 2019471 h 2198889"/>
                    <a:gd name="connsiteX18" fmla="*/ 32808 w 1110328"/>
                    <a:gd name="connsiteY18" fmla="*/ 1931625 h 2198889"/>
                    <a:gd name="connsiteX19" fmla="*/ 109525 w 1110328"/>
                    <a:gd name="connsiteY19" fmla="*/ 1904106 h 2198889"/>
                    <a:gd name="connsiteX20" fmla="*/ 356909 w 1110328"/>
                    <a:gd name="connsiteY20" fmla="*/ 1810498 h 2198889"/>
                    <a:gd name="connsiteX21" fmla="*/ 751967 w 1110328"/>
                    <a:gd name="connsiteY21" fmla="*/ 1569139 h 2198889"/>
                    <a:gd name="connsiteX22" fmla="*/ 785220 w 1110328"/>
                    <a:gd name="connsiteY22" fmla="*/ 1035855 h 2198889"/>
                    <a:gd name="connsiteX23" fmla="*/ 214156 w 1110328"/>
                    <a:gd name="connsiteY23" fmla="*/ 1035855 h 2198889"/>
                    <a:gd name="connsiteX24" fmla="*/ 126363 w 1110328"/>
                    <a:gd name="connsiteY24" fmla="*/ 1035855 h 2198889"/>
                    <a:gd name="connsiteX25" fmla="*/ 60301 w 1110328"/>
                    <a:gd name="connsiteY25" fmla="*/ 970214 h 2198889"/>
                    <a:gd name="connsiteX26" fmla="*/ 60301 w 1110328"/>
                    <a:gd name="connsiteY26" fmla="*/ 882368 h 2198889"/>
                    <a:gd name="connsiteX27" fmla="*/ 60301 w 1110328"/>
                    <a:gd name="connsiteY27" fmla="*/ 168499 h 2198889"/>
                    <a:gd name="connsiteX28" fmla="*/ 60301 w 1110328"/>
                    <a:gd name="connsiteY28" fmla="*/ 80654 h 2198889"/>
                    <a:gd name="connsiteX29" fmla="*/ 126363 w 1110328"/>
                    <a:gd name="connsiteY29" fmla="*/ 9224 h 2198889"/>
                    <a:gd name="connsiteX30" fmla="*/ 214156 w 1110328"/>
                    <a:gd name="connsiteY30" fmla="*/ 9224 h 2198889"/>
                    <a:gd name="connsiteX0" fmla="*/ 214156 w 1110328"/>
                    <a:gd name="connsiteY0" fmla="*/ 5292 h 2194957"/>
                    <a:gd name="connsiteX1" fmla="*/ 927552 w 1110328"/>
                    <a:gd name="connsiteY1" fmla="*/ 5292 h 2194957"/>
                    <a:gd name="connsiteX2" fmla="*/ 1015319 w 1110328"/>
                    <a:gd name="connsiteY2" fmla="*/ 5292 h 2194957"/>
                    <a:gd name="connsiteX3" fmla="*/ 1087143 w 1110328"/>
                    <a:gd name="connsiteY3" fmla="*/ 76722 h 2194957"/>
                    <a:gd name="connsiteX4" fmla="*/ 1087143 w 1110328"/>
                    <a:gd name="connsiteY4" fmla="*/ 164567 h 2194957"/>
                    <a:gd name="connsiteX5" fmla="*/ 1087143 w 1110328"/>
                    <a:gd name="connsiteY5" fmla="*/ 680566 h 2194957"/>
                    <a:gd name="connsiteX6" fmla="*/ 1087143 w 1110328"/>
                    <a:gd name="connsiteY6" fmla="*/ 702297 h 2194957"/>
                    <a:gd name="connsiteX7" fmla="*/ 1087143 w 1110328"/>
                    <a:gd name="connsiteY7" fmla="*/ 960494 h 2194957"/>
                    <a:gd name="connsiteX8" fmla="*/ 1087143 w 1110328"/>
                    <a:gd name="connsiteY8" fmla="*/ 1515536 h 2194957"/>
                    <a:gd name="connsiteX9" fmla="*/ 774143 w 1110328"/>
                    <a:gd name="connsiteY9" fmla="*/ 1960527 h 2194957"/>
                    <a:gd name="connsiteX10" fmla="*/ 219469 w 1110328"/>
                    <a:gd name="connsiteY10" fmla="*/ 2174814 h 2194957"/>
                    <a:gd name="connsiteX11" fmla="*/ 203080 w 1110328"/>
                    <a:gd name="connsiteY11" fmla="*/ 2185890 h 2194957"/>
                    <a:gd name="connsiteX12" fmla="*/ 186663 w 1110328"/>
                    <a:gd name="connsiteY12" fmla="*/ 2185890 h 2194957"/>
                    <a:gd name="connsiteX13" fmla="*/ 164483 w 1110328"/>
                    <a:gd name="connsiteY13" fmla="*/ 2185890 h 2194957"/>
                    <a:gd name="connsiteX14" fmla="*/ 104210 w 1110328"/>
                    <a:gd name="connsiteY14" fmla="*/ 2185890 h 2194957"/>
                    <a:gd name="connsiteX15" fmla="*/ 49224 w 1110328"/>
                    <a:gd name="connsiteY15" fmla="*/ 2152635 h 2194957"/>
                    <a:gd name="connsiteX16" fmla="*/ 27494 w 1110328"/>
                    <a:gd name="connsiteY16" fmla="*/ 2092281 h 2194957"/>
                    <a:gd name="connsiteX17" fmla="*/ 0 w 1110328"/>
                    <a:gd name="connsiteY17" fmla="*/ 2015539 h 2194957"/>
                    <a:gd name="connsiteX18" fmla="*/ 32808 w 1110328"/>
                    <a:gd name="connsiteY18" fmla="*/ 1927693 h 2194957"/>
                    <a:gd name="connsiteX19" fmla="*/ 109525 w 1110328"/>
                    <a:gd name="connsiteY19" fmla="*/ 1900174 h 2194957"/>
                    <a:gd name="connsiteX20" fmla="*/ 356909 w 1110328"/>
                    <a:gd name="connsiteY20" fmla="*/ 1806566 h 2194957"/>
                    <a:gd name="connsiteX21" fmla="*/ 751967 w 1110328"/>
                    <a:gd name="connsiteY21" fmla="*/ 1565207 h 2194957"/>
                    <a:gd name="connsiteX22" fmla="*/ 785220 w 1110328"/>
                    <a:gd name="connsiteY22" fmla="*/ 1031923 h 2194957"/>
                    <a:gd name="connsiteX23" fmla="*/ 214156 w 1110328"/>
                    <a:gd name="connsiteY23" fmla="*/ 1031923 h 2194957"/>
                    <a:gd name="connsiteX24" fmla="*/ 126363 w 1110328"/>
                    <a:gd name="connsiteY24" fmla="*/ 1031923 h 2194957"/>
                    <a:gd name="connsiteX25" fmla="*/ 60301 w 1110328"/>
                    <a:gd name="connsiteY25" fmla="*/ 966282 h 2194957"/>
                    <a:gd name="connsiteX26" fmla="*/ 60301 w 1110328"/>
                    <a:gd name="connsiteY26" fmla="*/ 878436 h 2194957"/>
                    <a:gd name="connsiteX27" fmla="*/ 60301 w 1110328"/>
                    <a:gd name="connsiteY27" fmla="*/ 164567 h 2194957"/>
                    <a:gd name="connsiteX28" fmla="*/ 60301 w 1110328"/>
                    <a:gd name="connsiteY28" fmla="*/ 76722 h 2194957"/>
                    <a:gd name="connsiteX29" fmla="*/ 126363 w 1110328"/>
                    <a:gd name="connsiteY29" fmla="*/ 5292 h 2194957"/>
                    <a:gd name="connsiteX30" fmla="*/ 214156 w 1110328"/>
                    <a:gd name="connsiteY30" fmla="*/ 5292 h 219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0328" h="2194957">
                      <a:moveTo>
                        <a:pt x="214156" y="5292"/>
                      </a:moveTo>
                      <a:lnTo>
                        <a:pt x="927552" y="5292"/>
                      </a:lnTo>
                      <a:cubicBezTo>
                        <a:pt x="1061079" y="5292"/>
                        <a:pt x="988721" y="-6613"/>
                        <a:pt x="1015319" y="5292"/>
                      </a:cubicBezTo>
                      <a:cubicBezTo>
                        <a:pt x="1041917" y="17197"/>
                        <a:pt x="1087143" y="47602"/>
                        <a:pt x="1087143" y="76722"/>
                      </a:cubicBezTo>
                      <a:lnTo>
                        <a:pt x="1087143" y="164567"/>
                      </a:lnTo>
                      <a:lnTo>
                        <a:pt x="1087143" y="680566"/>
                      </a:lnTo>
                      <a:lnTo>
                        <a:pt x="1087143" y="702297"/>
                      </a:lnTo>
                      <a:lnTo>
                        <a:pt x="1087143" y="960494"/>
                      </a:lnTo>
                      <a:cubicBezTo>
                        <a:pt x="1087143" y="1096034"/>
                        <a:pt x="1139310" y="1348864"/>
                        <a:pt x="1087143" y="1515536"/>
                      </a:cubicBezTo>
                      <a:cubicBezTo>
                        <a:pt x="1034976" y="1682208"/>
                        <a:pt x="943561" y="1895076"/>
                        <a:pt x="774143" y="1960527"/>
                      </a:cubicBezTo>
                      <a:lnTo>
                        <a:pt x="219469" y="2174814"/>
                      </a:lnTo>
                      <a:cubicBezTo>
                        <a:pt x="124292" y="2212375"/>
                        <a:pt x="208851" y="2185890"/>
                        <a:pt x="203080" y="2185890"/>
                      </a:cubicBezTo>
                      <a:lnTo>
                        <a:pt x="186663" y="2185890"/>
                      </a:lnTo>
                      <a:lnTo>
                        <a:pt x="164483" y="2185890"/>
                      </a:lnTo>
                      <a:cubicBezTo>
                        <a:pt x="150741" y="2185890"/>
                        <a:pt x="121318" y="2196237"/>
                        <a:pt x="104210" y="2185890"/>
                      </a:cubicBezTo>
                      <a:lnTo>
                        <a:pt x="49224" y="2152635"/>
                      </a:lnTo>
                      <a:cubicBezTo>
                        <a:pt x="36438" y="2137034"/>
                        <a:pt x="35682" y="2115136"/>
                        <a:pt x="27494" y="2092281"/>
                      </a:cubicBezTo>
                      <a:lnTo>
                        <a:pt x="0" y="2015539"/>
                      </a:lnTo>
                      <a:cubicBezTo>
                        <a:pt x="886" y="1988108"/>
                        <a:pt x="7853" y="1936645"/>
                        <a:pt x="32808" y="1927693"/>
                      </a:cubicBezTo>
                      <a:lnTo>
                        <a:pt x="109525" y="1900174"/>
                      </a:lnTo>
                      <a:cubicBezTo>
                        <a:pt x="163542" y="1879986"/>
                        <a:pt x="253864" y="1869521"/>
                        <a:pt x="356909" y="1806566"/>
                      </a:cubicBezTo>
                      <a:lnTo>
                        <a:pt x="751967" y="1565207"/>
                      </a:lnTo>
                      <a:cubicBezTo>
                        <a:pt x="823352" y="1436100"/>
                        <a:pt x="911451" y="1031923"/>
                        <a:pt x="785220" y="1031923"/>
                      </a:cubicBezTo>
                      <a:lnTo>
                        <a:pt x="214156" y="1031923"/>
                      </a:lnTo>
                      <a:cubicBezTo>
                        <a:pt x="104347" y="1031923"/>
                        <a:pt x="152006" y="1042863"/>
                        <a:pt x="126363" y="1031923"/>
                      </a:cubicBezTo>
                      <a:cubicBezTo>
                        <a:pt x="100721" y="1020983"/>
                        <a:pt x="60301" y="994132"/>
                        <a:pt x="60301" y="966282"/>
                      </a:cubicBezTo>
                      <a:lnTo>
                        <a:pt x="60301" y="878436"/>
                      </a:lnTo>
                      <a:lnTo>
                        <a:pt x="60301" y="164567"/>
                      </a:lnTo>
                      <a:cubicBezTo>
                        <a:pt x="60301" y="30948"/>
                        <a:pt x="40788" y="97820"/>
                        <a:pt x="60301" y="76722"/>
                      </a:cubicBezTo>
                      <a:lnTo>
                        <a:pt x="126363" y="5292"/>
                      </a:lnTo>
                      <a:cubicBezTo>
                        <a:pt x="152005" y="-6613"/>
                        <a:pt x="80625" y="5292"/>
                        <a:pt x="214156" y="5292"/>
                      </a:cubicBezTo>
                      <a:close/>
                    </a:path>
                  </a:pathLst>
                </a:cu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
              <p:nvSpPr>
                <p:cNvPr id="115" name="Freeform: Shape 114">
                  <a:extLst>
                    <a:ext uri="{FF2B5EF4-FFF2-40B4-BE49-F238E27FC236}">
                      <a16:creationId xmlns:a16="http://schemas.microsoft.com/office/drawing/2014/main" id="{D24C1C47-79DE-46CF-8126-D1026A7DD09D}"/>
                    </a:ext>
                  </a:extLst>
                </p:cNvPr>
                <p:cNvSpPr>
                  <a:spLocks noChangeAspect="1"/>
                </p:cNvSpPr>
                <p:nvPr/>
              </p:nvSpPr>
              <p:spPr>
                <a:xfrm>
                  <a:off x="10283146" y="4018207"/>
                  <a:ext cx="1110328" cy="2194957"/>
                </a:xfrm>
                <a:custGeom>
                  <a:avLst/>
                  <a:gdLst>
                    <a:gd name="connsiteX0" fmla="*/ 214156 w 1087143"/>
                    <a:gd name="connsiteY0" fmla="*/ 0 h 2180598"/>
                    <a:gd name="connsiteX1" fmla="*/ 927552 w 1087143"/>
                    <a:gd name="connsiteY1" fmla="*/ 0 h 2180598"/>
                    <a:gd name="connsiteX2" fmla="*/ 1015319 w 1087143"/>
                    <a:gd name="connsiteY2" fmla="*/ 0 h 2180598"/>
                    <a:gd name="connsiteX3" fmla="*/ 1087143 w 1087143"/>
                    <a:gd name="connsiteY3" fmla="*/ 71430 h 2180598"/>
                    <a:gd name="connsiteX4" fmla="*/ 1087143 w 1087143"/>
                    <a:gd name="connsiteY4" fmla="*/ 159275 h 2180598"/>
                    <a:gd name="connsiteX5" fmla="*/ 1087143 w 1087143"/>
                    <a:gd name="connsiteY5" fmla="*/ 675274 h 2180598"/>
                    <a:gd name="connsiteX6" fmla="*/ 1087143 w 1087143"/>
                    <a:gd name="connsiteY6" fmla="*/ 697005 h 2180598"/>
                    <a:gd name="connsiteX7" fmla="*/ 1087143 w 1087143"/>
                    <a:gd name="connsiteY7" fmla="*/ 955202 h 2180598"/>
                    <a:gd name="connsiteX8" fmla="*/ 1087143 w 1087143"/>
                    <a:gd name="connsiteY8" fmla="*/ 1510244 h 2180598"/>
                    <a:gd name="connsiteX9" fmla="*/ 774143 w 1087143"/>
                    <a:gd name="connsiteY9" fmla="*/ 1955235 h 2180598"/>
                    <a:gd name="connsiteX10" fmla="*/ 219469 w 1087143"/>
                    <a:gd name="connsiteY10" fmla="*/ 2169522 h 2180598"/>
                    <a:gd name="connsiteX11" fmla="*/ 203080 w 1087143"/>
                    <a:gd name="connsiteY11" fmla="*/ 2180598 h 2180598"/>
                    <a:gd name="connsiteX12" fmla="*/ 186663 w 1087143"/>
                    <a:gd name="connsiteY12" fmla="*/ 2180598 h 2180598"/>
                    <a:gd name="connsiteX13" fmla="*/ 164483 w 1087143"/>
                    <a:gd name="connsiteY13" fmla="*/ 2180598 h 2180598"/>
                    <a:gd name="connsiteX14" fmla="*/ 104210 w 1087143"/>
                    <a:gd name="connsiteY14" fmla="*/ 2180598 h 2180598"/>
                    <a:gd name="connsiteX15" fmla="*/ 49224 w 1087143"/>
                    <a:gd name="connsiteY15" fmla="*/ 2147343 h 2180598"/>
                    <a:gd name="connsiteX16" fmla="*/ 27494 w 1087143"/>
                    <a:gd name="connsiteY16" fmla="*/ 2086989 h 2180598"/>
                    <a:gd name="connsiteX17" fmla="*/ 0 w 1087143"/>
                    <a:gd name="connsiteY17" fmla="*/ 2010247 h 2180598"/>
                    <a:gd name="connsiteX18" fmla="*/ 32808 w 1087143"/>
                    <a:gd name="connsiteY18" fmla="*/ 1922401 h 2180598"/>
                    <a:gd name="connsiteX19" fmla="*/ 109525 w 1087143"/>
                    <a:gd name="connsiteY19" fmla="*/ 1894882 h 2180598"/>
                    <a:gd name="connsiteX20" fmla="*/ 356909 w 1087143"/>
                    <a:gd name="connsiteY20" fmla="*/ 1801274 h 2180598"/>
                    <a:gd name="connsiteX21" fmla="*/ 751967 w 1087143"/>
                    <a:gd name="connsiteY21" fmla="*/ 1559915 h 2180598"/>
                    <a:gd name="connsiteX22" fmla="*/ 785220 w 1087143"/>
                    <a:gd name="connsiteY22" fmla="*/ 1026631 h 2180598"/>
                    <a:gd name="connsiteX23" fmla="*/ 214156 w 1087143"/>
                    <a:gd name="connsiteY23" fmla="*/ 1026631 h 2180598"/>
                    <a:gd name="connsiteX24" fmla="*/ 126363 w 1087143"/>
                    <a:gd name="connsiteY24" fmla="*/ 1026631 h 2180598"/>
                    <a:gd name="connsiteX25" fmla="*/ 60301 w 1087143"/>
                    <a:gd name="connsiteY25" fmla="*/ 960990 h 2180598"/>
                    <a:gd name="connsiteX26" fmla="*/ 60301 w 1087143"/>
                    <a:gd name="connsiteY26" fmla="*/ 873144 h 2180598"/>
                    <a:gd name="connsiteX27" fmla="*/ 60301 w 1087143"/>
                    <a:gd name="connsiteY27" fmla="*/ 159275 h 2180598"/>
                    <a:gd name="connsiteX28" fmla="*/ 60301 w 1087143"/>
                    <a:gd name="connsiteY28" fmla="*/ 71430 h 2180598"/>
                    <a:gd name="connsiteX29" fmla="*/ 126363 w 1087143"/>
                    <a:gd name="connsiteY29" fmla="*/ 0 h 2180598"/>
                    <a:gd name="connsiteX30" fmla="*/ 214156 w 1087143"/>
                    <a:gd name="connsiteY30" fmla="*/ 0 h 2180598"/>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94111"/>
                    <a:gd name="connsiteX1" fmla="*/ 927552 w 1110328"/>
                    <a:gd name="connsiteY1" fmla="*/ 5291 h 2194111"/>
                    <a:gd name="connsiteX2" fmla="*/ 1015319 w 1110328"/>
                    <a:gd name="connsiteY2" fmla="*/ 5291 h 2194111"/>
                    <a:gd name="connsiteX3" fmla="*/ 1087143 w 1110328"/>
                    <a:gd name="connsiteY3" fmla="*/ 76721 h 2194111"/>
                    <a:gd name="connsiteX4" fmla="*/ 1087143 w 1110328"/>
                    <a:gd name="connsiteY4" fmla="*/ 164566 h 2194111"/>
                    <a:gd name="connsiteX5" fmla="*/ 1087143 w 1110328"/>
                    <a:gd name="connsiteY5" fmla="*/ 680565 h 2194111"/>
                    <a:gd name="connsiteX6" fmla="*/ 1087143 w 1110328"/>
                    <a:gd name="connsiteY6" fmla="*/ 702296 h 2194111"/>
                    <a:gd name="connsiteX7" fmla="*/ 1087143 w 1110328"/>
                    <a:gd name="connsiteY7" fmla="*/ 960493 h 2194111"/>
                    <a:gd name="connsiteX8" fmla="*/ 1087143 w 1110328"/>
                    <a:gd name="connsiteY8" fmla="*/ 1515535 h 2194111"/>
                    <a:gd name="connsiteX9" fmla="*/ 774143 w 1110328"/>
                    <a:gd name="connsiteY9" fmla="*/ 1960526 h 2194111"/>
                    <a:gd name="connsiteX10" fmla="*/ 219469 w 1110328"/>
                    <a:gd name="connsiteY10" fmla="*/ 2174813 h 2194111"/>
                    <a:gd name="connsiteX11" fmla="*/ 203080 w 1110328"/>
                    <a:gd name="connsiteY11" fmla="*/ 2185889 h 2194111"/>
                    <a:gd name="connsiteX12" fmla="*/ 186663 w 1110328"/>
                    <a:gd name="connsiteY12" fmla="*/ 2185889 h 2194111"/>
                    <a:gd name="connsiteX13" fmla="*/ 164483 w 1110328"/>
                    <a:gd name="connsiteY13" fmla="*/ 2185889 h 2194111"/>
                    <a:gd name="connsiteX14" fmla="*/ 104210 w 1110328"/>
                    <a:gd name="connsiteY14" fmla="*/ 2185889 h 2194111"/>
                    <a:gd name="connsiteX15" fmla="*/ 49224 w 1110328"/>
                    <a:gd name="connsiteY15" fmla="*/ 2152634 h 2194111"/>
                    <a:gd name="connsiteX16" fmla="*/ 27494 w 1110328"/>
                    <a:gd name="connsiteY16" fmla="*/ 2092280 h 2194111"/>
                    <a:gd name="connsiteX17" fmla="*/ 0 w 1110328"/>
                    <a:gd name="connsiteY17" fmla="*/ 2015538 h 2194111"/>
                    <a:gd name="connsiteX18" fmla="*/ 32808 w 1110328"/>
                    <a:gd name="connsiteY18" fmla="*/ 1927692 h 2194111"/>
                    <a:gd name="connsiteX19" fmla="*/ 109525 w 1110328"/>
                    <a:gd name="connsiteY19" fmla="*/ 1900173 h 2194111"/>
                    <a:gd name="connsiteX20" fmla="*/ 356909 w 1110328"/>
                    <a:gd name="connsiteY20" fmla="*/ 1806565 h 2194111"/>
                    <a:gd name="connsiteX21" fmla="*/ 751967 w 1110328"/>
                    <a:gd name="connsiteY21" fmla="*/ 1565206 h 2194111"/>
                    <a:gd name="connsiteX22" fmla="*/ 785220 w 1110328"/>
                    <a:gd name="connsiteY22" fmla="*/ 1031922 h 2194111"/>
                    <a:gd name="connsiteX23" fmla="*/ 214156 w 1110328"/>
                    <a:gd name="connsiteY23" fmla="*/ 1031922 h 2194111"/>
                    <a:gd name="connsiteX24" fmla="*/ 126363 w 1110328"/>
                    <a:gd name="connsiteY24" fmla="*/ 1031922 h 2194111"/>
                    <a:gd name="connsiteX25" fmla="*/ 60301 w 1110328"/>
                    <a:gd name="connsiteY25" fmla="*/ 966281 h 2194111"/>
                    <a:gd name="connsiteX26" fmla="*/ 60301 w 1110328"/>
                    <a:gd name="connsiteY26" fmla="*/ 878435 h 2194111"/>
                    <a:gd name="connsiteX27" fmla="*/ 60301 w 1110328"/>
                    <a:gd name="connsiteY27" fmla="*/ 164566 h 2194111"/>
                    <a:gd name="connsiteX28" fmla="*/ 60301 w 1110328"/>
                    <a:gd name="connsiteY28" fmla="*/ 76721 h 2194111"/>
                    <a:gd name="connsiteX29" fmla="*/ 126363 w 1110328"/>
                    <a:gd name="connsiteY29" fmla="*/ 5291 h 2194111"/>
                    <a:gd name="connsiteX30" fmla="*/ 214156 w 1110328"/>
                    <a:gd name="connsiteY30" fmla="*/ 5291 h 2194111"/>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6221 w 1112393"/>
                    <a:gd name="connsiteY0" fmla="*/ 5291 h 2194956"/>
                    <a:gd name="connsiteX1" fmla="*/ 929617 w 1112393"/>
                    <a:gd name="connsiteY1" fmla="*/ 5291 h 2194956"/>
                    <a:gd name="connsiteX2" fmla="*/ 1017384 w 1112393"/>
                    <a:gd name="connsiteY2" fmla="*/ 5291 h 2194956"/>
                    <a:gd name="connsiteX3" fmla="*/ 1089208 w 1112393"/>
                    <a:gd name="connsiteY3" fmla="*/ 76721 h 2194956"/>
                    <a:gd name="connsiteX4" fmla="*/ 1089208 w 1112393"/>
                    <a:gd name="connsiteY4" fmla="*/ 164566 h 2194956"/>
                    <a:gd name="connsiteX5" fmla="*/ 1089208 w 1112393"/>
                    <a:gd name="connsiteY5" fmla="*/ 680565 h 2194956"/>
                    <a:gd name="connsiteX6" fmla="*/ 1089208 w 1112393"/>
                    <a:gd name="connsiteY6" fmla="*/ 702296 h 2194956"/>
                    <a:gd name="connsiteX7" fmla="*/ 1089208 w 1112393"/>
                    <a:gd name="connsiteY7" fmla="*/ 960493 h 2194956"/>
                    <a:gd name="connsiteX8" fmla="*/ 1089208 w 1112393"/>
                    <a:gd name="connsiteY8" fmla="*/ 1515535 h 2194956"/>
                    <a:gd name="connsiteX9" fmla="*/ 776208 w 1112393"/>
                    <a:gd name="connsiteY9" fmla="*/ 1960526 h 2194956"/>
                    <a:gd name="connsiteX10" fmla="*/ 221534 w 1112393"/>
                    <a:gd name="connsiteY10" fmla="*/ 2174813 h 2194956"/>
                    <a:gd name="connsiteX11" fmla="*/ 205145 w 1112393"/>
                    <a:gd name="connsiteY11" fmla="*/ 2185889 h 2194956"/>
                    <a:gd name="connsiteX12" fmla="*/ 188728 w 1112393"/>
                    <a:gd name="connsiteY12" fmla="*/ 2185889 h 2194956"/>
                    <a:gd name="connsiteX13" fmla="*/ 166548 w 1112393"/>
                    <a:gd name="connsiteY13" fmla="*/ 2185889 h 2194956"/>
                    <a:gd name="connsiteX14" fmla="*/ 106275 w 1112393"/>
                    <a:gd name="connsiteY14" fmla="*/ 2185889 h 2194956"/>
                    <a:gd name="connsiteX15" fmla="*/ 51289 w 1112393"/>
                    <a:gd name="connsiteY15" fmla="*/ 2152634 h 2194956"/>
                    <a:gd name="connsiteX16" fmla="*/ 29559 w 1112393"/>
                    <a:gd name="connsiteY16" fmla="*/ 2092280 h 2194956"/>
                    <a:gd name="connsiteX17" fmla="*/ 2065 w 1112393"/>
                    <a:gd name="connsiteY17" fmla="*/ 2015538 h 2194956"/>
                    <a:gd name="connsiteX18" fmla="*/ 34873 w 1112393"/>
                    <a:gd name="connsiteY18" fmla="*/ 1927692 h 2194956"/>
                    <a:gd name="connsiteX19" fmla="*/ 111590 w 1112393"/>
                    <a:gd name="connsiteY19" fmla="*/ 1900173 h 2194956"/>
                    <a:gd name="connsiteX20" fmla="*/ 358974 w 1112393"/>
                    <a:gd name="connsiteY20" fmla="*/ 1806565 h 2194956"/>
                    <a:gd name="connsiteX21" fmla="*/ 754032 w 1112393"/>
                    <a:gd name="connsiteY21" fmla="*/ 1565206 h 2194956"/>
                    <a:gd name="connsiteX22" fmla="*/ 787285 w 1112393"/>
                    <a:gd name="connsiteY22" fmla="*/ 1031922 h 2194956"/>
                    <a:gd name="connsiteX23" fmla="*/ 216221 w 1112393"/>
                    <a:gd name="connsiteY23" fmla="*/ 1031922 h 2194956"/>
                    <a:gd name="connsiteX24" fmla="*/ 128428 w 1112393"/>
                    <a:gd name="connsiteY24" fmla="*/ 1031922 h 2194956"/>
                    <a:gd name="connsiteX25" fmla="*/ 62366 w 1112393"/>
                    <a:gd name="connsiteY25" fmla="*/ 966281 h 2194956"/>
                    <a:gd name="connsiteX26" fmla="*/ 62366 w 1112393"/>
                    <a:gd name="connsiteY26" fmla="*/ 878435 h 2194956"/>
                    <a:gd name="connsiteX27" fmla="*/ 62366 w 1112393"/>
                    <a:gd name="connsiteY27" fmla="*/ 164566 h 2194956"/>
                    <a:gd name="connsiteX28" fmla="*/ 62366 w 1112393"/>
                    <a:gd name="connsiteY28" fmla="*/ 76721 h 2194956"/>
                    <a:gd name="connsiteX29" fmla="*/ 128428 w 1112393"/>
                    <a:gd name="connsiteY29" fmla="*/ 5291 h 2194956"/>
                    <a:gd name="connsiteX30" fmla="*/ 216221 w 1112393"/>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9224 h 2198889"/>
                    <a:gd name="connsiteX1" fmla="*/ 927552 w 1110328"/>
                    <a:gd name="connsiteY1" fmla="*/ 9224 h 2198889"/>
                    <a:gd name="connsiteX2" fmla="*/ 1015319 w 1110328"/>
                    <a:gd name="connsiteY2" fmla="*/ 9224 h 2198889"/>
                    <a:gd name="connsiteX3" fmla="*/ 1087143 w 1110328"/>
                    <a:gd name="connsiteY3" fmla="*/ 80654 h 2198889"/>
                    <a:gd name="connsiteX4" fmla="*/ 1087143 w 1110328"/>
                    <a:gd name="connsiteY4" fmla="*/ 168499 h 2198889"/>
                    <a:gd name="connsiteX5" fmla="*/ 1087143 w 1110328"/>
                    <a:gd name="connsiteY5" fmla="*/ 684498 h 2198889"/>
                    <a:gd name="connsiteX6" fmla="*/ 1087143 w 1110328"/>
                    <a:gd name="connsiteY6" fmla="*/ 706229 h 2198889"/>
                    <a:gd name="connsiteX7" fmla="*/ 1087143 w 1110328"/>
                    <a:gd name="connsiteY7" fmla="*/ 964426 h 2198889"/>
                    <a:gd name="connsiteX8" fmla="*/ 1087143 w 1110328"/>
                    <a:gd name="connsiteY8" fmla="*/ 1519468 h 2198889"/>
                    <a:gd name="connsiteX9" fmla="*/ 774143 w 1110328"/>
                    <a:gd name="connsiteY9" fmla="*/ 1964459 h 2198889"/>
                    <a:gd name="connsiteX10" fmla="*/ 219469 w 1110328"/>
                    <a:gd name="connsiteY10" fmla="*/ 2178746 h 2198889"/>
                    <a:gd name="connsiteX11" fmla="*/ 203080 w 1110328"/>
                    <a:gd name="connsiteY11" fmla="*/ 2189822 h 2198889"/>
                    <a:gd name="connsiteX12" fmla="*/ 186663 w 1110328"/>
                    <a:gd name="connsiteY12" fmla="*/ 2189822 h 2198889"/>
                    <a:gd name="connsiteX13" fmla="*/ 164483 w 1110328"/>
                    <a:gd name="connsiteY13" fmla="*/ 2189822 h 2198889"/>
                    <a:gd name="connsiteX14" fmla="*/ 104210 w 1110328"/>
                    <a:gd name="connsiteY14" fmla="*/ 2189822 h 2198889"/>
                    <a:gd name="connsiteX15" fmla="*/ 49224 w 1110328"/>
                    <a:gd name="connsiteY15" fmla="*/ 2156567 h 2198889"/>
                    <a:gd name="connsiteX16" fmla="*/ 27494 w 1110328"/>
                    <a:gd name="connsiteY16" fmla="*/ 2096213 h 2198889"/>
                    <a:gd name="connsiteX17" fmla="*/ 0 w 1110328"/>
                    <a:gd name="connsiteY17" fmla="*/ 2019471 h 2198889"/>
                    <a:gd name="connsiteX18" fmla="*/ 32808 w 1110328"/>
                    <a:gd name="connsiteY18" fmla="*/ 1931625 h 2198889"/>
                    <a:gd name="connsiteX19" fmla="*/ 109525 w 1110328"/>
                    <a:gd name="connsiteY19" fmla="*/ 1904106 h 2198889"/>
                    <a:gd name="connsiteX20" fmla="*/ 356909 w 1110328"/>
                    <a:gd name="connsiteY20" fmla="*/ 1810498 h 2198889"/>
                    <a:gd name="connsiteX21" fmla="*/ 751967 w 1110328"/>
                    <a:gd name="connsiteY21" fmla="*/ 1569139 h 2198889"/>
                    <a:gd name="connsiteX22" fmla="*/ 785220 w 1110328"/>
                    <a:gd name="connsiteY22" fmla="*/ 1035855 h 2198889"/>
                    <a:gd name="connsiteX23" fmla="*/ 214156 w 1110328"/>
                    <a:gd name="connsiteY23" fmla="*/ 1035855 h 2198889"/>
                    <a:gd name="connsiteX24" fmla="*/ 126363 w 1110328"/>
                    <a:gd name="connsiteY24" fmla="*/ 1035855 h 2198889"/>
                    <a:gd name="connsiteX25" fmla="*/ 60301 w 1110328"/>
                    <a:gd name="connsiteY25" fmla="*/ 970214 h 2198889"/>
                    <a:gd name="connsiteX26" fmla="*/ 60301 w 1110328"/>
                    <a:gd name="connsiteY26" fmla="*/ 882368 h 2198889"/>
                    <a:gd name="connsiteX27" fmla="*/ 60301 w 1110328"/>
                    <a:gd name="connsiteY27" fmla="*/ 168499 h 2198889"/>
                    <a:gd name="connsiteX28" fmla="*/ 60301 w 1110328"/>
                    <a:gd name="connsiteY28" fmla="*/ 80654 h 2198889"/>
                    <a:gd name="connsiteX29" fmla="*/ 126363 w 1110328"/>
                    <a:gd name="connsiteY29" fmla="*/ 9224 h 2198889"/>
                    <a:gd name="connsiteX30" fmla="*/ 214156 w 1110328"/>
                    <a:gd name="connsiteY30" fmla="*/ 9224 h 2198889"/>
                    <a:gd name="connsiteX0" fmla="*/ 214156 w 1110328"/>
                    <a:gd name="connsiteY0" fmla="*/ 5292 h 2194957"/>
                    <a:gd name="connsiteX1" fmla="*/ 927552 w 1110328"/>
                    <a:gd name="connsiteY1" fmla="*/ 5292 h 2194957"/>
                    <a:gd name="connsiteX2" fmla="*/ 1015319 w 1110328"/>
                    <a:gd name="connsiteY2" fmla="*/ 5292 h 2194957"/>
                    <a:gd name="connsiteX3" fmla="*/ 1087143 w 1110328"/>
                    <a:gd name="connsiteY3" fmla="*/ 76722 h 2194957"/>
                    <a:gd name="connsiteX4" fmla="*/ 1087143 w 1110328"/>
                    <a:gd name="connsiteY4" fmla="*/ 164567 h 2194957"/>
                    <a:gd name="connsiteX5" fmla="*/ 1087143 w 1110328"/>
                    <a:gd name="connsiteY5" fmla="*/ 680566 h 2194957"/>
                    <a:gd name="connsiteX6" fmla="*/ 1087143 w 1110328"/>
                    <a:gd name="connsiteY6" fmla="*/ 702297 h 2194957"/>
                    <a:gd name="connsiteX7" fmla="*/ 1087143 w 1110328"/>
                    <a:gd name="connsiteY7" fmla="*/ 960494 h 2194957"/>
                    <a:gd name="connsiteX8" fmla="*/ 1087143 w 1110328"/>
                    <a:gd name="connsiteY8" fmla="*/ 1515536 h 2194957"/>
                    <a:gd name="connsiteX9" fmla="*/ 774143 w 1110328"/>
                    <a:gd name="connsiteY9" fmla="*/ 1960527 h 2194957"/>
                    <a:gd name="connsiteX10" fmla="*/ 219469 w 1110328"/>
                    <a:gd name="connsiteY10" fmla="*/ 2174814 h 2194957"/>
                    <a:gd name="connsiteX11" fmla="*/ 203080 w 1110328"/>
                    <a:gd name="connsiteY11" fmla="*/ 2185890 h 2194957"/>
                    <a:gd name="connsiteX12" fmla="*/ 186663 w 1110328"/>
                    <a:gd name="connsiteY12" fmla="*/ 2185890 h 2194957"/>
                    <a:gd name="connsiteX13" fmla="*/ 164483 w 1110328"/>
                    <a:gd name="connsiteY13" fmla="*/ 2185890 h 2194957"/>
                    <a:gd name="connsiteX14" fmla="*/ 104210 w 1110328"/>
                    <a:gd name="connsiteY14" fmla="*/ 2185890 h 2194957"/>
                    <a:gd name="connsiteX15" fmla="*/ 49224 w 1110328"/>
                    <a:gd name="connsiteY15" fmla="*/ 2152635 h 2194957"/>
                    <a:gd name="connsiteX16" fmla="*/ 27494 w 1110328"/>
                    <a:gd name="connsiteY16" fmla="*/ 2092281 h 2194957"/>
                    <a:gd name="connsiteX17" fmla="*/ 0 w 1110328"/>
                    <a:gd name="connsiteY17" fmla="*/ 2015539 h 2194957"/>
                    <a:gd name="connsiteX18" fmla="*/ 32808 w 1110328"/>
                    <a:gd name="connsiteY18" fmla="*/ 1927693 h 2194957"/>
                    <a:gd name="connsiteX19" fmla="*/ 109525 w 1110328"/>
                    <a:gd name="connsiteY19" fmla="*/ 1900174 h 2194957"/>
                    <a:gd name="connsiteX20" fmla="*/ 356909 w 1110328"/>
                    <a:gd name="connsiteY20" fmla="*/ 1806566 h 2194957"/>
                    <a:gd name="connsiteX21" fmla="*/ 751967 w 1110328"/>
                    <a:gd name="connsiteY21" fmla="*/ 1565207 h 2194957"/>
                    <a:gd name="connsiteX22" fmla="*/ 785220 w 1110328"/>
                    <a:gd name="connsiteY22" fmla="*/ 1031923 h 2194957"/>
                    <a:gd name="connsiteX23" fmla="*/ 214156 w 1110328"/>
                    <a:gd name="connsiteY23" fmla="*/ 1031923 h 2194957"/>
                    <a:gd name="connsiteX24" fmla="*/ 126363 w 1110328"/>
                    <a:gd name="connsiteY24" fmla="*/ 1031923 h 2194957"/>
                    <a:gd name="connsiteX25" fmla="*/ 60301 w 1110328"/>
                    <a:gd name="connsiteY25" fmla="*/ 966282 h 2194957"/>
                    <a:gd name="connsiteX26" fmla="*/ 60301 w 1110328"/>
                    <a:gd name="connsiteY26" fmla="*/ 878436 h 2194957"/>
                    <a:gd name="connsiteX27" fmla="*/ 60301 w 1110328"/>
                    <a:gd name="connsiteY27" fmla="*/ 164567 h 2194957"/>
                    <a:gd name="connsiteX28" fmla="*/ 60301 w 1110328"/>
                    <a:gd name="connsiteY28" fmla="*/ 76722 h 2194957"/>
                    <a:gd name="connsiteX29" fmla="*/ 126363 w 1110328"/>
                    <a:gd name="connsiteY29" fmla="*/ 5292 h 2194957"/>
                    <a:gd name="connsiteX30" fmla="*/ 214156 w 1110328"/>
                    <a:gd name="connsiteY30" fmla="*/ 5292 h 219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0328" h="2194957">
                      <a:moveTo>
                        <a:pt x="214156" y="5292"/>
                      </a:moveTo>
                      <a:lnTo>
                        <a:pt x="927552" y="5292"/>
                      </a:lnTo>
                      <a:cubicBezTo>
                        <a:pt x="1061079" y="5292"/>
                        <a:pt x="988721" y="-6613"/>
                        <a:pt x="1015319" y="5292"/>
                      </a:cubicBezTo>
                      <a:cubicBezTo>
                        <a:pt x="1041917" y="17197"/>
                        <a:pt x="1087143" y="47602"/>
                        <a:pt x="1087143" y="76722"/>
                      </a:cubicBezTo>
                      <a:lnTo>
                        <a:pt x="1087143" y="164567"/>
                      </a:lnTo>
                      <a:lnTo>
                        <a:pt x="1087143" y="680566"/>
                      </a:lnTo>
                      <a:lnTo>
                        <a:pt x="1087143" y="702297"/>
                      </a:lnTo>
                      <a:lnTo>
                        <a:pt x="1087143" y="960494"/>
                      </a:lnTo>
                      <a:cubicBezTo>
                        <a:pt x="1087143" y="1096034"/>
                        <a:pt x="1139310" y="1348864"/>
                        <a:pt x="1087143" y="1515536"/>
                      </a:cubicBezTo>
                      <a:cubicBezTo>
                        <a:pt x="1034976" y="1682208"/>
                        <a:pt x="943561" y="1895076"/>
                        <a:pt x="774143" y="1960527"/>
                      </a:cubicBezTo>
                      <a:lnTo>
                        <a:pt x="219469" y="2174814"/>
                      </a:lnTo>
                      <a:cubicBezTo>
                        <a:pt x="124292" y="2212375"/>
                        <a:pt x="208851" y="2185890"/>
                        <a:pt x="203080" y="2185890"/>
                      </a:cubicBezTo>
                      <a:lnTo>
                        <a:pt x="186663" y="2185890"/>
                      </a:lnTo>
                      <a:lnTo>
                        <a:pt x="164483" y="2185890"/>
                      </a:lnTo>
                      <a:cubicBezTo>
                        <a:pt x="150741" y="2185890"/>
                        <a:pt x="121318" y="2196237"/>
                        <a:pt x="104210" y="2185890"/>
                      </a:cubicBezTo>
                      <a:lnTo>
                        <a:pt x="49224" y="2152635"/>
                      </a:lnTo>
                      <a:cubicBezTo>
                        <a:pt x="36438" y="2137034"/>
                        <a:pt x="35682" y="2115136"/>
                        <a:pt x="27494" y="2092281"/>
                      </a:cubicBezTo>
                      <a:lnTo>
                        <a:pt x="0" y="2015539"/>
                      </a:lnTo>
                      <a:cubicBezTo>
                        <a:pt x="886" y="1988108"/>
                        <a:pt x="7853" y="1936645"/>
                        <a:pt x="32808" y="1927693"/>
                      </a:cubicBezTo>
                      <a:lnTo>
                        <a:pt x="109525" y="1900174"/>
                      </a:lnTo>
                      <a:cubicBezTo>
                        <a:pt x="163542" y="1879986"/>
                        <a:pt x="253864" y="1869521"/>
                        <a:pt x="356909" y="1806566"/>
                      </a:cubicBezTo>
                      <a:lnTo>
                        <a:pt x="751967" y="1565207"/>
                      </a:lnTo>
                      <a:cubicBezTo>
                        <a:pt x="823352" y="1436100"/>
                        <a:pt x="911451" y="1031923"/>
                        <a:pt x="785220" y="1031923"/>
                      </a:cubicBezTo>
                      <a:lnTo>
                        <a:pt x="214156" y="1031923"/>
                      </a:lnTo>
                      <a:cubicBezTo>
                        <a:pt x="104347" y="1031923"/>
                        <a:pt x="152006" y="1042863"/>
                        <a:pt x="126363" y="1031923"/>
                      </a:cubicBezTo>
                      <a:cubicBezTo>
                        <a:pt x="100721" y="1020983"/>
                        <a:pt x="60301" y="994132"/>
                        <a:pt x="60301" y="966282"/>
                      </a:cubicBezTo>
                      <a:lnTo>
                        <a:pt x="60301" y="878436"/>
                      </a:lnTo>
                      <a:lnTo>
                        <a:pt x="60301" y="164567"/>
                      </a:lnTo>
                      <a:cubicBezTo>
                        <a:pt x="60301" y="30948"/>
                        <a:pt x="40788" y="97820"/>
                        <a:pt x="60301" y="76722"/>
                      </a:cubicBezTo>
                      <a:lnTo>
                        <a:pt x="126363" y="5292"/>
                      </a:lnTo>
                      <a:cubicBezTo>
                        <a:pt x="152005" y="-6613"/>
                        <a:pt x="80625" y="5292"/>
                        <a:pt x="214156" y="5292"/>
                      </a:cubicBezTo>
                      <a:close/>
                    </a:path>
                  </a:pathLst>
                </a:cu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grpSp>
        </p:grpSp>
      </p:grpSp>
      <p:grpSp>
        <p:nvGrpSpPr>
          <p:cNvPr id="118" name="QuotationMarksBlue 27">
            <a:extLst>
              <a:ext uri="{FF2B5EF4-FFF2-40B4-BE49-F238E27FC236}">
                <a16:creationId xmlns:a16="http://schemas.microsoft.com/office/drawing/2014/main" id="{F077CF6E-46D4-4F63-940E-59EA3F0A41EA}"/>
              </a:ext>
            </a:extLst>
          </p:cNvPr>
          <p:cNvGrpSpPr>
            <a:grpSpLocks noChangeAspect="1"/>
          </p:cNvGrpSpPr>
          <p:nvPr>
            <p:custDataLst>
              <p:tags r:id="rId7"/>
            </p:custDataLst>
          </p:nvPr>
        </p:nvGrpSpPr>
        <p:grpSpPr>
          <a:xfrm>
            <a:off x="4363593" y="5554061"/>
            <a:ext cx="315718" cy="315718"/>
            <a:chOff x="1016000" y="1016000"/>
            <a:chExt cx="396228" cy="396228"/>
          </a:xfrm>
        </p:grpSpPr>
        <p:sp>
          <p:nvSpPr>
            <p:cNvPr id="119" name="Oval 118">
              <a:extLst>
                <a:ext uri="{FF2B5EF4-FFF2-40B4-BE49-F238E27FC236}">
                  <a16:creationId xmlns:a16="http://schemas.microsoft.com/office/drawing/2014/main" id="{4D8C169A-425B-4F99-9A82-E18D968834FD}"/>
                </a:ext>
              </a:extLst>
            </p:cNvPr>
            <p:cNvSpPr/>
            <p:nvPr/>
          </p:nvSpPr>
          <p:spPr>
            <a:xfrm>
              <a:off x="1016000" y="1016000"/>
              <a:ext cx="396228" cy="396228"/>
            </a:xfrm>
            <a:prstGeom prst="ellipse">
              <a:avLst/>
            </a:prstGeom>
            <a:solidFill>
              <a:srgbClr val="6CB89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grpSp>
          <p:nvGrpSpPr>
            <p:cNvPr id="120" name="Group 119">
              <a:extLst>
                <a:ext uri="{FF2B5EF4-FFF2-40B4-BE49-F238E27FC236}">
                  <a16:creationId xmlns:a16="http://schemas.microsoft.com/office/drawing/2014/main" id="{C866F116-A571-46E3-A80E-218A96520B64}"/>
                </a:ext>
              </a:extLst>
            </p:cNvPr>
            <p:cNvGrpSpPr>
              <a:grpSpLocks noChangeAspect="1"/>
            </p:cNvGrpSpPr>
            <p:nvPr/>
          </p:nvGrpSpPr>
          <p:grpSpPr>
            <a:xfrm>
              <a:off x="1108293" y="1151401"/>
              <a:ext cx="223425" cy="126396"/>
              <a:chOff x="1018198" y="1915826"/>
              <a:chExt cx="5902920" cy="3339389"/>
            </a:xfrm>
          </p:grpSpPr>
          <p:grpSp>
            <p:nvGrpSpPr>
              <p:cNvPr id="121" name="Group 120">
                <a:extLst>
                  <a:ext uri="{FF2B5EF4-FFF2-40B4-BE49-F238E27FC236}">
                    <a16:creationId xmlns:a16="http://schemas.microsoft.com/office/drawing/2014/main" id="{577CB644-F42A-49FE-A444-4A2B464E1A20}"/>
                  </a:ext>
                </a:extLst>
              </p:cNvPr>
              <p:cNvGrpSpPr/>
              <p:nvPr/>
            </p:nvGrpSpPr>
            <p:grpSpPr>
              <a:xfrm>
                <a:off x="4446462" y="3060258"/>
                <a:ext cx="2474656" cy="2194957"/>
                <a:chOff x="8918818" y="4018207"/>
                <a:chExt cx="2474656" cy="2194957"/>
              </a:xfrm>
            </p:grpSpPr>
            <p:sp>
              <p:nvSpPr>
                <p:cNvPr id="125" name="Freeform: Shape 124">
                  <a:extLst>
                    <a:ext uri="{FF2B5EF4-FFF2-40B4-BE49-F238E27FC236}">
                      <a16:creationId xmlns:a16="http://schemas.microsoft.com/office/drawing/2014/main" id="{A7CC2603-9EBE-4A8C-904D-0EF94E6AC759}"/>
                    </a:ext>
                  </a:extLst>
                </p:cNvPr>
                <p:cNvSpPr>
                  <a:spLocks noChangeAspect="1"/>
                </p:cNvSpPr>
                <p:nvPr/>
              </p:nvSpPr>
              <p:spPr>
                <a:xfrm>
                  <a:off x="8918818" y="4018207"/>
                  <a:ext cx="1110328" cy="2194957"/>
                </a:xfrm>
                <a:custGeom>
                  <a:avLst/>
                  <a:gdLst>
                    <a:gd name="connsiteX0" fmla="*/ 214156 w 1087143"/>
                    <a:gd name="connsiteY0" fmla="*/ 0 h 2180598"/>
                    <a:gd name="connsiteX1" fmla="*/ 927552 w 1087143"/>
                    <a:gd name="connsiteY1" fmla="*/ 0 h 2180598"/>
                    <a:gd name="connsiteX2" fmla="*/ 1015319 w 1087143"/>
                    <a:gd name="connsiteY2" fmla="*/ 0 h 2180598"/>
                    <a:gd name="connsiteX3" fmla="*/ 1087143 w 1087143"/>
                    <a:gd name="connsiteY3" fmla="*/ 71430 h 2180598"/>
                    <a:gd name="connsiteX4" fmla="*/ 1087143 w 1087143"/>
                    <a:gd name="connsiteY4" fmla="*/ 159275 h 2180598"/>
                    <a:gd name="connsiteX5" fmla="*/ 1087143 w 1087143"/>
                    <a:gd name="connsiteY5" fmla="*/ 675274 h 2180598"/>
                    <a:gd name="connsiteX6" fmla="*/ 1087143 w 1087143"/>
                    <a:gd name="connsiteY6" fmla="*/ 697005 h 2180598"/>
                    <a:gd name="connsiteX7" fmla="*/ 1087143 w 1087143"/>
                    <a:gd name="connsiteY7" fmla="*/ 955202 h 2180598"/>
                    <a:gd name="connsiteX8" fmla="*/ 1087143 w 1087143"/>
                    <a:gd name="connsiteY8" fmla="*/ 1510244 h 2180598"/>
                    <a:gd name="connsiteX9" fmla="*/ 774143 w 1087143"/>
                    <a:gd name="connsiteY9" fmla="*/ 1955235 h 2180598"/>
                    <a:gd name="connsiteX10" fmla="*/ 219469 w 1087143"/>
                    <a:gd name="connsiteY10" fmla="*/ 2169522 h 2180598"/>
                    <a:gd name="connsiteX11" fmla="*/ 203080 w 1087143"/>
                    <a:gd name="connsiteY11" fmla="*/ 2180598 h 2180598"/>
                    <a:gd name="connsiteX12" fmla="*/ 186663 w 1087143"/>
                    <a:gd name="connsiteY12" fmla="*/ 2180598 h 2180598"/>
                    <a:gd name="connsiteX13" fmla="*/ 164483 w 1087143"/>
                    <a:gd name="connsiteY13" fmla="*/ 2180598 h 2180598"/>
                    <a:gd name="connsiteX14" fmla="*/ 104210 w 1087143"/>
                    <a:gd name="connsiteY14" fmla="*/ 2180598 h 2180598"/>
                    <a:gd name="connsiteX15" fmla="*/ 49224 w 1087143"/>
                    <a:gd name="connsiteY15" fmla="*/ 2147343 h 2180598"/>
                    <a:gd name="connsiteX16" fmla="*/ 27494 w 1087143"/>
                    <a:gd name="connsiteY16" fmla="*/ 2086989 h 2180598"/>
                    <a:gd name="connsiteX17" fmla="*/ 0 w 1087143"/>
                    <a:gd name="connsiteY17" fmla="*/ 2010247 h 2180598"/>
                    <a:gd name="connsiteX18" fmla="*/ 32808 w 1087143"/>
                    <a:gd name="connsiteY18" fmla="*/ 1922401 h 2180598"/>
                    <a:gd name="connsiteX19" fmla="*/ 109525 w 1087143"/>
                    <a:gd name="connsiteY19" fmla="*/ 1894882 h 2180598"/>
                    <a:gd name="connsiteX20" fmla="*/ 356909 w 1087143"/>
                    <a:gd name="connsiteY20" fmla="*/ 1801274 h 2180598"/>
                    <a:gd name="connsiteX21" fmla="*/ 751967 w 1087143"/>
                    <a:gd name="connsiteY21" fmla="*/ 1559915 h 2180598"/>
                    <a:gd name="connsiteX22" fmla="*/ 785220 w 1087143"/>
                    <a:gd name="connsiteY22" fmla="*/ 1026631 h 2180598"/>
                    <a:gd name="connsiteX23" fmla="*/ 214156 w 1087143"/>
                    <a:gd name="connsiteY23" fmla="*/ 1026631 h 2180598"/>
                    <a:gd name="connsiteX24" fmla="*/ 126363 w 1087143"/>
                    <a:gd name="connsiteY24" fmla="*/ 1026631 h 2180598"/>
                    <a:gd name="connsiteX25" fmla="*/ 60301 w 1087143"/>
                    <a:gd name="connsiteY25" fmla="*/ 960990 h 2180598"/>
                    <a:gd name="connsiteX26" fmla="*/ 60301 w 1087143"/>
                    <a:gd name="connsiteY26" fmla="*/ 873144 h 2180598"/>
                    <a:gd name="connsiteX27" fmla="*/ 60301 w 1087143"/>
                    <a:gd name="connsiteY27" fmla="*/ 159275 h 2180598"/>
                    <a:gd name="connsiteX28" fmla="*/ 60301 w 1087143"/>
                    <a:gd name="connsiteY28" fmla="*/ 71430 h 2180598"/>
                    <a:gd name="connsiteX29" fmla="*/ 126363 w 1087143"/>
                    <a:gd name="connsiteY29" fmla="*/ 0 h 2180598"/>
                    <a:gd name="connsiteX30" fmla="*/ 214156 w 1087143"/>
                    <a:gd name="connsiteY30" fmla="*/ 0 h 2180598"/>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94111"/>
                    <a:gd name="connsiteX1" fmla="*/ 927552 w 1110328"/>
                    <a:gd name="connsiteY1" fmla="*/ 5291 h 2194111"/>
                    <a:gd name="connsiteX2" fmla="*/ 1015319 w 1110328"/>
                    <a:gd name="connsiteY2" fmla="*/ 5291 h 2194111"/>
                    <a:gd name="connsiteX3" fmla="*/ 1087143 w 1110328"/>
                    <a:gd name="connsiteY3" fmla="*/ 76721 h 2194111"/>
                    <a:gd name="connsiteX4" fmla="*/ 1087143 w 1110328"/>
                    <a:gd name="connsiteY4" fmla="*/ 164566 h 2194111"/>
                    <a:gd name="connsiteX5" fmla="*/ 1087143 w 1110328"/>
                    <a:gd name="connsiteY5" fmla="*/ 680565 h 2194111"/>
                    <a:gd name="connsiteX6" fmla="*/ 1087143 w 1110328"/>
                    <a:gd name="connsiteY6" fmla="*/ 702296 h 2194111"/>
                    <a:gd name="connsiteX7" fmla="*/ 1087143 w 1110328"/>
                    <a:gd name="connsiteY7" fmla="*/ 960493 h 2194111"/>
                    <a:gd name="connsiteX8" fmla="*/ 1087143 w 1110328"/>
                    <a:gd name="connsiteY8" fmla="*/ 1515535 h 2194111"/>
                    <a:gd name="connsiteX9" fmla="*/ 774143 w 1110328"/>
                    <a:gd name="connsiteY9" fmla="*/ 1960526 h 2194111"/>
                    <a:gd name="connsiteX10" fmla="*/ 219469 w 1110328"/>
                    <a:gd name="connsiteY10" fmla="*/ 2174813 h 2194111"/>
                    <a:gd name="connsiteX11" fmla="*/ 203080 w 1110328"/>
                    <a:gd name="connsiteY11" fmla="*/ 2185889 h 2194111"/>
                    <a:gd name="connsiteX12" fmla="*/ 186663 w 1110328"/>
                    <a:gd name="connsiteY12" fmla="*/ 2185889 h 2194111"/>
                    <a:gd name="connsiteX13" fmla="*/ 164483 w 1110328"/>
                    <a:gd name="connsiteY13" fmla="*/ 2185889 h 2194111"/>
                    <a:gd name="connsiteX14" fmla="*/ 104210 w 1110328"/>
                    <a:gd name="connsiteY14" fmla="*/ 2185889 h 2194111"/>
                    <a:gd name="connsiteX15" fmla="*/ 49224 w 1110328"/>
                    <a:gd name="connsiteY15" fmla="*/ 2152634 h 2194111"/>
                    <a:gd name="connsiteX16" fmla="*/ 27494 w 1110328"/>
                    <a:gd name="connsiteY16" fmla="*/ 2092280 h 2194111"/>
                    <a:gd name="connsiteX17" fmla="*/ 0 w 1110328"/>
                    <a:gd name="connsiteY17" fmla="*/ 2015538 h 2194111"/>
                    <a:gd name="connsiteX18" fmla="*/ 32808 w 1110328"/>
                    <a:gd name="connsiteY18" fmla="*/ 1927692 h 2194111"/>
                    <a:gd name="connsiteX19" fmla="*/ 109525 w 1110328"/>
                    <a:gd name="connsiteY19" fmla="*/ 1900173 h 2194111"/>
                    <a:gd name="connsiteX20" fmla="*/ 356909 w 1110328"/>
                    <a:gd name="connsiteY20" fmla="*/ 1806565 h 2194111"/>
                    <a:gd name="connsiteX21" fmla="*/ 751967 w 1110328"/>
                    <a:gd name="connsiteY21" fmla="*/ 1565206 h 2194111"/>
                    <a:gd name="connsiteX22" fmla="*/ 785220 w 1110328"/>
                    <a:gd name="connsiteY22" fmla="*/ 1031922 h 2194111"/>
                    <a:gd name="connsiteX23" fmla="*/ 214156 w 1110328"/>
                    <a:gd name="connsiteY23" fmla="*/ 1031922 h 2194111"/>
                    <a:gd name="connsiteX24" fmla="*/ 126363 w 1110328"/>
                    <a:gd name="connsiteY24" fmla="*/ 1031922 h 2194111"/>
                    <a:gd name="connsiteX25" fmla="*/ 60301 w 1110328"/>
                    <a:gd name="connsiteY25" fmla="*/ 966281 h 2194111"/>
                    <a:gd name="connsiteX26" fmla="*/ 60301 w 1110328"/>
                    <a:gd name="connsiteY26" fmla="*/ 878435 h 2194111"/>
                    <a:gd name="connsiteX27" fmla="*/ 60301 w 1110328"/>
                    <a:gd name="connsiteY27" fmla="*/ 164566 h 2194111"/>
                    <a:gd name="connsiteX28" fmla="*/ 60301 w 1110328"/>
                    <a:gd name="connsiteY28" fmla="*/ 76721 h 2194111"/>
                    <a:gd name="connsiteX29" fmla="*/ 126363 w 1110328"/>
                    <a:gd name="connsiteY29" fmla="*/ 5291 h 2194111"/>
                    <a:gd name="connsiteX30" fmla="*/ 214156 w 1110328"/>
                    <a:gd name="connsiteY30" fmla="*/ 5291 h 2194111"/>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6221 w 1112393"/>
                    <a:gd name="connsiteY0" fmla="*/ 5291 h 2194956"/>
                    <a:gd name="connsiteX1" fmla="*/ 929617 w 1112393"/>
                    <a:gd name="connsiteY1" fmla="*/ 5291 h 2194956"/>
                    <a:gd name="connsiteX2" fmla="*/ 1017384 w 1112393"/>
                    <a:gd name="connsiteY2" fmla="*/ 5291 h 2194956"/>
                    <a:gd name="connsiteX3" fmla="*/ 1089208 w 1112393"/>
                    <a:gd name="connsiteY3" fmla="*/ 76721 h 2194956"/>
                    <a:gd name="connsiteX4" fmla="*/ 1089208 w 1112393"/>
                    <a:gd name="connsiteY4" fmla="*/ 164566 h 2194956"/>
                    <a:gd name="connsiteX5" fmla="*/ 1089208 w 1112393"/>
                    <a:gd name="connsiteY5" fmla="*/ 680565 h 2194956"/>
                    <a:gd name="connsiteX6" fmla="*/ 1089208 w 1112393"/>
                    <a:gd name="connsiteY6" fmla="*/ 702296 h 2194956"/>
                    <a:gd name="connsiteX7" fmla="*/ 1089208 w 1112393"/>
                    <a:gd name="connsiteY7" fmla="*/ 960493 h 2194956"/>
                    <a:gd name="connsiteX8" fmla="*/ 1089208 w 1112393"/>
                    <a:gd name="connsiteY8" fmla="*/ 1515535 h 2194956"/>
                    <a:gd name="connsiteX9" fmla="*/ 776208 w 1112393"/>
                    <a:gd name="connsiteY9" fmla="*/ 1960526 h 2194956"/>
                    <a:gd name="connsiteX10" fmla="*/ 221534 w 1112393"/>
                    <a:gd name="connsiteY10" fmla="*/ 2174813 h 2194956"/>
                    <a:gd name="connsiteX11" fmla="*/ 205145 w 1112393"/>
                    <a:gd name="connsiteY11" fmla="*/ 2185889 h 2194956"/>
                    <a:gd name="connsiteX12" fmla="*/ 188728 w 1112393"/>
                    <a:gd name="connsiteY12" fmla="*/ 2185889 h 2194956"/>
                    <a:gd name="connsiteX13" fmla="*/ 166548 w 1112393"/>
                    <a:gd name="connsiteY13" fmla="*/ 2185889 h 2194956"/>
                    <a:gd name="connsiteX14" fmla="*/ 106275 w 1112393"/>
                    <a:gd name="connsiteY14" fmla="*/ 2185889 h 2194956"/>
                    <a:gd name="connsiteX15" fmla="*/ 51289 w 1112393"/>
                    <a:gd name="connsiteY15" fmla="*/ 2152634 h 2194956"/>
                    <a:gd name="connsiteX16" fmla="*/ 29559 w 1112393"/>
                    <a:gd name="connsiteY16" fmla="*/ 2092280 h 2194956"/>
                    <a:gd name="connsiteX17" fmla="*/ 2065 w 1112393"/>
                    <a:gd name="connsiteY17" fmla="*/ 2015538 h 2194956"/>
                    <a:gd name="connsiteX18" fmla="*/ 34873 w 1112393"/>
                    <a:gd name="connsiteY18" fmla="*/ 1927692 h 2194956"/>
                    <a:gd name="connsiteX19" fmla="*/ 111590 w 1112393"/>
                    <a:gd name="connsiteY19" fmla="*/ 1900173 h 2194956"/>
                    <a:gd name="connsiteX20" fmla="*/ 358974 w 1112393"/>
                    <a:gd name="connsiteY20" fmla="*/ 1806565 h 2194956"/>
                    <a:gd name="connsiteX21" fmla="*/ 754032 w 1112393"/>
                    <a:gd name="connsiteY21" fmla="*/ 1565206 h 2194956"/>
                    <a:gd name="connsiteX22" fmla="*/ 787285 w 1112393"/>
                    <a:gd name="connsiteY22" fmla="*/ 1031922 h 2194956"/>
                    <a:gd name="connsiteX23" fmla="*/ 216221 w 1112393"/>
                    <a:gd name="connsiteY23" fmla="*/ 1031922 h 2194956"/>
                    <a:gd name="connsiteX24" fmla="*/ 128428 w 1112393"/>
                    <a:gd name="connsiteY24" fmla="*/ 1031922 h 2194956"/>
                    <a:gd name="connsiteX25" fmla="*/ 62366 w 1112393"/>
                    <a:gd name="connsiteY25" fmla="*/ 966281 h 2194956"/>
                    <a:gd name="connsiteX26" fmla="*/ 62366 w 1112393"/>
                    <a:gd name="connsiteY26" fmla="*/ 878435 h 2194956"/>
                    <a:gd name="connsiteX27" fmla="*/ 62366 w 1112393"/>
                    <a:gd name="connsiteY27" fmla="*/ 164566 h 2194956"/>
                    <a:gd name="connsiteX28" fmla="*/ 62366 w 1112393"/>
                    <a:gd name="connsiteY28" fmla="*/ 76721 h 2194956"/>
                    <a:gd name="connsiteX29" fmla="*/ 128428 w 1112393"/>
                    <a:gd name="connsiteY29" fmla="*/ 5291 h 2194956"/>
                    <a:gd name="connsiteX30" fmla="*/ 216221 w 1112393"/>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9224 h 2198889"/>
                    <a:gd name="connsiteX1" fmla="*/ 927552 w 1110328"/>
                    <a:gd name="connsiteY1" fmla="*/ 9224 h 2198889"/>
                    <a:gd name="connsiteX2" fmla="*/ 1015319 w 1110328"/>
                    <a:gd name="connsiteY2" fmla="*/ 9224 h 2198889"/>
                    <a:gd name="connsiteX3" fmla="*/ 1087143 w 1110328"/>
                    <a:gd name="connsiteY3" fmla="*/ 80654 h 2198889"/>
                    <a:gd name="connsiteX4" fmla="*/ 1087143 w 1110328"/>
                    <a:gd name="connsiteY4" fmla="*/ 168499 h 2198889"/>
                    <a:gd name="connsiteX5" fmla="*/ 1087143 w 1110328"/>
                    <a:gd name="connsiteY5" fmla="*/ 684498 h 2198889"/>
                    <a:gd name="connsiteX6" fmla="*/ 1087143 w 1110328"/>
                    <a:gd name="connsiteY6" fmla="*/ 706229 h 2198889"/>
                    <a:gd name="connsiteX7" fmla="*/ 1087143 w 1110328"/>
                    <a:gd name="connsiteY7" fmla="*/ 964426 h 2198889"/>
                    <a:gd name="connsiteX8" fmla="*/ 1087143 w 1110328"/>
                    <a:gd name="connsiteY8" fmla="*/ 1519468 h 2198889"/>
                    <a:gd name="connsiteX9" fmla="*/ 774143 w 1110328"/>
                    <a:gd name="connsiteY9" fmla="*/ 1964459 h 2198889"/>
                    <a:gd name="connsiteX10" fmla="*/ 219469 w 1110328"/>
                    <a:gd name="connsiteY10" fmla="*/ 2178746 h 2198889"/>
                    <a:gd name="connsiteX11" fmla="*/ 203080 w 1110328"/>
                    <a:gd name="connsiteY11" fmla="*/ 2189822 h 2198889"/>
                    <a:gd name="connsiteX12" fmla="*/ 186663 w 1110328"/>
                    <a:gd name="connsiteY12" fmla="*/ 2189822 h 2198889"/>
                    <a:gd name="connsiteX13" fmla="*/ 164483 w 1110328"/>
                    <a:gd name="connsiteY13" fmla="*/ 2189822 h 2198889"/>
                    <a:gd name="connsiteX14" fmla="*/ 104210 w 1110328"/>
                    <a:gd name="connsiteY14" fmla="*/ 2189822 h 2198889"/>
                    <a:gd name="connsiteX15" fmla="*/ 49224 w 1110328"/>
                    <a:gd name="connsiteY15" fmla="*/ 2156567 h 2198889"/>
                    <a:gd name="connsiteX16" fmla="*/ 27494 w 1110328"/>
                    <a:gd name="connsiteY16" fmla="*/ 2096213 h 2198889"/>
                    <a:gd name="connsiteX17" fmla="*/ 0 w 1110328"/>
                    <a:gd name="connsiteY17" fmla="*/ 2019471 h 2198889"/>
                    <a:gd name="connsiteX18" fmla="*/ 32808 w 1110328"/>
                    <a:gd name="connsiteY18" fmla="*/ 1931625 h 2198889"/>
                    <a:gd name="connsiteX19" fmla="*/ 109525 w 1110328"/>
                    <a:gd name="connsiteY19" fmla="*/ 1904106 h 2198889"/>
                    <a:gd name="connsiteX20" fmla="*/ 356909 w 1110328"/>
                    <a:gd name="connsiteY20" fmla="*/ 1810498 h 2198889"/>
                    <a:gd name="connsiteX21" fmla="*/ 751967 w 1110328"/>
                    <a:gd name="connsiteY21" fmla="*/ 1569139 h 2198889"/>
                    <a:gd name="connsiteX22" fmla="*/ 785220 w 1110328"/>
                    <a:gd name="connsiteY22" fmla="*/ 1035855 h 2198889"/>
                    <a:gd name="connsiteX23" fmla="*/ 214156 w 1110328"/>
                    <a:gd name="connsiteY23" fmla="*/ 1035855 h 2198889"/>
                    <a:gd name="connsiteX24" fmla="*/ 126363 w 1110328"/>
                    <a:gd name="connsiteY24" fmla="*/ 1035855 h 2198889"/>
                    <a:gd name="connsiteX25" fmla="*/ 60301 w 1110328"/>
                    <a:gd name="connsiteY25" fmla="*/ 970214 h 2198889"/>
                    <a:gd name="connsiteX26" fmla="*/ 60301 w 1110328"/>
                    <a:gd name="connsiteY26" fmla="*/ 882368 h 2198889"/>
                    <a:gd name="connsiteX27" fmla="*/ 60301 w 1110328"/>
                    <a:gd name="connsiteY27" fmla="*/ 168499 h 2198889"/>
                    <a:gd name="connsiteX28" fmla="*/ 60301 w 1110328"/>
                    <a:gd name="connsiteY28" fmla="*/ 80654 h 2198889"/>
                    <a:gd name="connsiteX29" fmla="*/ 126363 w 1110328"/>
                    <a:gd name="connsiteY29" fmla="*/ 9224 h 2198889"/>
                    <a:gd name="connsiteX30" fmla="*/ 214156 w 1110328"/>
                    <a:gd name="connsiteY30" fmla="*/ 9224 h 2198889"/>
                    <a:gd name="connsiteX0" fmla="*/ 214156 w 1110328"/>
                    <a:gd name="connsiteY0" fmla="*/ 5292 h 2194957"/>
                    <a:gd name="connsiteX1" fmla="*/ 927552 w 1110328"/>
                    <a:gd name="connsiteY1" fmla="*/ 5292 h 2194957"/>
                    <a:gd name="connsiteX2" fmla="*/ 1015319 w 1110328"/>
                    <a:gd name="connsiteY2" fmla="*/ 5292 h 2194957"/>
                    <a:gd name="connsiteX3" fmla="*/ 1087143 w 1110328"/>
                    <a:gd name="connsiteY3" fmla="*/ 76722 h 2194957"/>
                    <a:gd name="connsiteX4" fmla="*/ 1087143 w 1110328"/>
                    <a:gd name="connsiteY4" fmla="*/ 164567 h 2194957"/>
                    <a:gd name="connsiteX5" fmla="*/ 1087143 w 1110328"/>
                    <a:gd name="connsiteY5" fmla="*/ 680566 h 2194957"/>
                    <a:gd name="connsiteX6" fmla="*/ 1087143 w 1110328"/>
                    <a:gd name="connsiteY6" fmla="*/ 702297 h 2194957"/>
                    <a:gd name="connsiteX7" fmla="*/ 1087143 w 1110328"/>
                    <a:gd name="connsiteY7" fmla="*/ 960494 h 2194957"/>
                    <a:gd name="connsiteX8" fmla="*/ 1087143 w 1110328"/>
                    <a:gd name="connsiteY8" fmla="*/ 1515536 h 2194957"/>
                    <a:gd name="connsiteX9" fmla="*/ 774143 w 1110328"/>
                    <a:gd name="connsiteY9" fmla="*/ 1960527 h 2194957"/>
                    <a:gd name="connsiteX10" fmla="*/ 219469 w 1110328"/>
                    <a:gd name="connsiteY10" fmla="*/ 2174814 h 2194957"/>
                    <a:gd name="connsiteX11" fmla="*/ 203080 w 1110328"/>
                    <a:gd name="connsiteY11" fmla="*/ 2185890 h 2194957"/>
                    <a:gd name="connsiteX12" fmla="*/ 186663 w 1110328"/>
                    <a:gd name="connsiteY12" fmla="*/ 2185890 h 2194957"/>
                    <a:gd name="connsiteX13" fmla="*/ 164483 w 1110328"/>
                    <a:gd name="connsiteY13" fmla="*/ 2185890 h 2194957"/>
                    <a:gd name="connsiteX14" fmla="*/ 104210 w 1110328"/>
                    <a:gd name="connsiteY14" fmla="*/ 2185890 h 2194957"/>
                    <a:gd name="connsiteX15" fmla="*/ 49224 w 1110328"/>
                    <a:gd name="connsiteY15" fmla="*/ 2152635 h 2194957"/>
                    <a:gd name="connsiteX16" fmla="*/ 27494 w 1110328"/>
                    <a:gd name="connsiteY16" fmla="*/ 2092281 h 2194957"/>
                    <a:gd name="connsiteX17" fmla="*/ 0 w 1110328"/>
                    <a:gd name="connsiteY17" fmla="*/ 2015539 h 2194957"/>
                    <a:gd name="connsiteX18" fmla="*/ 32808 w 1110328"/>
                    <a:gd name="connsiteY18" fmla="*/ 1927693 h 2194957"/>
                    <a:gd name="connsiteX19" fmla="*/ 109525 w 1110328"/>
                    <a:gd name="connsiteY19" fmla="*/ 1900174 h 2194957"/>
                    <a:gd name="connsiteX20" fmla="*/ 356909 w 1110328"/>
                    <a:gd name="connsiteY20" fmla="*/ 1806566 h 2194957"/>
                    <a:gd name="connsiteX21" fmla="*/ 751967 w 1110328"/>
                    <a:gd name="connsiteY21" fmla="*/ 1565207 h 2194957"/>
                    <a:gd name="connsiteX22" fmla="*/ 785220 w 1110328"/>
                    <a:gd name="connsiteY22" fmla="*/ 1031923 h 2194957"/>
                    <a:gd name="connsiteX23" fmla="*/ 214156 w 1110328"/>
                    <a:gd name="connsiteY23" fmla="*/ 1031923 h 2194957"/>
                    <a:gd name="connsiteX24" fmla="*/ 126363 w 1110328"/>
                    <a:gd name="connsiteY24" fmla="*/ 1031923 h 2194957"/>
                    <a:gd name="connsiteX25" fmla="*/ 60301 w 1110328"/>
                    <a:gd name="connsiteY25" fmla="*/ 966282 h 2194957"/>
                    <a:gd name="connsiteX26" fmla="*/ 60301 w 1110328"/>
                    <a:gd name="connsiteY26" fmla="*/ 878436 h 2194957"/>
                    <a:gd name="connsiteX27" fmla="*/ 60301 w 1110328"/>
                    <a:gd name="connsiteY27" fmla="*/ 164567 h 2194957"/>
                    <a:gd name="connsiteX28" fmla="*/ 60301 w 1110328"/>
                    <a:gd name="connsiteY28" fmla="*/ 76722 h 2194957"/>
                    <a:gd name="connsiteX29" fmla="*/ 126363 w 1110328"/>
                    <a:gd name="connsiteY29" fmla="*/ 5292 h 2194957"/>
                    <a:gd name="connsiteX30" fmla="*/ 214156 w 1110328"/>
                    <a:gd name="connsiteY30" fmla="*/ 5292 h 219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0328" h="2194957">
                      <a:moveTo>
                        <a:pt x="214156" y="5292"/>
                      </a:moveTo>
                      <a:lnTo>
                        <a:pt x="927552" y="5292"/>
                      </a:lnTo>
                      <a:cubicBezTo>
                        <a:pt x="1061079" y="5292"/>
                        <a:pt x="988721" y="-6613"/>
                        <a:pt x="1015319" y="5292"/>
                      </a:cubicBezTo>
                      <a:cubicBezTo>
                        <a:pt x="1041917" y="17197"/>
                        <a:pt x="1087143" y="47602"/>
                        <a:pt x="1087143" y="76722"/>
                      </a:cubicBezTo>
                      <a:lnTo>
                        <a:pt x="1087143" y="164567"/>
                      </a:lnTo>
                      <a:lnTo>
                        <a:pt x="1087143" y="680566"/>
                      </a:lnTo>
                      <a:lnTo>
                        <a:pt x="1087143" y="702297"/>
                      </a:lnTo>
                      <a:lnTo>
                        <a:pt x="1087143" y="960494"/>
                      </a:lnTo>
                      <a:cubicBezTo>
                        <a:pt x="1087143" y="1096034"/>
                        <a:pt x="1139310" y="1348864"/>
                        <a:pt x="1087143" y="1515536"/>
                      </a:cubicBezTo>
                      <a:cubicBezTo>
                        <a:pt x="1034976" y="1682208"/>
                        <a:pt x="943561" y="1895076"/>
                        <a:pt x="774143" y="1960527"/>
                      </a:cubicBezTo>
                      <a:lnTo>
                        <a:pt x="219469" y="2174814"/>
                      </a:lnTo>
                      <a:cubicBezTo>
                        <a:pt x="124292" y="2212375"/>
                        <a:pt x="208851" y="2185890"/>
                        <a:pt x="203080" y="2185890"/>
                      </a:cubicBezTo>
                      <a:lnTo>
                        <a:pt x="186663" y="2185890"/>
                      </a:lnTo>
                      <a:lnTo>
                        <a:pt x="164483" y="2185890"/>
                      </a:lnTo>
                      <a:cubicBezTo>
                        <a:pt x="150741" y="2185890"/>
                        <a:pt x="121318" y="2196237"/>
                        <a:pt x="104210" y="2185890"/>
                      </a:cubicBezTo>
                      <a:lnTo>
                        <a:pt x="49224" y="2152635"/>
                      </a:lnTo>
                      <a:cubicBezTo>
                        <a:pt x="36438" y="2137034"/>
                        <a:pt x="35682" y="2115136"/>
                        <a:pt x="27494" y="2092281"/>
                      </a:cubicBezTo>
                      <a:lnTo>
                        <a:pt x="0" y="2015539"/>
                      </a:lnTo>
                      <a:cubicBezTo>
                        <a:pt x="886" y="1988108"/>
                        <a:pt x="7853" y="1936645"/>
                        <a:pt x="32808" y="1927693"/>
                      </a:cubicBezTo>
                      <a:lnTo>
                        <a:pt x="109525" y="1900174"/>
                      </a:lnTo>
                      <a:cubicBezTo>
                        <a:pt x="163542" y="1879986"/>
                        <a:pt x="253864" y="1869521"/>
                        <a:pt x="356909" y="1806566"/>
                      </a:cubicBezTo>
                      <a:lnTo>
                        <a:pt x="751967" y="1565207"/>
                      </a:lnTo>
                      <a:cubicBezTo>
                        <a:pt x="823352" y="1436100"/>
                        <a:pt x="911451" y="1031923"/>
                        <a:pt x="785220" y="1031923"/>
                      </a:cubicBezTo>
                      <a:lnTo>
                        <a:pt x="214156" y="1031923"/>
                      </a:lnTo>
                      <a:cubicBezTo>
                        <a:pt x="104347" y="1031923"/>
                        <a:pt x="152006" y="1042863"/>
                        <a:pt x="126363" y="1031923"/>
                      </a:cubicBezTo>
                      <a:cubicBezTo>
                        <a:pt x="100721" y="1020983"/>
                        <a:pt x="60301" y="994132"/>
                        <a:pt x="60301" y="966282"/>
                      </a:cubicBezTo>
                      <a:lnTo>
                        <a:pt x="60301" y="878436"/>
                      </a:lnTo>
                      <a:lnTo>
                        <a:pt x="60301" y="164567"/>
                      </a:lnTo>
                      <a:cubicBezTo>
                        <a:pt x="60301" y="30948"/>
                        <a:pt x="40788" y="97820"/>
                        <a:pt x="60301" y="76722"/>
                      </a:cubicBezTo>
                      <a:lnTo>
                        <a:pt x="126363" y="5292"/>
                      </a:lnTo>
                      <a:cubicBezTo>
                        <a:pt x="152005" y="-6613"/>
                        <a:pt x="80625" y="5292"/>
                        <a:pt x="214156" y="5292"/>
                      </a:cubicBezTo>
                      <a:close/>
                    </a:path>
                  </a:pathLst>
                </a:cu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
              <p:nvSpPr>
                <p:cNvPr id="126" name="Freeform: Shape 125">
                  <a:extLst>
                    <a:ext uri="{FF2B5EF4-FFF2-40B4-BE49-F238E27FC236}">
                      <a16:creationId xmlns:a16="http://schemas.microsoft.com/office/drawing/2014/main" id="{BAFC7780-F548-48AE-8B3C-43CC23A91013}"/>
                    </a:ext>
                  </a:extLst>
                </p:cNvPr>
                <p:cNvSpPr>
                  <a:spLocks noChangeAspect="1"/>
                </p:cNvSpPr>
                <p:nvPr/>
              </p:nvSpPr>
              <p:spPr>
                <a:xfrm>
                  <a:off x="10283146" y="4018207"/>
                  <a:ext cx="1110328" cy="2194957"/>
                </a:xfrm>
                <a:custGeom>
                  <a:avLst/>
                  <a:gdLst>
                    <a:gd name="connsiteX0" fmla="*/ 214156 w 1087143"/>
                    <a:gd name="connsiteY0" fmla="*/ 0 h 2180598"/>
                    <a:gd name="connsiteX1" fmla="*/ 927552 w 1087143"/>
                    <a:gd name="connsiteY1" fmla="*/ 0 h 2180598"/>
                    <a:gd name="connsiteX2" fmla="*/ 1015319 w 1087143"/>
                    <a:gd name="connsiteY2" fmla="*/ 0 h 2180598"/>
                    <a:gd name="connsiteX3" fmla="*/ 1087143 w 1087143"/>
                    <a:gd name="connsiteY3" fmla="*/ 71430 h 2180598"/>
                    <a:gd name="connsiteX4" fmla="*/ 1087143 w 1087143"/>
                    <a:gd name="connsiteY4" fmla="*/ 159275 h 2180598"/>
                    <a:gd name="connsiteX5" fmla="*/ 1087143 w 1087143"/>
                    <a:gd name="connsiteY5" fmla="*/ 675274 h 2180598"/>
                    <a:gd name="connsiteX6" fmla="*/ 1087143 w 1087143"/>
                    <a:gd name="connsiteY6" fmla="*/ 697005 h 2180598"/>
                    <a:gd name="connsiteX7" fmla="*/ 1087143 w 1087143"/>
                    <a:gd name="connsiteY7" fmla="*/ 955202 h 2180598"/>
                    <a:gd name="connsiteX8" fmla="*/ 1087143 w 1087143"/>
                    <a:gd name="connsiteY8" fmla="*/ 1510244 h 2180598"/>
                    <a:gd name="connsiteX9" fmla="*/ 774143 w 1087143"/>
                    <a:gd name="connsiteY9" fmla="*/ 1955235 h 2180598"/>
                    <a:gd name="connsiteX10" fmla="*/ 219469 w 1087143"/>
                    <a:gd name="connsiteY10" fmla="*/ 2169522 h 2180598"/>
                    <a:gd name="connsiteX11" fmla="*/ 203080 w 1087143"/>
                    <a:gd name="connsiteY11" fmla="*/ 2180598 h 2180598"/>
                    <a:gd name="connsiteX12" fmla="*/ 186663 w 1087143"/>
                    <a:gd name="connsiteY12" fmla="*/ 2180598 h 2180598"/>
                    <a:gd name="connsiteX13" fmla="*/ 164483 w 1087143"/>
                    <a:gd name="connsiteY13" fmla="*/ 2180598 h 2180598"/>
                    <a:gd name="connsiteX14" fmla="*/ 104210 w 1087143"/>
                    <a:gd name="connsiteY14" fmla="*/ 2180598 h 2180598"/>
                    <a:gd name="connsiteX15" fmla="*/ 49224 w 1087143"/>
                    <a:gd name="connsiteY15" fmla="*/ 2147343 h 2180598"/>
                    <a:gd name="connsiteX16" fmla="*/ 27494 w 1087143"/>
                    <a:gd name="connsiteY16" fmla="*/ 2086989 h 2180598"/>
                    <a:gd name="connsiteX17" fmla="*/ 0 w 1087143"/>
                    <a:gd name="connsiteY17" fmla="*/ 2010247 h 2180598"/>
                    <a:gd name="connsiteX18" fmla="*/ 32808 w 1087143"/>
                    <a:gd name="connsiteY18" fmla="*/ 1922401 h 2180598"/>
                    <a:gd name="connsiteX19" fmla="*/ 109525 w 1087143"/>
                    <a:gd name="connsiteY19" fmla="*/ 1894882 h 2180598"/>
                    <a:gd name="connsiteX20" fmla="*/ 356909 w 1087143"/>
                    <a:gd name="connsiteY20" fmla="*/ 1801274 h 2180598"/>
                    <a:gd name="connsiteX21" fmla="*/ 751967 w 1087143"/>
                    <a:gd name="connsiteY21" fmla="*/ 1559915 h 2180598"/>
                    <a:gd name="connsiteX22" fmla="*/ 785220 w 1087143"/>
                    <a:gd name="connsiteY22" fmla="*/ 1026631 h 2180598"/>
                    <a:gd name="connsiteX23" fmla="*/ 214156 w 1087143"/>
                    <a:gd name="connsiteY23" fmla="*/ 1026631 h 2180598"/>
                    <a:gd name="connsiteX24" fmla="*/ 126363 w 1087143"/>
                    <a:gd name="connsiteY24" fmla="*/ 1026631 h 2180598"/>
                    <a:gd name="connsiteX25" fmla="*/ 60301 w 1087143"/>
                    <a:gd name="connsiteY25" fmla="*/ 960990 h 2180598"/>
                    <a:gd name="connsiteX26" fmla="*/ 60301 w 1087143"/>
                    <a:gd name="connsiteY26" fmla="*/ 873144 h 2180598"/>
                    <a:gd name="connsiteX27" fmla="*/ 60301 w 1087143"/>
                    <a:gd name="connsiteY27" fmla="*/ 159275 h 2180598"/>
                    <a:gd name="connsiteX28" fmla="*/ 60301 w 1087143"/>
                    <a:gd name="connsiteY28" fmla="*/ 71430 h 2180598"/>
                    <a:gd name="connsiteX29" fmla="*/ 126363 w 1087143"/>
                    <a:gd name="connsiteY29" fmla="*/ 0 h 2180598"/>
                    <a:gd name="connsiteX30" fmla="*/ 214156 w 1087143"/>
                    <a:gd name="connsiteY30" fmla="*/ 0 h 2180598"/>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94111"/>
                    <a:gd name="connsiteX1" fmla="*/ 927552 w 1110328"/>
                    <a:gd name="connsiteY1" fmla="*/ 5291 h 2194111"/>
                    <a:gd name="connsiteX2" fmla="*/ 1015319 w 1110328"/>
                    <a:gd name="connsiteY2" fmla="*/ 5291 h 2194111"/>
                    <a:gd name="connsiteX3" fmla="*/ 1087143 w 1110328"/>
                    <a:gd name="connsiteY3" fmla="*/ 76721 h 2194111"/>
                    <a:gd name="connsiteX4" fmla="*/ 1087143 w 1110328"/>
                    <a:gd name="connsiteY4" fmla="*/ 164566 h 2194111"/>
                    <a:gd name="connsiteX5" fmla="*/ 1087143 w 1110328"/>
                    <a:gd name="connsiteY5" fmla="*/ 680565 h 2194111"/>
                    <a:gd name="connsiteX6" fmla="*/ 1087143 w 1110328"/>
                    <a:gd name="connsiteY6" fmla="*/ 702296 h 2194111"/>
                    <a:gd name="connsiteX7" fmla="*/ 1087143 w 1110328"/>
                    <a:gd name="connsiteY7" fmla="*/ 960493 h 2194111"/>
                    <a:gd name="connsiteX8" fmla="*/ 1087143 w 1110328"/>
                    <a:gd name="connsiteY8" fmla="*/ 1515535 h 2194111"/>
                    <a:gd name="connsiteX9" fmla="*/ 774143 w 1110328"/>
                    <a:gd name="connsiteY9" fmla="*/ 1960526 h 2194111"/>
                    <a:gd name="connsiteX10" fmla="*/ 219469 w 1110328"/>
                    <a:gd name="connsiteY10" fmla="*/ 2174813 h 2194111"/>
                    <a:gd name="connsiteX11" fmla="*/ 203080 w 1110328"/>
                    <a:gd name="connsiteY11" fmla="*/ 2185889 h 2194111"/>
                    <a:gd name="connsiteX12" fmla="*/ 186663 w 1110328"/>
                    <a:gd name="connsiteY12" fmla="*/ 2185889 h 2194111"/>
                    <a:gd name="connsiteX13" fmla="*/ 164483 w 1110328"/>
                    <a:gd name="connsiteY13" fmla="*/ 2185889 h 2194111"/>
                    <a:gd name="connsiteX14" fmla="*/ 104210 w 1110328"/>
                    <a:gd name="connsiteY14" fmla="*/ 2185889 h 2194111"/>
                    <a:gd name="connsiteX15" fmla="*/ 49224 w 1110328"/>
                    <a:gd name="connsiteY15" fmla="*/ 2152634 h 2194111"/>
                    <a:gd name="connsiteX16" fmla="*/ 27494 w 1110328"/>
                    <a:gd name="connsiteY16" fmla="*/ 2092280 h 2194111"/>
                    <a:gd name="connsiteX17" fmla="*/ 0 w 1110328"/>
                    <a:gd name="connsiteY17" fmla="*/ 2015538 h 2194111"/>
                    <a:gd name="connsiteX18" fmla="*/ 32808 w 1110328"/>
                    <a:gd name="connsiteY18" fmla="*/ 1927692 h 2194111"/>
                    <a:gd name="connsiteX19" fmla="*/ 109525 w 1110328"/>
                    <a:gd name="connsiteY19" fmla="*/ 1900173 h 2194111"/>
                    <a:gd name="connsiteX20" fmla="*/ 356909 w 1110328"/>
                    <a:gd name="connsiteY20" fmla="*/ 1806565 h 2194111"/>
                    <a:gd name="connsiteX21" fmla="*/ 751967 w 1110328"/>
                    <a:gd name="connsiteY21" fmla="*/ 1565206 h 2194111"/>
                    <a:gd name="connsiteX22" fmla="*/ 785220 w 1110328"/>
                    <a:gd name="connsiteY22" fmla="*/ 1031922 h 2194111"/>
                    <a:gd name="connsiteX23" fmla="*/ 214156 w 1110328"/>
                    <a:gd name="connsiteY23" fmla="*/ 1031922 h 2194111"/>
                    <a:gd name="connsiteX24" fmla="*/ 126363 w 1110328"/>
                    <a:gd name="connsiteY24" fmla="*/ 1031922 h 2194111"/>
                    <a:gd name="connsiteX25" fmla="*/ 60301 w 1110328"/>
                    <a:gd name="connsiteY25" fmla="*/ 966281 h 2194111"/>
                    <a:gd name="connsiteX26" fmla="*/ 60301 w 1110328"/>
                    <a:gd name="connsiteY26" fmla="*/ 878435 h 2194111"/>
                    <a:gd name="connsiteX27" fmla="*/ 60301 w 1110328"/>
                    <a:gd name="connsiteY27" fmla="*/ 164566 h 2194111"/>
                    <a:gd name="connsiteX28" fmla="*/ 60301 w 1110328"/>
                    <a:gd name="connsiteY28" fmla="*/ 76721 h 2194111"/>
                    <a:gd name="connsiteX29" fmla="*/ 126363 w 1110328"/>
                    <a:gd name="connsiteY29" fmla="*/ 5291 h 2194111"/>
                    <a:gd name="connsiteX30" fmla="*/ 214156 w 1110328"/>
                    <a:gd name="connsiteY30" fmla="*/ 5291 h 2194111"/>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6221 w 1112393"/>
                    <a:gd name="connsiteY0" fmla="*/ 5291 h 2194956"/>
                    <a:gd name="connsiteX1" fmla="*/ 929617 w 1112393"/>
                    <a:gd name="connsiteY1" fmla="*/ 5291 h 2194956"/>
                    <a:gd name="connsiteX2" fmla="*/ 1017384 w 1112393"/>
                    <a:gd name="connsiteY2" fmla="*/ 5291 h 2194956"/>
                    <a:gd name="connsiteX3" fmla="*/ 1089208 w 1112393"/>
                    <a:gd name="connsiteY3" fmla="*/ 76721 h 2194956"/>
                    <a:gd name="connsiteX4" fmla="*/ 1089208 w 1112393"/>
                    <a:gd name="connsiteY4" fmla="*/ 164566 h 2194956"/>
                    <a:gd name="connsiteX5" fmla="*/ 1089208 w 1112393"/>
                    <a:gd name="connsiteY5" fmla="*/ 680565 h 2194956"/>
                    <a:gd name="connsiteX6" fmla="*/ 1089208 w 1112393"/>
                    <a:gd name="connsiteY6" fmla="*/ 702296 h 2194956"/>
                    <a:gd name="connsiteX7" fmla="*/ 1089208 w 1112393"/>
                    <a:gd name="connsiteY7" fmla="*/ 960493 h 2194956"/>
                    <a:gd name="connsiteX8" fmla="*/ 1089208 w 1112393"/>
                    <a:gd name="connsiteY8" fmla="*/ 1515535 h 2194956"/>
                    <a:gd name="connsiteX9" fmla="*/ 776208 w 1112393"/>
                    <a:gd name="connsiteY9" fmla="*/ 1960526 h 2194956"/>
                    <a:gd name="connsiteX10" fmla="*/ 221534 w 1112393"/>
                    <a:gd name="connsiteY10" fmla="*/ 2174813 h 2194956"/>
                    <a:gd name="connsiteX11" fmla="*/ 205145 w 1112393"/>
                    <a:gd name="connsiteY11" fmla="*/ 2185889 h 2194956"/>
                    <a:gd name="connsiteX12" fmla="*/ 188728 w 1112393"/>
                    <a:gd name="connsiteY12" fmla="*/ 2185889 h 2194956"/>
                    <a:gd name="connsiteX13" fmla="*/ 166548 w 1112393"/>
                    <a:gd name="connsiteY13" fmla="*/ 2185889 h 2194956"/>
                    <a:gd name="connsiteX14" fmla="*/ 106275 w 1112393"/>
                    <a:gd name="connsiteY14" fmla="*/ 2185889 h 2194956"/>
                    <a:gd name="connsiteX15" fmla="*/ 51289 w 1112393"/>
                    <a:gd name="connsiteY15" fmla="*/ 2152634 h 2194956"/>
                    <a:gd name="connsiteX16" fmla="*/ 29559 w 1112393"/>
                    <a:gd name="connsiteY16" fmla="*/ 2092280 h 2194956"/>
                    <a:gd name="connsiteX17" fmla="*/ 2065 w 1112393"/>
                    <a:gd name="connsiteY17" fmla="*/ 2015538 h 2194956"/>
                    <a:gd name="connsiteX18" fmla="*/ 34873 w 1112393"/>
                    <a:gd name="connsiteY18" fmla="*/ 1927692 h 2194956"/>
                    <a:gd name="connsiteX19" fmla="*/ 111590 w 1112393"/>
                    <a:gd name="connsiteY19" fmla="*/ 1900173 h 2194956"/>
                    <a:gd name="connsiteX20" fmla="*/ 358974 w 1112393"/>
                    <a:gd name="connsiteY20" fmla="*/ 1806565 h 2194956"/>
                    <a:gd name="connsiteX21" fmla="*/ 754032 w 1112393"/>
                    <a:gd name="connsiteY21" fmla="*/ 1565206 h 2194956"/>
                    <a:gd name="connsiteX22" fmla="*/ 787285 w 1112393"/>
                    <a:gd name="connsiteY22" fmla="*/ 1031922 h 2194956"/>
                    <a:gd name="connsiteX23" fmla="*/ 216221 w 1112393"/>
                    <a:gd name="connsiteY23" fmla="*/ 1031922 h 2194956"/>
                    <a:gd name="connsiteX24" fmla="*/ 128428 w 1112393"/>
                    <a:gd name="connsiteY24" fmla="*/ 1031922 h 2194956"/>
                    <a:gd name="connsiteX25" fmla="*/ 62366 w 1112393"/>
                    <a:gd name="connsiteY25" fmla="*/ 966281 h 2194956"/>
                    <a:gd name="connsiteX26" fmla="*/ 62366 w 1112393"/>
                    <a:gd name="connsiteY26" fmla="*/ 878435 h 2194956"/>
                    <a:gd name="connsiteX27" fmla="*/ 62366 w 1112393"/>
                    <a:gd name="connsiteY27" fmla="*/ 164566 h 2194956"/>
                    <a:gd name="connsiteX28" fmla="*/ 62366 w 1112393"/>
                    <a:gd name="connsiteY28" fmla="*/ 76721 h 2194956"/>
                    <a:gd name="connsiteX29" fmla="*/ 128428 w 1112393"/>
                    <a:gd name="connsiteY29" fmla="*/ 5291 h 2194956"/>
                    <a:gd name="connsiteX30" fmla="*/ 216221 w 1112393"/>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9224 h 2198889"/>
                    <a:gd name="connsiteX1" fmla="*/ 927552 w 1110328"/>
                    <a:gd name="connsiteY1" fmla="*/ 9224 h 2198889"/>
                    <a:gd name="connsiteX2" fmla="*/ 1015319 w 1110328"/>
                    <a:gd name="connsiteY2" fmla="*/ 9224 h 2198889"/>
                    <a:gd name="connsiteX3" fmla="*/ 1087143 w 1110328"/>
                    <a:gd name="connsiteY3" fmla="*/ 80654 h 2198889"/>
                    <a:gd name="connsiteX4" fmla="*/ 1087143 w 1110328"/>
                    <a:gd name="connsiteY4" fmla="*/ 168499 h 2198889"/>
                    <a:gd name="connsiteX5" fmla="*/ 1087143 w 1110328"/>
                    <a:gd name="connsiteY5" fmla="*/ 684498 h 2198889"/>
                    <a:gd name="connsiteX6" fmla="*/ 1087143 w 1110328"/>
                    <a:gd name="connsiteY6" fmla="*/ 706229 h 2198889"/>
                    <a:gd name="connsiteX7" fmla="*/ 1087143 w 1110328"/>
                    <a:gd name="connsiteY7" fmla="*/ 964426 h 2198889"/>
                    <a:gd name="connsiteX8" fmla="*/ 1087143 w 1110328"/>
                    <a:gd name="connsiteY8" fmla="*/ 1519468 h 2198889"/>
                    <a:gd name="connsiteX9" fmla="*/ 774143 w 1110328"/>
                    <a:gd name="connsiteY9" fmla="*/ 1964459 h 2198889"/>
                    <a:gd name="connsiteX10" fmla="*/ 219469 w 1110328"/>
                    <a:gd name="connsiteY10" fmla="*/ 2178746 h 2198889"/>
                    <a:gd name="connsiteX11" fmla="*/ 203080 w 1110328"/>
                    <a:gd name="connsiteY11" fmla="*/ 2189822 h 2198889"/>
                    <a:gd name="connsiteX12" fmla="*/ 186663 w 1110328"/>
                    <a:gd name="connsiteY12" fmla="*/ 2189822 h 2198889"/>
                    <a:gd name="connsiteX13" fmla="*/ 164483 w 1110328"/>
                    <a:gd name="connsiteY13" fmla="*/ 2189822 h 2198889"/>
                    <a:gd name="connsiteX14" fmla="*/ 104210 w 1110328"/>
                    <a:gd name="connsiteY14" fmla="*/ 2189822 h 2198889"/>
                    <a:gd name="connsiteX15" fmla="*/ 49224 w 1110328"/>
                    <a:gd name="connsiteY15" fmla="*/ 2156567 h 2198889"/>
                    <a:gd name="connsiteX16" fmla="*/ 27494 w 1110328"/>
                    <a:gd name="connsiteY16" fmla="*/ 2096213 h 2198889"/>
                    <a:gd name="connsiteX17" fmla="*/ 0 w 1110328"/>
                    <a:gd name="connsiteY17" fmla="*/ 2019471 h 2198889"/>
                    <a:gd name="connsiteX18" fmla="*/ 32808 w 1110328"/>
                    <a:gd name="connsiteY18" fmla="*/ 1931625 h 2198889"/>
                    <a:gd name="connsiteX19" fmla="*/ 109525 w 1110328"/>
                    <a:gd name="connsiteY19" fmla="*/ 1904106 h 2198889"/>
                    <a:gd name="connsiteX20" fmla="*/ 356909 w 1110328"/>
                    <a:gd name="connsiteY20" fmla="*/ 1810498 h 2198889"/>
                    <a:gd name="connsiteX21" fmla="*/ 751967 w 1110328"/>
                    <a:gd name="connsiteY21" fmla="*/ 1569139 h 2198889"/>
                    <a:gd name="connsiteX22" fmla="*/ 785220 w 1110328"/>
                    <a:gd name="connsiteY22" fmla="*/ 1035855 h 2198889"/>
                    <a:gd name="connsiteX23" fmla="*/ 214156 w 1110328"/>
                    <a:gd name="connsiteY23" fmla="*/ 1035855 h 2198889"/>
                    <a:gd name="connsiteX24" fmla="*/ 126363 w 1110328"/>
                    <a:gd name="connsiteY24" fmla="*/ 1035855 h 2198889"/>
                    <a:gd name="connsiteX25" fmla="*/ 60301 w 1110328"/>
                    <a:gd name="connsiteY25" fmla="*/ 970214 h 2198889"/>
                    <a:gd name="connsiteX26" fmla="*/ 60301 w 1110328"/>
                    <a:gd name="connsiteY26" fmla="*/ 882368 h 2198889"/>
                    <a:gd name="connsiteX27" fmla="*/ 60301 w 1110328"/>
                    <a:gd name="connsiteY27" fmla="*/ 168499 h 2198889"/>
                    <a:gd name="connsiteX28" fmla="*/ 60301 w 1110328"/>
                    <a:gd name="connsiteY28" fmla="*/ 80654 h 2198889"/>
                    <a:gd name="connsiteX29" fmla="*/ 126363 w 1110328"/>
                    <a:gd name="connsiteY29" fmla="*/ 9224 h 2198889"/>
                    <a:gd name="connsiteX30" fmla="*/ 214156 w 1110328"/>
                    <a:gd name="connsiteY30" fmla="*/ 9224 h 2198889"/>
                    <a:gd name="connsiteX0" fmla="*/ 214156 w 1110328"/>
                    <a:gd name="connsiteY0" fmla="*/ 5292 h 2194957"/>
                    <a:gd name="connsiteX1" fmla="*/ 927552 w 1110328"/>
                    <a:gd name="connsiteY1" fmla="*/ 5292 h 2194957"/>
                    <a:gd name="connsiteX2" fmla="*/ 1015319 w 1110328"/>
                    <a:gd name="connsiteY2" fmla="*/ 5292 h 2194957"/>
                    <a:gd name="connsiteX3" fmla="*/ 1087143 w 1110328"/>
                    <a:gd name="connsiteY3" fmla="*/ 76722 h 2194957"/>
                    <a:gd name="connsiteX4" fmla="*/ 1087143 w 1110328"/>
                    <a:gd name="connsiteY4" fmla="*/ 164567 h 2194957"/>
                    <a:gd name="connsiteX5" fmla="*/ 1087143 w 1110328"/>
                    <a:gd name="connsiteY5" fmla="*/ 680566 h 2194957"/>
                    <a:gd name="connsiteX6" fmla="*/ 1087143 w 1110328"/>
                    <a:gd name="connsiteY6" fmla="*/ 702297 h 2194957"/>
                    <a:gd name="connsiteX7" fmla="*/ 1087143 w 1110328"/>
                    <a:gd name="connsiteY7" fmla="*/ 960494 h 2194957"/>
                    <a:gd name="connsiteX8" fmla="*/ 1087143 w 1110328"/>
                    <a:gd name="connsiteY8" fmla="*/ 1515536 h 2194957"/>
                    <a:gd name="connsiteX9" fmla="*/ 774143 w 1110328"/>
                    <a:gd name="connsiteY9" fmla="*/ 1960527 h 2194957"/>
                    <a:gd name="connsiteX10" fmla="*/ 219469 w 1110328"/>
                    <a:gd name="connsiteY10" fmla="*/ 2174814 h 2194957"/>
                    <a:gd name="connsiteX11" fmla="*/ 203080 w 1110328"/>
                    <a:gd name="connsiteY11" fmla="*/ 2185890 h 2194957"/>
                    <a:gd name="connsiteX12" fmla="*/ 186663 w 1110328"/>
                    <a:gd name="connsiteY12" fmla="*/ 2185890 h 2194957"/>
                    <a:gd name="connsiteX13" fmla="*/ 164483 w 1110328"/>
                    <a:gd name="connsiteY13" fmla="*/ 2185890 h 2194957"/>
                    <a:gd name="connsiteX14" fmla="*/ 104210 w 1110328"/>
                    <a:gd name="connsiteY14" fmla="*/ 2185890 h 2194957"/>
                    <a:gd name="connsiteX15" fmla="*/ 49224 w 1110328"/>
                    <a:gd name="connsiteY15" fmla="*/ 2152635 h 2194957"/>
                    <a:gd name="connsiteX16" fmla="*/ 27494 w 1110328"/>
                    <a:gd name="connsiteY16" fmla="*/ 2092281 h 2194957"/>
                    <a:gd name="connsiteX17" fmla="*/ 0 w 1110328"/>
                    <a:gd name="connsiteY17" fmla="*/ 2015539 h 2194957"/>
                    <a:gd name="connsiteX18" fmla="*/ 32808 w 1110328"/>
                    <a:gd name="connsiteY18" fmla="*/ 1927693 h 2194957"/>
                    <a:gd name="connsiteX19" fmla="*/ 109525 w 1110328"/>
                    <a:gd name="connsiteY19" fmla="*/ 1900174 h 2194957"/>
                    <a:gd name="connsiteX20" fmla="*/ 356909 w 1110328"/>
                    <a:gd name="connsiteY20" fmla="*/ 1806566 h 2194957"/>
                    <a:gd name="connsiteX21" fmla="*/ 751967 w 1110328"/>
                    <a:gd name="connsiteY21" fmla="*/ 1565207 h 2194957"/>
                    <a:gd name="connsiteX22" fmla="*/ 785220 w 1110328"/>
                    <a:gd name="connsiteY22" fmla="*/ 1031923 h 2194957"/>
                    <a:gd name="connsiteX23" fmla="*/ 214156 w 1110328"/>
                    <a:gd name="connsiteY23" fmla="*/ 1031923 h 2194957"/>
                    <a:gd name="connsiteX24" fmla="*/ 126363 w 1110328"/>
                    <a:gd name="connsiteY24" fmla="*/ 1031923 h 2194957"/>
                    <a:gd name="connsiteX25" fmla="*/ 60301 w 1110328"/>
                    <a:gd name="connsiteY25" fmla="*/ 966282 h 2194957"/>
                    <a:gd name="connsiteX26" fmla="*/ 60301 w 1110328"/>
                    <a:gd name="connsiteY26" fmla="*/ 878436 h 2194957"/>
                    <a:gd name="connsiteX27" fmla="*/ 60301 w 1110328"/>
                    <a:gd name="connsiteY27" fmla="*/ 164567 h 2194957"/>
                    <a:gd name="connsiteX28" fmla="*/ 60301 w 1110328"/>
                    <a:gd name="connsiteY28" fmla="*/ 76722 h 2194957"/>
                    <a:gd name="connsiteX29" fmla="*/ 126363 w 1110328"/>
                    <a:gd name="connsiteY29" fmla="*/ 5292 h 2194957"/>
                    <a:gd name="connsiteX30" fmla="*/ 214156 w 1110328"/>
                    <a:gd name="connsiteY30" fmla="*/ 5292 h 219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0328" h="2194957">
                      <a:moveTo>
                        <a:pt x="214156" y="5292"/>
                      </a:moveTo>
                      <a:lnTo>
                        <a:pt x="927552" y="5292"/>
                      </a:lnTo>
                      <a:cubicBezTo>
                        <a:pt x="1061079" y="5292"/>
                        <a:pt x="988721" y="-6613"/>
                        <a:pt x="1015319" y="5292"/>
                      </a:cubicBezTo>
                      <a:cubicBezTo>
                        <a:pt x="1041917" y="17197"/>
                        <a:pt x="1087143" y="47602"/>
                        <a:pt x="1087143" y="76722"/>
                      </a:cubicBezTo>
                      <a:lnTo>
                        <a:pt x="1087143" y="164567"/>
                      </a:lnTo>
                      <a:lnTo>
                        <a:pt x="1087143" y="680566"/>
                      </a:lnTo>
                      <a:lnTo>
                        <a:pt x="1087143" y="702297"/>
                      </a:lnTo>
                      <a:lnTo>
                        <a:pt x="1087143" y="960494"/>
                      </a:lnTo>
                      <a:cubicBezTo>
                        <a:pt x="1087143" y="1096034"/>
                        <a:pt x="1139310" y="1348864"/>
                        <a:pt x="1087143" y="1515536"/>
                      </a:cubicBezTo>
                      <a:cubicBezTo>
                        <a:pt x="1034976" y="1682208"/>
                        <a:pt x="943561" y="1895076"/>
                        <a:pt x="774143" y="1960527"/>
                      </a:cubicBezTo>
                      <a:lnTo>
                        <a:pt x="219469" y="2174814"/>
                      </a:lnTo>
                      <a:cubicBezTo>
                        <a:pt x="124292" y="2212375"/>
                        <a:pt x="208851" y="2185890"/>
                        <a:pt x="203080" y="2185890"/>
                      </a:cubicBezTo>
                      <a:lnTo>
                        <a:pt x="186663" y="2185890"/>
                      </a:lnTo>
                      <a:lnTo>
                        <a:pt x="164483" y="2185890"/>
                      </a:lnTo>
                      <a:cubicBezTo>
                        <a:pt x="150741" y="2185890"/>
                        <a:pt x="121318" y="2196237"/>
                        <a:pt x="104210" y="2185890"/>
                      </a:cubicBezTo>
                      <a:lnTo>
                        <a:pt x="49224" y="2152635"/>
                      </a:lnTo>
                      <a:cubicBezTo>
                        <a:pt x="36438" y="2137034"/>
                        <a:pt x="35682" y="2115136"/>
                        <a:pt x="27494" y="2092281"/>
                      </a:cubicBezTo>
                      <a:lnTo>
                        <a:pt x="0" y="2015539"/>
                      </a:lnTo>
                      <a:cubicBezTo>
                        <a:pt x="886" y="1988108"/>
                        <a:pt x="7853" y="1936645"/>
                        <a:pt x="32808" y="1927693"/>
                      </a:cubicBezTo>
                      <a:lnTo>
                        <a:pt x="109525" y="1900174"/>
                      </a:lnTo>
                      <a:cubicBezTo>
                        <a:pt x="163542" y="1879986"/>
                        <a:pt x="253864" y="1869521"/>
                        <a:pt x="356909" y="1806566"/>
                      </a:cubicBezTo>
                      <a:lnTo>
                        <a:pt x="751967" y="1565207"/>
                      </a:lnTo>
                      <a:cubicBezTo>
                        <a:pt x="823352" y="1436100"/>
                        <a:pt x="911451" y="1031923"/>
                        <a:pt x="785220" y="1031923"/>
                      </a:cubicBezTo>
                      <a:lnTo>
                        <a:pt x="214156" y="1031923"/>
                      </a:lnTo>
                      <a:cubicBezTo>
                        <a:pt x="104347" y="1031923"/>
                        <a:pt x="152006" y="1042863"/>
                        <a:pt x="126363" y="1031923"/>
                      </a:cubicBezTo>
                      <a:cubicBezTo>
                        <a:pt x="100721" y="1020983"/>
                        <a:pt x="60301" y="994132"/>
                        <a:pt x="60301" y="966282"/>
                      </a:cubicBezTo>
                      <a:lnTo>
                        <a:pt x="60301" y="878436"/>
                      </a:lnTo>
                      <a:lnTo>
                        <a:pt x="60301" y="164567"/>
                      </a:lnTo>
                      <a:cubicBezTo>
                        <a:pt x="60301" y="30948"/>
                        <a:pt x="40788" y="97820"/>
                        <a:pt x="60301" y="76722"/>
                      </a:cubicBezTo>
                      <a:lnTo>
                        <a:pt x="126363" y="5292"/>
                      </a:lnTo>
                      <a:cubicBezTo>
                        <a:pt x="152005" y="-6613"/>
                        <a:pt x="80625" y="5292"/>
                        <a:pt x="214156" y="5292"/>
                      </a:cubicBezTo>
                      <a:close/>
                    </a:path>
                  </a:pathLst>
                </a:cu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grpSp>
          <p:grpSp>
            <p:nvGrpSpPr>
              <p:cNvPr id="122" name="Group 121">
                <a:extLst>
                  <a:ext uri="{FF2B5EF4-FFF2-40B4-BE49-F238E27FC236}">
                    <a16:creationId xmlns:a16="http://schemas.microsoft.com/office/drawing/2014/main" id="{EA6CB46A-AC1F-4856-A593-714CC85FF891}"/>
                  </a:ext>
                </a:extLst>
              </p:cNvPr>
              <p:cNvGrpSpPr/>
              <p:nvPr/>
            </p:nvGrpSpPr>
            <p:grpSpPr>
              <a:xfrm rot="10800000">
                <a:off x="1018198" y="1915826"/>
                <a:ext cx="2474656" cy="2194957"/>
                <a:chOff x="8918818" y="4018207"/>
                <a:chExt cx="2474656" cy="2194957"/>
              </a:xfrm>
            </p:grpSpPr>
            <p:sp>
              <p:nvSpPr>
                <p:cNvPr id="123" name="Freeform: Shape 122">
                  <a:extLst>
                    <a:ext uri="{FF2B5EF4-FFF2-40B4-BE49-F238E27FC236}">
                      <a16:creationId xmlns:a16="http://schemas.microsoft.com/office/drawing/2014/main" id="{41DD26B2-4BC4-4086-AB56-3885F3434F93}"/>
                    </a:ext>
                  </a:extLst>
                </p:cNvPr>
                <p:cNvSpPr>
                  <a:spLocks noChangeAspect="1"/>
                </p:cNvSpPr>
                <p:nvPr/>
              </p:nvSpPr>
              <p:spPr>
                <a:xfrm>
                  <a:off x="8918818" y="4018207"/>
                  <a:ext cx="1110328" cy="2194957"/>
                </a:xfrm>
                <a:custGeom>
                  <a:avLst/>
                  <a:gdLst>
                    <a:gd name="connsiteX0" fmla="*/ 214156 w 1087143"/>
                    <a:gd name="connsiteY0" fmla="*/ 0 h 2180598"/>
                    <a:gd name="connsiteX1" fmla="*/ 927552 w 1087143"/>
                    <a:gd name="connsiteY1" fmla="*/ 0 h 2180598"/>
                    <a:gd name="connsiteX2" fmla="*/ 1015319 w 1087143"/>
                    <a:gd name="connsiteY2" fmla="*/ 0 h 2180598"/>
                    <a:gd name="connsiteX3" fmla="*/ 1087143 w 1087143"/>
                    <a:gd name="connsiteY3" fmla="*/ 71430 h 2180598"/>
                    <a:gd name="connsiteX4" fmla="*/ 1087143 w 1087143"/>
                    <a:gd name="connsiteY4" fmla="*/ 159275 h 2180598"/>
                    <a:gd name="connsiteX5" fmla="*/ 1087143 w 1087143"/>
                    <a:gd name="connsiteY5" fmla="*/ 675274 h 2180598"/>
                    <a:gd name="connsiteX6" fmla="*/ 1087143 w 1087143"/>
                    <a:gd name="connsiteY6" fmla="*/ 697005 h 2180598"/>
                    <a:gd name="connsiteX7" fmla="*/ 1087143 w 1087143"/>
                    <a:gd name="connsiteY7" fmla="*/ 955202 h 2180598"/>
                    <a:gd name="connsiteX8" fmla="*/ 1087143 w 1087143"/>
                    <a:gd name="connsiteY8" fmla="*/ 1510244 h 2180598"/>
                    <a:gd name="connsiteX9" fmla="*/ 774143 w 1087143"/>
                    <a:gd name="connsiteY9" fmla="*/ 1955235 h 2180598"/>
                    <a:gd name="connsiteX10" fmla="*/ 219469 w 1087143"/>
                    <a:gd name="connsiteY10" fmla="*/ 2169522 h 2180598"/>
                    <a:gd name="connsiteX11" fmla="*/ 203080 w 1087143"/>
                    <a:gd name="connsiteY11" fmla="*/ 2180598 h 2180598"/>
                    <a:gd name="connsiteX12" fmla="*/ 186663 w 1087143"/>
                    <a:gd name="connsiteY12" fmla="*/ 2180598 h 2180598"/>
                    <a:gd name="connsiteX13" fmla="*/ 164483 w 1087143"/>
                    <a:gd name="connsiteY13" fmla="*/ 2180598 h 2180598"/>
                    <a:gd name="connsiteX14" fmla="*/ 104210 w 1087143"/>
                    <a:gd name="connsiteY14" fmla="*/ 2180598 h 2180598"/>
                    <a:gd name="connsiteX15" fmla="*/ 49224 w 1087143"/>
                    <a:gd name="connsiteY15" fmla="*/ 2147343 h 2180598"/>
                    <a:gd name="connsiteX16" fmla="*/ 27494 w 1087143"/>
                    <a:gd name="connsiteY16" fmla="*/ 2086989 h 2180598"/>
                    <a:gd name="connsiteX17" fmla="*/ 0 w 1087143"/>
                    <a:gd name="connsiteY17" fmla="*/ 2010247 h 2180598"/>
                    <a:gd name="connsiteX18" fmla="*/ 32808 w 1087143"/>
                    <a:gd name="connsiteY18" fmla="*/ 1922401 h 2180598"/>
                    <a:gd name="connsiteX19" fmla="*/ 109525 w 1087143"/>
                    <a:gd name="connsiteY19" fmla="*/ 1894882 h 2180598"/>
                    <a:gd name="connsiteX20" fmla="*/ 356909 w 1087143"/>
                    <a:gd name="connsiteY20" fmla="*/ 1801274 h 2180598"/>
                    <a:gd name="connsiteX21" fmla="*/ 751967 w 1087143"/>
                    <a:gd name="connsiteY21" fmla="*/ 1559915 h 2180598"/>
                    <a:gd name="connsiteX22" fmla="*/ 785220 w 1087143"/>
                    <a:gd name="connsiteY22" fmla="*/ 1026631 h 2180598"/>
                    <a:gd name="connsiteX23" fmla="*/ 214156 w 1087143"/>
                    <a:gd name="connsiteY23" fmla="*/ 1026631 h 2180598"/>
                    <a:gd name="connsiteX24" fmla="*/ 126363 w 1087143"/>
                    <a:gd name="connsiteY24" fmla="*/ 1026631 h 2180598"/>
                    <a:gd name="connsiteX25" fmla="*/ 60301 w 1087143"/>
                    <a:gd name="connsiteY25" fmla="*/ 960990 h 2180598"/>
                    <a:gd name="connsiteX26" fmla="*/ 60301 w 1087143"/>
                    <a:gd name="connsiteY26" fmla="*/ 873144 h 2180598"/>
                    <a:gd name="connsiteX27" fmla="*/ 60301 w 1087143"/>
                    <a:gd name="connsiteY27" fmla="*/ 159275 h 2180598"/>
                    <a:gd name="connsiteX28" fmla="*/ 60301 w 1087143"/>
                    <a:gd name="connsiteY28" fmla="*/ 71430 h 2180598"/>
                    <a:gd name="connsiteX29" fmla="*/ 126363 w 1087143"/>
                    <a:gd name="connsiteY29" fmla="*/ 0 h 2180598"/>
                    <a:gd name="connsiteX30" fmla="*/ 214156 w 1087143"/>
                    <a:gd name="connsiteY30" fmla="*/ 0 h 2180598"/>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94111"/>
                    <a:gd name="connsiteX1" fmla="*/ 927552 w 1110328"/>
                    <a:gd name="connsiteY1" fmla="*/ 5291 h 2194111"/>
                    <a:gd name="connsiteX2" fmla="*/ 1015319 w 1110328"/>
                    <a:gd name="connsiteY2" fmla="*/ 5291 h 2194111"/>
                    <a:gd name="connsiteX3" fmla="*/ 1087143 w 1110328"/>
                    <a:gd name="connsiteY3" fmla="*/ 76721 h 2194111"/>
                    <a:gd name="connsiteX4" fmla="*/ 1087143 w 1110328"/>
                    <a:gd name="connsiteY4" fmla="*/ 164566 h 2194111"/>
                    <a:gd name="connsiteX5" fmla="*/ 1087143 w 1110328"/>
                    <a:gd name="connsiteY5" fmla="*/ 680565 h 2194111"/>
                    <a:gd name="connsiteX6" fmla="*/ 1087143 w 1110328"/>
                    <a:gd name="connsiteY6" fmla="*/ 702296 h 2194111"/>
                    <a:gd name="connsiteX7" fmla="*/ 1087143 w 1110328"/>
                    <a:gd name="connsiteY7" fmla="*/ 960493 h 2194111"/>
                    <a:gd name="connsiteX8" fmla="*/ 1087143 w 1110328"/>
                    <a:gd name="connsiteY8" fmla="*/ 1515535 h 2194111"/>
                    <a:gd name="connsiteX9" fmla="*/ 774143 w 1110328"/>
                    <a:gd name="connsiteY9" fmla="*/ 1960526 h 2194111"/>
                    <a:gd name="connsiteX10" fmla="*/ 219469 w 1110328"/>
                    <a:gd name="connsiteY10" fmla="*/ 2174813 h 2194111"/>
                    <a:gd name="connsiteX11" fmla="*/ 203080 w 1110328"/>
                    <a:gd name="connsiteY11" fmla="*/ 2185889 h 2194111"/>
                    <a:gd name="connsiteX12" fmla="*/ 186663 w 1110328"/>
                    <a:gd name="connsiteY12" fmla="*/ 2185889 h 2194111"/>
                    <a:gd name="connsiteX13" fmla="*/ 164483 w 1110328"/>
                    <a:gd name="connsiteY13" fmla="*/ 2185889 h 2194111"/>
                    <a:gd name="connsiteX14" fmla="*/ 104210 w 1110328"/>
                    <a:gd name="connsiteY14" fmla="*/ 2185889 h 2194111"/>
                    <a:gd name="connsiteX15" fmla="*/ 49224 w 1110328"/>
                    <a:gd name="connsiteY15" fmla="*/ 2152634 h 2194111"/>
                    <a:gd name="connsiteX16" fmla="*/ 27494 w 1110328"/>
                    <a:gd name="connsiteY16" fmla="*/ 2092280 h 2194111"/>
                    <a:gd name="connsiteX17" fmla="*/ 0 w 1110328"/>
                    <a:gd name="connsiteY17" fmla="*/ 2015538 h 2194111"/>
                    <a:gd name="connsiteX18" fmla="*/ 32808 w 1110328"/>
                    <a:gd name="connsiteY18" fmla="*/ 1927692 h 2194111"/>
                    <a:gd name="connsiteX19" fmla="*/ 109525 w 1110328"/>
                    <a:gd name="connsiteY19" fmla="*/ 1900173 h 2194111"/>
                    <a:gd name="connsiteX20" fmla="*/ 356909 w 1110328"/>
                    <a:gd name="connsiteY20" fmla="*/ 1806565 h 2194111"/>
                    <a:gd name="connsiteX21" fmla="*/ 751967 w 1110328"/>
                    <a:gd name="connsiteY21" fmla="*/ 1565206 h 2194111"/>
                    <a:gd name="connsiteX22" fmla="*/ 785220 w 1110328"/>
                    <a:gd name="connsiteY22" fmla="*/ 1031922 h 2194111"/>
                    <a:gd name="connsiteX23" fmla="*/ 214156 w 1110328"/>
                    <a:gd name="connsiteY23" fmla="*/ 1031922 h 2194111"/>
                    <a:gd name="connsiteX24" fmla="*/ 126363 w 1110328"/>
                    <a:gd name="connsiteY24" fmla="*/ 1031922 h 2194111"/>
                    <a:gd name="connsiteX25" fmla="*/ 60301 w 1110328"/>
                    <a:gd name="connsiteY25" fmla="*/ 966281 h 2194111"/>
                    <a:gd name="connsiteX26" fmla="*/ 60301 w 1110328"/>
                    <a:gd name="connsiteY26" fmla="*/ 878435 h 2194111"/>
                    <a:gd name="connsiteX27" fmla="*/ 60301 w 1110328"/>
                    <a:gd name="connsiteY27" fmla="*/ 164566 h 2194111"/>
                    <a:gd name="connsiteX28" fmla="*/ 60301 w 1110328"/>
                    <a:gd name="connsiteY28" fmla="*/ 76721 h 2194111"/>
                    <a:gd name="connsiteX29" fmla="*/ 126363 w 1110328"/>
                    <a:gd name="connsiteY29" fmla="*/ 5291 h 2194111"/>
                    <a:gd name="connsiteX30" fmla="*/ 214156 w 1110328"/>
                    <a:gd name="connsiteY30" fmla="*/ 5291 h 2194111"/>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6221 w 1112393"/>
                    <a:gd name="connsiteY0" fmla="*/ 5291 h 2194956"/>
                    <a:gd name="connsiteX1" fmla="*/ 929617 w 1112393"/>
                    <a:gd name="connsiteY1" fmla="*/ 5291 h 2194956"/>
                    <a:gd name="connsiteX2" fmla="*/ 1017384 w 1112393"/>
                    <a:gd name="connsiteY2" fmla="*/ 5291 h 2194956"/>
                    <a:gd name="connsiteX3" fmla="*/ 1089208 w 1112393"/>
                    <a:gd name="connsiteY3" fmla="*/ 76721 h 2194956"/>
                    <a:gd name="connsiteX4" fmla="*/ 1089208 w 1112393"/>
                    <a:gd name="connsiteY4" fmla="*/ 164566 h 2194956"/>
                    <a:gd name="connsiteX5" fmla="*/ 1089208 w 1112393"/>
                    <a:gd name="connsiteY5" fmla="*/ 680565 h 2194956"/>
                    <a:gd name="connsiteX6" fmla="*/ 1089208 w 1112393"/>
                    <a:gd name="connsiteY6" fmla="*/ 702296 h 2194956"/>
                    <a:gd name="connsiteX7" fmla="*/ 1089208 w 1112393"/>
                    <a:gd name="connsiteY7" fmla="*/ 960493 h 2194956"/>
                    <a:gd name="connsiteX8" fmla="*/ 1089208 w 1112393"/>
                    <a:gd name="connsiteY8" fmla="*/ 1515535 h 2194956"/>
                    <a:gd name="connsiteX9" fmla="*/ 776208 w 1112393"/>
                    <a:gd name="connsiteY9" fmla="*/ 1960526 h 2194956"/>
                    <a:gd name="connsiteX10" fmla="*/ 221534 w 1112393"/>
                    <a:gd name="connsiteY10" fmla="*/ 2174813 h 2194956"/>
                    <a:gd name="connsiteX11" fmla="*/ 205145 w 1112393"/>
                    <a:gd name="connsiteY11" fmla="*/ 2185889 h 2194956"/>
                    <a:gd name="connsiteX12" fmla="*/ 188728 w 1112393"/>
                    <a:gd name="connsiteY12" fmla="*/ 2185889 h 2194956"/>
                    <a:gd name="connsiteX13" fmla="*/ 166548 w 1112393"/>
                    <a:gd name="connsiteY13" fmla="*/ 2185889 h 2194956"/>
                    <a:gd name="connsiteX14" fmla="*/ 106275 w 1112393"/>
                    <a:gd name="connsiteY14" fmla="*/ 2185889 h 2194956"/>
                    <a:gd name="connsiteX15" fmla="*/ 51289 w 1112393"/>
                    <a:gd name="connsiteY15" fmla="*/ 2152634 h 2194956"/>
                    <a:gd name="connsiteX16" fmla="*/ 29559 w 1112393"/>
                    <a:gd name="connsiteY16" fmla="*/ 2092280 h 2194956"/>
                    <a:gd name="connsiteX17" fmla="*/ 2065 w 1112393"/>
                    <a:gd name="connsiteY17" fmla="*/ 2015538 h 2194956"/>
                    <a:gd name="connsiteX18" fmla="*/ 34873 w 1112393"/>
                    <a:gd name="connsiteY18" fmla="*/ 1927692 h 2194956"/>
                    <a:gd name="connsiteX19" fmla="*/ 111590 w 1112393"/>
                    <a:gd name="connsiteY19" fmla="*/ 1900173 h 2194956"/>
                    <a:gd name="connsiteX20" fmla="*/ 358974 w 1112393"/>
                    <a:gd name="connsiteY20" fmla="*/ 1806565 h 2194956"/>
                    <a:gd name="connsiteX21" fmla="*/ 754032 w 1112393"/>
                    <a:gd name="connsiteY21" fmla="*/ 1565206 h 2194956"/>
                    <a:gd name="connsiteX22" fmla="*/ 787285 w 1112393"/>
                    <a:gd name="connsiteY22" fmla="*/ 1031922 h 2194956"/>
                    <a:gd name="connsiteX23" fmla="*/ 216221 w 1112393"/>
                    <a:gd name="connsiteY23" fmla="*/ 1031922 h 2194956"/>
                    <a:gd name="connsiteX24" fmla="*/ 128428 w 1112393"/>
                    <a:gd name="connsiteY24" fmla="*/ 1031922 h 2194956"/>
                    <a:gd name="connsiteX25" fmla="*/ 62366 w 1112393"/>
                    <a:gd name="connsiteY25" fmla="*/ 966281 h 2194956"/>
                    <a:gd name="connsiteX26" fmla="*/ 62366 w 1112393"/>
                    <a:gd name="connsiteY26" fmla="*/ 878435 h 2194956"/>
                    <a:gd name="connsiteX27" fmla="*/ 62366 w 1112393"/>
                    <a:gd name="connsiteY27" fmla="*/ 164566 h 2194956"/>
                    <a:gd name="connsiteX28" fmla="*/ 62366 w 1112393"/>
                    <a:gd name="connsiteY28" fmla="*/ 76721 h 2194956"/>
                    <a:gd name="connsiteX29" fmla="*/ 128428 w 1112393"/>
                    <a:gd name="connsiteY29" fmla="*/ 5291 h 2194956"/>
                    <a:gd name="connsiteX30" fmla="*/ 216221 w 1112393"/>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9224 h 2198889"/>
                    <a:gd name="connsiteX1" fmla="*/ 927552 w 1110328"/>
                    <a:gd name="connsiteY1" fmla="*/ 9224 h 2198889"/>
                    <a:gd name="connsiteX2" fmla="*/ 1015319 w 1110328"/>
                    <a:gd name="connsiteY2" fmla="*/ 9224 h 2198889"/>
                    <a:gd name="connsiteX3" fmla="*/ 1087143 w 1110328"/>
                    <a:gd name="connsiteY3" fmla="*/ 80654 h 2198889"/>
                    <a:gd name="connsiteX4" fmla="*/ 1087143 w 1110328"/>
                    <a:gd name="connsiteY4" fmla="*/ 168499 h 2198889"/>
                    <a:gd name="connsiteX5" fmla="*/ 1087143 w 1110328"/>
                    <a:gd name="connsiteY5" fmla="*/ 684498 h 2198889"/>
                    <a:gd name="connsiteX6" fmla="*/ 1087143 w 1110328"/>
                    <a:gd name="connsiteY6" fmla="*/ 706229 h 2198889"/>
                    <a:gd name="connsiteX7" fmla="*/ 1087143 w 1110328"/>
                    <a:gd name="connsiteY7" fmla="*/ 964426 h 2198889"/>
                    <a:gd name="connsiteX8" fmla="*/ 1087143 w 1110328"/>
                    <a:gd name="connsiteY8" fmla="*/ 1519468 h 2198889"/>
                    <a:gd name="connsiteX9" fmla="*/ 774143 w 1110328"/>
                    <a:gd name="connsiteY9" fmla="*/ 1964459 h 2198889"/>
                    <a:gd name="connsiteX10" fmla="*/ 219469 w 1110328"/>
                    <a:gd name="connsiteY10" fmla="*/ 2178746 h 2198889"/>
                    <a:gd name="connsiteX11" fmla="*/ 203080 w 1110328"/>
                    <a:gd name="connsiteY11" fmla="*/ 2189822 h 2198889"/>
                    <a:gd name="connsiteX12" fmla="*/ 186663 w 1110328"/>
                    <a:gd name="connsiteY12" fmla="*/ 2189822 h 2198889"/>
                    <a:gd name="connsiteX13" fmla="*/ 164483 w 1110328"/>
                    <a:gd name="connsiteY13" fmla="*/ 2189822 h 2198889"/>
                    <a:gd name="connsiteX14" fmla="*/ 104210 w 1110328"/>
                    <a:gd name="connsiteY14" fmla="*/ 2189822 h 2198889"/>
                    <a:gd name="connsiteX15" fmla="*/ 49224 w 1110328"/>
                    <a:gd name="connsiteY15" fmla="*/ 2156567 h 2198889"/>
                    <a:gd name="connsiteX16" fmla="*/ 27494 w 1110328"/>
                    <a:gd name="connsiteY16" fmla="*/ 2096213 h 2198889"/>
                    <a:gd name="connsiteX17" fmla="*/ 0 w 1110328"/>
                    <a:gd name="connsiteY17" fmla="*/ 2019471 h 2198889"/>
                    <a:gd name="connsiteX18" fmla="*/ 32808 w 1110328"/>
                    <a:gd name="connsiteY18" fmla="*/ 1931625 h 2198889"/>
                    <a:gd name="connsiteX19" fmla="*/ 109525 w 1110328"/>
                    <a:gd name="connsiteY19" fmla="*/ 1904106 h 2198889"/>
                    <a:gd name="connsiteX20" fmla="*/ 356909 w 1110328"/>
                    <a:gd name="connsiteY20" fmla="*/ 1810498 h 2198889"/>
                    <a:gd name="connsiteX21" fmla="*/ 751967 w 1110328"/>
                    <a:gd name="connsiteY21" fmla="*/ 1569139 h 2198889"/>
                    <a:gd name="connsiteX22" fmla="*/ 785220 w 1110328"/>
                    <a:gd name="connsiteY22" fmla="*/ 1035855 h 2198889"/>
                    <a:gd name="connsiteX23" fmla="*/ 214156 w 1110328"/>
                    <a:gd name="connsiteY23" fmla="*/ 1035855 h 2198889"/>
                    <a:gd name="connsiteX24" fmla="*/ 126363 w 1110328"/>
                    <a:gd name="connsiteY24" fmla="*/ 1035855 h 2198889"/>
                    <a:gd name="connsiteX25" fmla="*/ 60301 w 1110328"/>
                    <a:gd name="connsiteY25" fmla="*/ 970214 h 2198889"/>
                    <a:gd name="connsiteX26" fmla="*/ 60301 w 1110328"/>
                    <a:gd name="connsiteY26" fmla="*/ 882368 h 2198889"/>
                    <a:gd name="connsiteX27" fmla="*/ 60301 w 1110328"/>
                    <a:gd name="connsiteY27" fmla="*/ 168499 h 2198889"/>
                    <a:gd name="connsiteX28" fmla="*/ 60301 w 1110328"/>
                    <a:gd name="connsiteY28" fmla="*/ 80654 h 2198889"/>
                    <a:gd name="connsiteX29" fmla="*/ 126363 w 1110328"/>
                    <a:gd name="connsiteY29" fmla="*/ 9224 h 2198889"/>
                    <a:gd name="connsiteX30" fmla="*/ 214156 w 1110328"/>
                    <a:gd name="connsiteY30" fmla="*/ 9224 h 2198889"/>
                    <a:gd name="connsiteX0" fmla="*/ 214156 w 1110328"/>
                    <a:gd name="connsiteY0" fmla="*/ 5292 h 2194957"/>
                    <a:gd name="connsiteX1" fmla="*/ 927552 w 1110328"/>
                    <a:gd name="connsiteY1" fmla="*/ 5292 h 2194957"/>
                    <a:gd name="connsiteX2" fmla="*/ 1015319 w 1110328"/>
                    <a:gd name="connsiteY2" fmla="*/ 5292 h 2194957"/>
                    <a:gd name="connsiteX3" fmla="*/ 1087143 w 1110328"/>
                    <a:gd name="connsiteY3" fmla="*/ 76722 h 2194957"/>
                    <a:gd name="connsiteX4" fmla="*/ 1087143 w 1110328"/>
                    <a:gd name="connsiteY4" fmla="*/ 164567 h 2194957"/>
                    <a:gd name="connsiteX5" fmla="*/ 1087143 w 1110328"/>
                    <a:gd name="connsiteY5" fmla="*/ 680566 h 2194957"/>
                    <a:gd name="connsiteX6" fmla="*/ 1087143 w 1110328"/>
                    <a:gd name="connsiteY6" fmla="*/ 702297 h 2194957"/>
                    <a:gd name="connsiteX7" fmla="*/ 1087143 w 1110328"/>
                    <a:gd name="connsiteY7" fmla="*/ 960494 h 2194957"/>
                    <a:gd name="connsiteX8" fmla="*/ 1087143 w 1110328"/>
                    <a:gd name="connsiteY8" fmla="*/ 1515536 h 2194957"/>
                    <a:gd name="connsiteX9" fmla="*/ 774143 w 1110328"/>
                    <a:gd name="connsiteY9" fmla="*/ 1960527 h 2194957"/>
                    <a:gd name="connsiteX10" fmla="*/ 219469 w 1110328"/>
                    <a:gd name="connsiteY10" fmla="*/ 2174814 h 2194957"/>
                    <a:gd name="connsiteX11" fmla="*/ 203080 w 1110328"/>
                    <a:gd name="connsiteY11" fmla="*/ 2185890 h 2194957"/>
                    <a:gd name="connsiteX12" fmla="*/ 186663 w 1110328"/>
                    <a:gd name="connsiteY12" fmla="*/ 2185890 h 2194957"/>
                    <a:gd name="connsiteX13" fmla="*/ 164483 w 1110328"/>
                    <a:gd name="connsiteY13" fmla="*/ 2185890 h 2194957"/>
                    <a:gd name="connsiteX14" fmla="*/ 104210 w 1110328"/>
                    <a:gd name="connsiteY14" fmla="*/ 2185890 h 2194957"/>
                    <a:gd name="connsiteX15" fmla="*/ 49224 w 1110328"/>
                    <a:gd name="connsiteY15" fmla="*/ 2152635 h 2194957"/>
                    <a:gd name="connsiteX16" fmla="*/ 27494 w 1110328"/>
                    <a:gd name="connsiteY16" fmla="*/ 2092281 h 2194957"/>
                    <a:gd name="connsiteX17" fmla="*/ 0 w 1110328"/>
                    <a:gd name="connsiteY17" fmla="*/ 2015539 h 2194957"/>
                    <a:gd name="connsiteX18" fmla="*/ 32808 w 1110328"/>
                    <a:gd name="connsiteY18" fmla="*/ 1927693 h 2194957"/>
                    <a:gd name="connsiteX19" fmla="*/ 109525 w 1110328"/>
                    <a:gd name="connsiteY19" fmla="*/ 1900174 h 2194957"/>
                    <a:gd name="connsiteX20" fmla="*/ 356909 w 1110328"/>
                    <a:gd name="connsiteY20" fmla="*/ 1806566 h 2194957"/>
                    <a:gd name="connsiteX21" fmla="*/ 751967 w 1110328"/>
                    <a:gd name="connsiteY21" fmla="*/ 1565207 h 2194957"/>
                    <a:gd name="connsiteX22" fmla="*/ 785220 w 1110328"/>
                    <a:gd name="connsiteY22" fmla="*/ 1031923 h 2194957"/>
                    <a:gd name="connsiteX23" fmla="*/ 214156 w 1110328"/>
                    <a:gd name="connsiteY23" fmla="*/ 1031923 h 2194957"/>
                    <a:gd name="connsiteX24" fmla="*/ 126363 w 1110328"/>
                    <a:gd name="connsiteY24" fmla="*/ 1031923 h 2194957"/>
                    <a:gd name="connsiteX25" fmla="*/ 60301 w 1110328"/>
                    <a:gd name="connsiteY25" fmla="*/ 966282 h 2194957"/>
                    <a:gd name="connsiteX26" fmla="*/ 60301 w 1110328"/>
                    <a:gd name="connsiteY26" fmla="*/ 878436 h 2194957"/>
                    <a:gd name="connsiteX27" fmla="*/ 60301 w 1110328"/>
                    <a:gd name="connsiteY27" fmla="*/ 164567 h 2194957"/>
                    <a:gd name="connsiteX28" fmla="*/ 60301 w 1110328"/>
                    <a:gd name="connsiteY28" fmla="*/ 76722 h 2194957"/>
                    <a:gd name="connsiteX29" fmla="*/ 126363 w 1110328"/>
                    <a:gd name="connsiteY29" fmla="*/ 5292 h 2194957"/>
                    <a:gd name="connsiteX30" fmla="*/ 214156 w 1110328"/>
                    <a:gd name="connsiteY30" fmla="*/ 5292 h 219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0328" h="2194957">
                      <a:moveTo>
                        <a:pt x="214156" y="5292"/>
                      </a:moveTo>
                      <a:lnTo>
                        <a:pt x="927552" y="5292"/>
                      </a:lnTo>
                      <a:cubicBezTo>
                        <a:pt x="1061079" y="5292"/>
                        <a:pt x="988721" y="-6613"/>
                        <a:pt x="1015319" y="5292"/>
                      </a:cubicBezTo>
                      <a:cubicBezTo>
                        <a:pt x="1041917" y="17197"/>
                        <a:pt x="1087143" y="47602"/>
                        <a:pt x="1087143" y="76722"/>
                      </a:cubicBezTo>
                      <a:lnTo>
                        <a:pt x="1087143" y="164567"/>
                      </a:lnTo>
                      <a:lnTo>
                        <a:pt x="1087143" y="680566"/>
                      </a:lnTo>
                      <a:lnTo>
                        <a:pt x="1087143" y="702297"/>
                      </a:lnTo>
                      <a:lnTo>
                        <a:pt x="1087143" y="960494"/>
                      </a:lnTo>
                      <a:cubicBezTo>
                        <a:pt x="1087143" y="1096034"/>
                        <a:pt x="1139310" y="1348864"/>
                        <a:pt x="1087143" y="1515536"/>
                      </a:cubicBezTo>
                      <a:cubicBezTo>
                        <a:pt x="1034976" y="1682208"/>
                        <a:pt x="943561" y="1895076"/>
                        <a:pt x="774143" y="1960527"/>
                      </a:cubicBezTo>
                      <a:lnTo>
                        <a:pt x="219469" y="2174814"/>
                      </a:lnTo>
                      <a:cubicBezTo>
                        <a:pt x="124292" y="2212375"/>
                        <a:pt x="208851" y="2185890"/>
                        <a:pt x="203080" y="2185890"/>
                      </a:cubicBezTo>
                      <a:lnTo>
                        <a:pt x="186663" y="2185890"/>
                      </a:lnTo>
                      <a:lnTo>
                        <a:pt x="164483" y="2185890"/>
                      </a:lnTo>
                      <a:cubicBezTo>
                        <a:pt x="150741" y="2185890"/>
                        <a:pt x="121318" y="2196237"/>
                        <a:pt x="104210" y="2185890"/>
                      </a:cubicBezTo>
                      <a:lnTo>
                        <a:pt x="49224" y="2152635"/>
                      </a:lnTo>
                      <a:cubicBezTo>
                        <a:pt x="36438" y="2137034"/>
                        <a:pt x="35682" y="2115136"/>
                        <a:pt x="27494" y="2092281"/>
                      </a:cubicBezTo>
                      <a:lnTo>
                        <a:pt x="0" y="2015539"/>
                      </a:lnTo>
                      <a:cubicBezTo>
                        <a:pt x="886" y="1988108"/>
                        <a:pt x="7853" y="1936645"/>
                        <a:pt x="32808" y="1927693"/>
                      </a:cubicBezTo>
                      <a:lnTo>
                        <a:pt x="109525" y="1900174"/>
                      </a:lnTo>
                      <a:cubicBezTo>
                        <a:pt x="163542" y="1879986"/>
                        <a:pt x="253864" y="1869521"/>
                        <a:pt x="356909" y="1806566"/>
                      </a:cubicBezTo>
                      <a:lnTo>
                        <a:pt x="751967" y="1565207"/>
                      </a:lnTo>
                      <a:cubicBezTo>
                        <a:pt x="823352" y="1436100"/>
                        <a:pt x="911451" y="1031923"/>
                        <a:pt x="785220" y="1031923"/>
                      </a:cubicBezTo>
                      <a:lnTo>
                        <a:pt x="214156" y="1031923"/>
                      </a:lnTo>
                      <a:cubicBezTo>
                        <a:pt x="104347" y="1031923"/>
                        <a:pt x="152006" y="1042863"/>
                        <a:pt x="126363" y="1031923"/>
                      </a:cubicBezTo>
                      <a:cubicBezTo>
                        <a:pt x="100721" y="1020983"/>
                        <a:pt x="60301" y="994132"/>
                        <a:pt x="60301" y="966282"/>
                      </a:cubicBezTo>
                      <a:lnTo>
                        <a:pt x="60301" y="878436"/>
                      </a:lnTo>
                      <a:lnTo>
                        <a:pt x="60301" y="164567"/>
                      </a:lnTo>
                      <a:cubicBezTo>
                        <a:pt x="60301" y="30948"/>
                        <a:pt x="40788" y="97820"/>
                        <a:pt x="60301" y="76722"/>
                      </a:cubicBezTo>
                      <a:lnTo>
                        <a:pt x="126363" y="5292"/>
                      </a:lnTo>
                      <a:cubicBezTo>
                        <a:pt x="152005" y="-6613"/>
                        <a:pt x="80625" y="5292"/>
                        <a:pt x="214156" y="5292"/>
                      </a:cubicBezTo>
                      <a:close/>
                    </a:path>
                  </a:pathLst>
                </a:cu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
              <p:nvSpPr>
                <p:cNvPr id="124" name="Freeform: Shape 123">
                  <a:extLst>
                    <a:ext uri="{FF2B5EF4-FFF2-40B4-BE49-F238E27FC236}">
                      <a16:creationId xmlns:a16="http://schemas.microsoft.com/office/drawing/2014/main" id="{5BB2F33B-F8E9-49B1-B18A-DD02DEA48634}"/>
                    </a:ext>
                  </a:extLst>
                </p:cNvPr>
                <p:cNvSpPr>
                  <a:spLocks noChangeAspect="1"/>
                </p:cNvSpPr>
                <p:nvPr/>
              </p:nvSpPr>
              <p:spPr>
                <a:xfrm>
                  <a:off x="10283146" y="4018207"/>
                  <a:ext cx="1110328" cy="2194957"/>
                </a:xfrm>
                <a:custGeom>
                  <a:avLst/>
                  <a:gdLst>
                    <a:gd name="connsiteX0" fmla="*/ 214156 w 1087143"/>
                    <a:gd name="connsiteY0" fmla="*/ 0 h 2180598"/>
                    <a:gd name="connsiteX1" fmla="*/ 927552 w 1087143"/>
                    <a:gd name="connsiteY1" fmla="*/ 0 h 2180598"/>
                    <a:gd name="connsiteX2" fmla="*/ 1015319 w 1087143"/>
                    <a:gd name="connsiteY2" fmla="*/ 0 h 2180598"/>
                    <a:gd name="connsiteX3" fmla="*/ 1087143 w 1087143"/>
                    <a:gd name="connsiteY3" fmla="*/ 71430 h 2180598"/>
                    <a:gd name="connsiteX4" fmla="*/ 1087143 w 1087143"/>
                    <a:gd name="connsiteY4" fmla="*/ 159275 h 2180598"/>
                    <a:gd name="connsiteX5" fmla="*/ 1087143 w 1087143"/>
                    <a:gd name="connsiteY5" fmla="*/ 675274 h 2180598"/>
                    <a:gd name="connsiteX6" fmla="*/ 1087143 w 1087143"/>
                    <a:gd name="connsiteY6" fmla="*/ 697005 h 2180598"/>
                    <a:gd name="connsiteX7" fmla="*/ 1087143 w 1087143"/>
                    <a:gd name="connsiteY7" fmla="*/ 955202 h 2180598"/>
                    <a:gd name="connsiteX8" fmla="*/ 1087143 w 1087143"/>
                    <a:gd name="connsiteY8" fmla="*/ 1510244 h 2180598"/>
                    <a:gd name="connsiteX9" fmla="*/ 774143 w 1087143"/>
                    <a:gd name="connsiteY9" fmla="*/ 1955235 h 2180598"/>
                    <a:gd name="connsiteX10" fmla="*/ 219469 w 1087143"/>
                    <a:gd name="connsiteY10" fmla="*/ 2169522 h 2180598"/>
                    <a:gd name="connsiteX11" fmla="*/ 203080 w 1087143"/>
                    <a:gd name="connsiteY11" fmla="*/ 2180598 h 2180598"/>
                    <a:gd name="connsiteX12" fmla="*/ 186663 w 1087143"/>
                    <a:gd name="connsiteY12" fmla="*/ 2180598 h 2180598"/>
                    <a:gd name="connsiteX13" fmla="*/ 164483 w 1087143"/>
                    <a:gd name="connsiteY13" fmla="*/ 2180598 h 2180598"/>
                    <a:gd name="connsiteX14" fmla="*/ 104210 w 1087143"/>
                    <a:gd name="connsiteY14" fmla="*/ 2180598 h 2180598"/>
                    <a:gd name="connsiteX15" fmla="*/ 49224 w 1087143"/>
                    <a:gd name="connsiteY15" fmla="*/ 2147343 h 2180598"/>
                    <a:gd name="connsiteX16" fmla="*/ 27494 w 1087143"/>
                    <a:gd name="connsiteY16" fmla="*/ 2086989 h 2180598"/>
                    <a:gd name="connsiteX17" fmla="*/ 0 w 1087143"/>
                    <a:gd name="connsiteY17" fmla="*/ 2010247 h 2180598"/>
                    <a:gd name="connsiteX18" fmla="*/ 32808 w 1087143"/>
                    <a:gd name="connsiteY18" fmla="*/ 1922401 h 2180598"/>
                    <a:gd name="connsiteX19" fmla="*/ 109525 w 1087143"/>
                    <a:gd name="connsiteY19" fmla="*/ 1894882 h 2180598"/>
                    <a:gd name="connsiteX20" fmla="*/ 356909 w 1087143"/>
                    <a:gd name="connsiteY20" fmla="*/ 1801274 h 2180598"/>
                    <a:gd name="connsiteX21" fmla="*/ 751967 w 1087143"/>
                    <a:gd name="connsiteY21" fmla="*/ 1559915 h 2180598"/>
                    <a:gd name="connsiteX22" fmla="*/ 785220 w 1087143"/>
                    <a:gd name="connsiteY22" fmla="*/ 1026631 h 2180598"/>
                    <a:gd name="connsiteX23" fmla="*/ 214156 w 1087143"/>
                    <a:gd name="connsiteY23" fmla="*/ 1026631 h 2180598"/>
                    <a:gd name="connsiteX24" fmla="*/ 126363 w 1087143"/>
                    <a:gd name="connsiteY24" fmla="*/ 1026631 h 2180598"/>
                    <a:gd name="connsiteX25" fmla="*/ 60301 w 1087143"/>
                    <a:gd name="connsiteY25" fmla="*/ 960990 h 2180598"/>
                    <a:gd name="connsiteX26" fmla="*/ 60301 w 1087143"/>
                    <a:gd name="connsiteY26" fmla="*/ 873144 h 2180598"/>
                    <a:gd name="connsiteX27" fmla="*/ 60301 w 1087143"/>
                    <a:gd name="connsiteY27" fmla="*/ 159275 h 2180598"/>
                    <a:gd name="connsiteX28" fmla="*/ 60301 w 1087143"/>
                    <a:gd name="connsiteY28" fmla="*/ 71430 h 2180598"/>
                    <a:gd name="connsiteX29" fmla="*/ 126363 w 1087143"/>
                    <a:gd name="connsiteY29" fmla="*/ 0 h 2180598"/>
                    <a:gd name="connsiteX30" fmla="*/ 214156 w 1087143"/>
                    <a:gd name="connsiteY30" fmla="*/ 0 h 2180598"/>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94111"/>
                    <a:gd name="connsiteX1" fmla="*/ 927552 w 1110328"/>
                    <a:gd name="connsiteY1" fmla="*/ 5291 h 2194111"/>
                    <a:gd name="connsiteX2" fmla="*/ 1015319 w 1110328"/>
                    <a:gd name="connsiteY2" fmla="*/ 5291 h 2194111"/>
                    <a:gd name="connsiteX3" fmla="*/ 1087143 w 1110328"/>
                    <a:gd name="connsiteY3" fmla="*/ 76721 h 2194111"/>
                    <a:gd name="connsiteX4" fmla="*/ 1087143 w 1110328"/>
                    <a:gd name="connsiteY4" fmla="*/ 164566 h 2194111"/>
                    <a:gd name="connsiteX5" fmla="*/ 1087143 w 1110328"/>
                    <a:gd name="connsiteY5" fmla="*/ 680565 h 2194111"/>
                    <a:gd name="connsiteX6" fmla="*/ 1087143 w 1110328"/>
                    <a:gd name="connsiteY6" fmla="*/ 702296 h 2194111"/>
                    <a:gd name="connsiteX7" fmla="*/ 1087143 w 1110328"/>
                    <a:gd name="connsiteY7" fmla="*/ 960493 h 2194111"/>
                    <a:gd name="connsiteX8" fmla="*/ 1087143 w 1110328"/>
                    <a:gd name="connsiteY8" fmla="*/ 1515535 h 2194111"/>
                    <a:gd name="connsiteX9" fmla="*/ 774143 w 1110328"/>
                    <a:gd name="connsiteY9" fmla="*/ 1960526 h 2194111"/>
                    <a:gd name="connsiteX10" fmla="*/ 219469 w 1110328"/>
                    <a:gd name="connsiteY10" fmla="*/ 2174813 h 2194111"/>
                    <a:gd name="connsiteX11" fmla="*/ 203080 w 1110328"/>
                    <a:gd name="connsiteY11" fmla="*/ 2185889 h 2194111"/>
                    <a:gd name="connsiteX12" fmla="*/ 186663 w 1110328"/>
                    <a:gd name="connsiteY12" fmla="*/ 2185889 h 2194111"/>
                    <a:gd name="connsiteX13" fmla="*/ 164483 w 1110328"/>
                    <a:gd name="connsiteY13" fmla="*/ 2185889 h 2194111"/>
                    <a:gd name="connsiteX14" fmla="*/ 104210 w 1110328"/>
                    <a:gd name="connsiteY14" fmla="*/ 2185889 h 2194111"/>
                    <a:gd name="connsiteX15" fmla="*/ 49224 w 1110328"/>
                    <a:gd name="connsiteY15" fmla="*/ 2152634 h 2194111"/>
                    <a:gd name="connsiteX16" fmla="*/ 27494 w 1110328"/>
                    <a:gd name="connsiteY16" fmla="*/ 2092280 h 2194111"/>
                    <a:gd name="connsiteX17" fmla="*/ 0 w 1110328"/>
                    <a:gd name="connsiteY17" fmla="*/ 2015538 h 2194111"/>
                    <a:gd name="connsiteX18" fmla="*/ 32808 w 1110328"/>
                    <a:gd name="connsiteY18" fmla="*/ 1927692 h 2194111"/>
                    <a:gd name="connsiteX19" fmla="*/ 109525 w 1110328"/>
                    <a:gd name="connsiteY19" fmla="*/ 1900173 h 2194111"/>
                    <a:gd name="connsiteX20" fmla="*/ 356909 w 1110328"/>
                    <a:gd name="connsiteY20" fmla="*/ 1806565 h 2194111"/>
                    <a:gd name="connsiteX21" fmla="*/ 751967 w 1110328"/>
                    <a:gd name="connsiteY21" fmla="*/ 1565206 h 2194111"/>
                    <a:gd name="connsiteX22" fmla="*/ 785220 w 1110328"/>
                    <a:gd name="connsiteY22" fmla="*/ 1031922 h 2194111"/>
                    <a:gd name="connsiteX23" fmla="*/ 214156 w 1110328"/>
                    <a:gd name="connsiteY23" fmla="*/ 1031922 h 2194111"/>
                    <a:gd name="connsiteX24" fmla="*/ 126363 w 1110328"/>
                    <a:gd name="connsiteY24" fmla="*/ 1031922 h 2194111"/>
                    <a:gd name="connsiteX25" fmla="*/ 60301 w 1110328"/>
                    <a:gd name="connsiteY25" fmla="*/ 966281 h 2194111"/>
                    <a:gd name="connsiteX26" fmla="*/ 60301 w 1110328"/>
                    <a:gd name="connsiteY26" fmla="*/ 878435 h 2194111"/>
                    <a:gd name="connsiteX27" fmla="*/ 60301 w 1110328"/>
                    <a:gd name="connsiteY27" fmla="*/ 164566 h 2194111"/>
                    <a:gd name="connsiteX28" fmla="*/ 60301 w 1110328"/>
                    <a:gd name="connsiteY28" fmla="*/ 76721 h 2194111"/>
                    <a:gd name="connsiteX29" fmla="*/ 126363 w 1110328"/>
                    <a:gd name="connsiteY29" fmla="*/ 5291 h 2194111"/>
                    <a:gd name="connsiteX30" fmla="*/ 214156 w 1110328"/>
                    <a:gd name="connsiteY30" fmla="*/ 5291 h 2194111"/>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6221 w 1112393"/>
                    <a:gd name="connsiteY0" fmla="*/ 5291 h 2194956"/>
                    <a:gd name="connsiteX1" fmla="*/ 929617 w 1112393"/>
                    <a:gd name="connsiteY1" fmla="*/ 5291 h 2194956"/>
                    <a:gd name="connsiteX2" fmla="*/ 1017384 w 1112393"/>
                    <a:gd name="connsiteY2" fmla="*/ 5291 h 2194956"/>
                    <a:gd name="connsiteX3" fmla="*/ 1089208 w 1112393"/>
                    <a:gd name="connsiteY3" fmla="*/ 76721 h 2194956"/>
                    <a:gd name="connsiteX4" fmla="*/ 1089208 w 1112393"/>
                    <a:gd name="connsiteY4" fmla="*/ 164566 h 2194956"/>
                    <a:gd name="connsiteX5" fmla="*/ 1089208 w 1112393"/>
                    <a:gd name="connsiteY5" fmla="*/ 680565 h 2194956"/>
                    <a:gd name="connsiteX6" fmla="*/ 1089208 w 1112393"/>
                    <a:gd name="connsiteY6" fmla="*/ 702296 h 2194956"/>
                    <a:gd name="connsiteX7" fmla="*/ 1089208 w 1112393"/>
                    <a:gd name="connsiteY7" fmla="*/ 960493 h 2194956"/>
                    <a:gd name="connsiteX8" fmla="*/ 1089208 w 1112393"/>
                    <a:gd name="connsiteY8" fmla="*/ 1515535 h 2194956"/>
                    <a:gd name="connsiteX9" fmla="*/ 776208 w 1112393"/>
                    <a:gd name="connsiteY9" fmla="*/ 1960526 h 2194956"/>
                    <a:gd name="connsiteX10" fmla="*/ 221534 w 1112393"/>
                    <a:gd name="connsiteY10" fmla="*/ 2174813 h 2194956"/>
                    <a:gd name="connsiteX11" fmla="*/ 205145 w 1112393"/>
                    <a:gd name="connsiteY11" fmla="*/ 2185889 h 2194956"/>
                    <a:gd name="connsiteX12" fmla="*/ 188728 w 1112393"/>
                    <a:gd name="connsiteY12" fmla="*/ 2185889 h 2194956"/>
                    <a:gd name="connsiteX13" fmla="*/ 166548 w 1112393"/>
                    <a:gd name="connsiteY13" fmla="*/ 2185889 h 2194956"/>
                    <a:gd name="connsiteX14" fmla="*/ 106275 w 1112393"/>
                    <a:gd name="connsiteY14" fmla="*/ 2185889 h 2194956"/>
                    <a:gd name="connsiteX15" fmla="*/ 51289 w 1112393"/>
                    <a:gd name="connsiteY15" fmla="*/ 2152634 h 2194956"/>
                    <a:gd name="connsiteX16" fmla="*/ 29559 w 1112393"/>
                    <a:gd name="connsiteY16" fmla="*/ 2092280 h 2194956"/>
                    <a:gd name="connsiteX17" fmla="*/ 2065 w 1112393"/>
                    <a:gd name="connsiteY17" fmla="*/ 2015538 h 2194956"/>
                    <a:gd name="connsiteX18" fmla="*/ 34873 w 1112393"/>
                    <a:gd name="connsiteY18" fmla="*/ 1927692 h 2194956"/>
                    <a:gd name="connsiteX19" fmla="*/ 111590 w 1112393"/>
                    <a:gd name="connsiteY19" fmla="*/ 1900173 h 2194956"/>
                    <a:gd name="connsiteX20" fmla="*/ 358974 w 1112393"/>
                    <a:gd name="connsiteY20" fmla="*/ 1806565 h 2194956"/>
                    <a:gd name="connsiteX21" fmla="*/ 754032 w 1112393"/>
                    <a:gd name="connsiteY21" fmla="*/ 1565206 h 2194956"/>
                    <a:gd name="connsiteX22" fmla="*/ 787285 w 1112393"/>
                    <a:gd name="connsiteY22" fmla="*/ 1031922 h 2194956"/>
                    <a:gd name="connsiteX23" fmla="*/ 216221 w 1112393"/>
                    <a:gd name="connsiteY23" fmla="*/ 1031922 h 2194956"/>
                    <a:gd name="connsiteX24" fmla="*/ 128428 w 1112393"/>
                    <a:gd name="connsiteY24" fmla="*/ 1031922 h 2194956"/>
                    <a:gd name="connsiteX25" fmla="*/ 62366 w 1112393"/>
                    <a:gd name="connsiteY25" fmla="*/ 966281 h 2194956"/>
                    <a:gd name="connsiteX26" fmla="*/ 62366 w 1112393"/>
                    <a:gd name="connsiteY26" fmla="*/ 878435 h 2194956"/>
                    <a:gd name="connsiteX27" fmla="*/ 62366 w 1112393"/>
                    <a:gd name="connsiteY27" fmla="*/ 164566 h 2194956"/>
                    <a:gd name="connsiteX28" fmla="*/ 62366 w 1112393"/>
                    <a:gd name="connsiteY28" fmla="*/ 76721 h 2194956"/>
                    <a:gd name="connsiteX29" fmla="*/ 128428 w 1112393"/>
                    <a:gd name="connsiteY29" fmla="*/ 5291 h 2194956"/>
                    <a:gd name="connsiteX30" fmla="*/ 216221 w 1112393"/>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9224 h 2198889"/>
                    <a:gd name="connsiteX1" fmla="*/ 927552 w 1110328"/>
                    <a:gd name="connsiteY1" fmla="*/ 9224 h 2198889"/>
                    <a:gd name="connsiteX2" fmla="*/ 1015319 w 1110328"/>
                    <a:gd name="connsiteY2" fmla="*/ 9224 h 2198889"/>
                    <a:gd name="connsiteX3" fmla="*/ 1087143 w 1110328"/>
                    <a:gd name="connsiteY3" fmla="*/ 80654 h 2198889"/>
                    <a:gd name="connsiteX4" fmla="*/ 1087143 w 1110328"/>
                    <a:gd name="connsiteY4" fmla="*/ 168499 h 2198889"/>
                    <a:gd name="connsiteX5" fmla="*/ 1087143 w 1110328"/>
                    <a:gd name="connsiteY5" fmla="*/ 684498 h 2198889"/>
                    <a:gd name="connsiteX6" fmla="*/ 1087143 w 1110328"/>
                    <a:gd name="connsiteY6" fmla="*/ 706229 h 2198889"/>
                    <a:gd name="connsiteX7" fmla="*/ 1087143 w 1110328"/>
                    <a:gd name="connsiteY7" fmla="*/ 964426 h 2198889"/>
                    <a:gd name="connsiteX8" fmla="*/ 1087143 w 1110328"/>
                    <a:gd name="connsiteY8" fmla="*/ 1519468 h 2198889"/>
                    <a:gd name="connsiteX9" fmla="*/ 774143 w 1110328"/>
                    <a:gd name="connsiteY9" fmla="*/ 1964459 h 2198889"/>
                    <a:gd name="connsiteX10" fmla="*/ 219469 w 1110328"/>
                    <a:gd name="connsiteY10" fmla="*/ 2178746 h 2198889"/>
                    <a:gd name="connsiteX11" fmla="*/ 203080 w 1110328"/>
                    <a:gd name="connsiteY11" fmla="*/ 2189822 h 2198889"/>
                    <a:gd name="connsiteX12" fmla="*/ 186663 w 1110328"/>
                    <a:gd name="connsiteY12" fmla="*/ 2189822 h 2198889"/>
                    <a:gd name="connsiteX13" fmla="*/ 164483 w 1110328"/>
                    <a:gd name="connsiteY13" fmla="*/ 2189822 h 2198889"/>
                    <a:gd name="connsiteX14" fmla="*/ 104210 w 1110328"/>
                    <a:gd name="connsiteY14" fmla="*/ 2189822 h 2198889"/>
                    <a:gd name="connsiteX15" fmla="*/ 49224 w 1110328"/>
                    <a:gd name="connsiteY15" fmla="*/ 2156567 h 2198889"/>
                    <a:gd name="connsiteX16" fmla="*/ 27494 w 1110328"/>
                    <a:gd name="connsiteY16" fmla="*/ 2096213 h 2198889"/>
                    <a:gd name="connsiteX17" fmla="*/ 0 w 1110328"/>
                    <a:gd name="connsiteY17" fmla="*/ 2019471 h 2198889"/>
                    <a:gd name="connsiteX18" fmla="*/ 32808 w 1110328"/>
                    <a:gd name="connsiteY18" fmla="*/ 1931625 h 2198889"/>
                    <a:gd name="connsiteX19" fmla="*/ 109525 w 1110328"/>
                    <a:gd name="connsiteY19" fmla="*/ 1904106 h 2198889"/>
                    <a:gd name="connsiteX20" fmla="*/ 356909 w 1110328"/>
                    <a:gd name="connsiteY20" fmla="*/ 1810498 h 2198889"/>
                    <a:gd name="connsiteX21" fmla="*/ 751967 w 1110328"/>
                    <a:gd name="connsiteY21" fmla="*/ 1569139 h 2198889"/>
                    <a:gd name="connsiteX22" fmla="*/ 785220 w 1110328"/>
                    <a:gd name="connsiteY22" fmla="*/ 1035855 h 2198889"/>
                    <a:gd name="connsiteX23" fmla="*/ 214156 w 1110328"/>
                    <a:gd name="connsiteY23" fmla="*/ 1035855 h 2198889"/>
                    <a:gd name="connsiteX24" fmla="*/ 126363 w 1110328"/>
                    <a:gd name="connsiteY24" fmla="*/ 1035855 h 2198889"/>
                    <a:gd name="connsiteX25" fmla="*/ 60301 w 1110328"/>
                    <a:gd name="connsiteY25" fmla="*/ 970214 h 2198889"/>
                    <a:gd name="connsiteX26" fmla="*/ 60301 w 1110328"/>
                    <a:gd name="connsiteY26" fmla="*/ 882368 h 2198889"/>
                    <a:gd name="connsiteX27" fmla="*/ 60301 w 1110328"/>
                    <a:gd name="connsiteY27" fmla="*/ 168499 h 2198889"/>
                    <a:gd name="connsiteX28" fmla="*/ 60301 w 1110328"/>
                    <a:gd name="connsiteY28" fmla="*/ 80654 h 2198889"/>
                    <a:gd name="connsiteX29" fmla="*/ 126363 w 1110328"/>
                    <a:gd name="connsiteY29" fmla="*/ 9224 h 2198889"/>
                    <a:gd name="connsiteX30" fmla="*/ 214156 w 1110328"/>
                    <a:gd name="connsiteY30" fmla="*/ 9224 h 2198889"/>
                    <a:gd name="connsiteX0" fmla="*/ 214156 w 1110328"/>
                    <a:gd name="connsiteY0" fmla="*/ 5292 h 2194957"/>
                    <a:gd name="connsiteX1" fmla="*/ 927552 w 1110328"/>
                    <a:gd name="connsiteY1" fmla="*/ 5292 h 2194957"/>
                    <a:gd name="connsiteX2" fmla="*/ 1015319 w 1110328"/>
                    <a:gd name="connsiteY2" fmla="*/ 5292 h 2194957"/>
                    <a:gd name="connsiteX3" fmla="*/ 1087143 w 1110328"/>
                    <a:gd name="connsiteY3" fmla="*/ 76722 h 2194957"/>
                    <a:gd name="connsiteX4" fmla="*/ 1087143 w 1110328"/>
                    <a:gd name="connsiteY4" fmla="*/ 164567 h 2194957"/>
                    <a:gd name="connsiteX5" fmla="*/ 1087143 w 1110328"/>
                    <a:gd name="connsiteY5" fmla="*/ 680566 h 2194957"/>
                    <a:gd name="connsiteX6" fmla="*/ 1087143 w 1110328"/>
                    <a:gd name="connsiteY6" fmla="*/ 702297 h 2194957"/>
                    <a:gd name="connsiteX7" fmla="*/ 1087143 w 1110328"/>
                    <a:gd name="connsiteY7" fmla="*/ 960494 h 2194957"/>
                    <a:gd name="connsiteX8" fmla="*/ 1087143 w 1110328"/>
                    <a:gd name="connsiteY8" fmla="*/ 1515536 h 2194957"/>
                    <a:gd name="connsiteX9" fmla="*/ 774143 w 1110328"/>
                    <a:gd name="connsiteY9" fmla="*/ 1960527 h 2194957"/>
                    <a:gd name="connsiteX10" fmla="*/ 219469 w 1110328"/>
                    <a:gd name="connsiteY10" fmla="*/ 2174814 h 2194957"/>
                    <a:gd name="connsiteX11" fmla="*/ 203080 w 1110328"/>
                    <a:gd name="connsiteY11" fmla="*/ 2185890 h 2194957"/>
                    <a:gd name="connsiteX12" fmla="*/ 186663 w 1110328"/>
                    <a:gd name="connsiteY12" fmla="*/ 2185890 h 2194957"/>
                    <a:gd name="connsiteX13" fmla="*/ 164483 w 1110328"/>
                    <a:gd name="connsiteY13" fmla="*/ 2185890 h 2194957"/>
                    <a:gd name="connsiteX14" fmla="*/ 104210 w 1110328"/>
                    <a:gd name="connsiteY14" fmla="*/ 2185890 h 2194957"/>
                    <a:gd name="connsiteX15" fmla="*/ 49224 w 1110328"/>
                    <a:gd name="connsiteY15" fmla="*/ 2152635 h 2194957"/>
                    <a:gd name="connsiteX16" fmla="*/ 27494 w 1110328"/>
                    <a:gd name="connsiteY16" fmla="*/ 2092281 h 2194957"/>
                    <a:gd name="connsiteX17" fmla="*/ 0 w 1110328"/>
                    <a:gd name="connsiteY17" fmla="*/ 2015539 h 2194957"/>
                    <a:gd name="connsiteX18" fmla="*/ 32808 w 1110328"/>
                    <a:gd name="connsiteY18" fmla="*/ 1927693 h 2194957"/>
                    <a:gd name="connsiteX19" fmla="*/ 109525 w 1110328"/>
                    <a:gd name="connsiteY19" fmla="*/ 1900174 h 2194957"/>
                    <a:gd name="connsiteX20" fmla="*/ 356909 w 1110328"/>
                    <a:gd name="connsiteY20" fmla="*/ 1806566 h 2194957"/>
                    <a:gd name="connsiteX21" fmla="*/ 751967 w 1110328"/>
                    <a:gd name="connsiteY21" fmla="*/ 1565207 h 2194957"/>
                    <a:gd name="connsiteX22" fmla="*/ 785220 w 1110328"/>
                    <a:gd name="connsiteY22" fmla="*/ 1031923 h 2194957"/>
                    <a:gd name="connsiteX23" fmla="*/ 214156 w 1110328"/>
                    <a:gd name="connsiteY23" fmla="*/ 1031923 h 2194957"/>
                    <a:gd name="connsiteX24" fmla="*/ 126363 w 1110328"/>
                    <a:gd name="connsiteY24" fmla="*/ 1031923 h 2194957"/>
                    <a:gd name="connsiteX25" fmla="*/ 60301 w 1110328"/>
                    <a:gd name="connsiteY25" fmla="*/ 966282 h 2194957"/>
                    <a:gd name="connsiteX26" fmla="*/ 60301 w 1110328"/>
                    <a:gd name="connsiteY26" fmla="*/ 878436 h 2194957"/>
                    <a:gd name="connsiteX27" fmla="*/ 60301 w 1110328"/>
                    <a:gd name="connsiteY27" fmla="*/ 164567 h 2194957"/>
                    <a:gd name="connsiteX28" fmla="*/ 60301 w 1110328"/>
                    <a:gd name="connsiteY28" fmla="*/ 76722 h 2194957"/>
                    <a:gd name="connsiteX29" fmla="*/ 126363 w 1110328"/>
                    <a:gd name="connsiteY29" fmla="*/ 5292 h 2194957"/>
                    <a:gd name="connsiteX30" fmla="*/ 214156 w 1110328"/>
                    <a:gd name="connsiteY30" fmla="*/ 5292 h 219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0328" h="2194957">
                      <a:moveTo>
                        <a:pt x="214156" y="5292"/>
                      </a:moveTo>
                      <a:lnTo>
                        <a:pt x="927552" y="5292"/>
                      </a:lnTo>
                      <a:cubicBezTo>
                        <a:pt x="1061079" y="5292"/>
                        <a:pt x="988721" y="-6613"/>
                        <a:pt x="1015319" y="5292"/>
                      </a:cubicBezTo>
                      <a:cubicBezTo>
                        <a:pt x="1041917" y="17197"/>
                        <a:pt x="1087143" y="47602"/>
                        <a:pt x="1087143" y="76722"/>
                      </a:cubicBezTo>
                      <a:lnTo>
                        <a:pt x="1087143" y="164567"/>
                      </a:lnTo>
                      <a:lnTo>
                        <a:pt x="1087143" y="680566"/>
                      </a:lnTo>
                      <a:lnTo>
                        <a:pt x="1087143" y="702297"/>
                      </a:lnTo>
                      <a:lnTo>
                        <a:pt x="1087143" y="960494"/>
                      </a:lnTo>
                      <a:cubicBezTo>
                        <a:pt x="1087143" y="1096034"/>
                        <a:pt x="1139310" y="1348864"/>
                        <a:pt x="1087143" y="1515536"/>
                      </a:cubicBezTo>
                      <a:cubicBezTo>
                        <a:pt x="1034976" y="1682208"/>
                        <a:pt x="943561" y="1895076"/>
                        <a:pt x="774143" y="1960527"/>
                      </a:cubicBezTo>
                      <a:lnTo>
                        <a:pt x="219469" y="2174814"/>
                      </a:lnTo>
                      <a:cubicBezTo>
                        <a:pt x="124292" y="2212375"/>
                        <a:pt x="208851" y="2185890"/>
                        <a:pt x="203080" y="2185890"/>
                      </a:cubicBezTo>
                      <a:lnTo>
                        <a:pt x="186663" y="2185890"/>
                      </a:lnTo>
                      <a:lnTo>
                        <a:pt x="164483" y="2185890"/>
                      </a:lnTo>
                      <a:cubicBezTo>
                        <a:pt x="150741" y="2185890"/>
                        <a:pt x="121318" y="2196237"/>
                        <a:pt x="104210" y="2185890"/>
                      </a:cubicBezTo>
                      <a:lnTo>
                        <a:pt x="49224" y="2152635"/>
                      </a:lnTo>
                      <a:cubicBezTo>
                        <a:pt x="36438" y="2137034"/>
                        <a:pt x="35682" y="2115136"/>
                        <a:pt x="27494" y="2092281"/>
                      </a:cubicBezTo>
                      <a:lnTo>
                        <a:pt x="0" y="2015539"/>
                      </a:lnTo>
                      <a:cubicBezTo>
                        <a:pt x="886" y="1988108"/>
                        <a:pt x="7853" y="1936645"/>
                        <a:pt x="32808" y="1927693"/>
                      </a:cubicBezTo>
                      <a:lnTo>
                        <a:pt x="109525" y="1900174"/>
                      </a:lnTo>
                      <a:cubicBezTo>
                        <a:pt x="163542" y="1879986"/>
                        <a:pt x="253864" y="1869521"/>
                        <a:pt x="356909" y="1806566"/>
                      </a:cubicBezTo>
                      <a:lnTo>
                        <a:pt x="751967" y="1565207"/>
                      </a:lnTo>
                      <a:cubicBezTo>
                        <a:pt x="823352" y="1436100"/>
                        <a:pt x="911451" y="1031923"/>
                        <a:pt x="785220" y="1031923"/>
                      </a:cubicBezTo>
                      <a:lnTo>
                        <a:pt x="214156" y="1031923"/>
                      </a:lnTo>
                      <a:cubicBezTo>
                        <a:pt x="104347" y="1031923"/>
                        <a:pt x="152006" y="1042863"/>
                        <a:pt x="126363" y="1031923"/>
                      </a:cubicBezTo>
                      <a:cubicBezTo>
                        <a:pt x="100721" y="1020983"/>
                        <a:pt x="60301" y="994132"/>
                        <a:pt x="60301" y="966282"/>
                      </a:cubicBezTo>
                      <a:lnTo>
                        <a:pt x="60301" y="878436"/>
                      </a:lnTo>
                      <a:lnTo>
                        <a:pt x="60301" y="164567"/>
                      </a:lnTo>
                      <a:cubicBezTo>
                        <a:pt x="60301" y="30948"/>
                        <a:pt x="40788" y="97820"/>
                        <a:pt x="60301" y="76722"/>
                      </a:cubicBezTo>
                      <a:lnTo>
                        <a:pt x="126363" y="5292"/>
                      </a:lnTo>
                      <a:cubicBezTo>
                        <a:pt x="152005" y="-6613"/>
                        <a:pt x="80625" y="5292"/>
                        <a:pt x="214156" y="5292"/>
                      </a:cubicBezTo>
                      <a:close/>
                    </a:path>
                  </a:pathLst>
                </a:cu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grpSp>
        </p:grpSp>
      </p:grpSp>
      <p:grpSp>
        <p:nvGrpSpPr>
          <p:cNvPr id="127" name="QuotationMarksBlue 27">
            <a:extLst>
              <a:ext uri="{FF2B5EF4-FFF2-40B4-BE49-F238E27FC236}">
                <a16:creationId xmlns:a16="http://schemas.microsoft.com/office/drawing/2014/main" id="{CBC298E5-5DC3-4959-B0BD-AC37D6748D8E}"/>
              </a:ext>
            </a:extLst>
          </p:cNvPr>
          <p:cNvGrpSpPr>
            <a:grpSpLocks noChangeAspect="1"/>
          </p:cNvGrpSpPr>
          <p:nvPr>
            <p:custDataLst>
              <p:tags r:id="rId8"/>
            </p:custDataLst>
          </p:nvPr>
        </p:nvGrpSpPr>
        <p:grpSpPr>
          <a:xfrm>
            <a:off x="4363593" y="4744420"/>
            <a:ext cx="315718" cy="315718"/>
            <a:chOff x="1016000" y="1016000"/>
            <a:chExt cx="396228" cy="396228"/>
          </a:xfrm>
        </p:grpSpPr>
        <p:sp>
          <p:nvSpPr>
            <p:cNvPr id="128" name="Oval 127">
              <a:extLst>
                <a:ext uri="{FF2B5EF4-FFF2-40B4-BE49-F238E27FC236}">
                  <a16:creationId xmlns:a16="http://schemas.microsoft.com/office/drawing/2014/main" id="{0C69FAA6-7EEC-491D-898A-C6300BC2CB9A}"/>
                </a:ext>
              </a:extLst>
            </p:cNvPr>
            <p:cNvSpPr/>
            <p:nvPr/>
          </p:nvSpPr>
          <p:spPr>
            <a:xfrm>
              <a:off x="1016000" y="1016000"/>
              <a:ext cx="396228" cy="396228"/>
            </a:xfrm>
            <a:prstGeom prst="ellipse">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grpSp>
          <p:nvGrpSpPr>
            <p:cNvPr id="129" name="Group 128">
              <a:extLst>
                <a:ext uri="{FF2B5EF4-FFF2-40B4-BE49-F238E27FC236}">
                  <a16:creationId xmlns:a16="http://schemas.microsoft.com/office/drawing/2014/main" id="{22D5512B-945F-4DFB-8614-0390EC7F8008}"/>
                </a:ext>
              </a:extLst>
            </p:cNvPr>
            <p:cNvGrpSpPr>
              <a:grpSpLocks noChangeAspect="1"/>
            </p:cNvGrpSpPr>
            <p:nvPr/>
          </p:nvGrpSpPr>
          <p:grpSpPr>
            <a:xfrm>
              <a:off x="1108293" y="1151401"/>
              <a:ext cx="223425" cy="126396"/>
              <a:chOff x="1018198" y="1915826"/>
              <a:chExt cx="5902920" cy="3339389"/>
            </a:xfrm>
          </p:grpSpPr>
          <p:grpSp>
            <p:nvGrpSpPr>
              <p:cNvPr id="130" name="Group 129">
                <a:extLst>
                  <a:ext uri="{FF2B5EF4-FFF2-40B4-BE49-F238E27FC236}">
                    <a16:creationId xmlns:a16="http://schemas.microsoft.com/office/drawing/2014/main" id="{596028B5-8532-4F05-8C31-29FA5C63987F}"/>
                  </a:ext>
                </a:extLst>
              </p:cNvPr>
              <p:cNvGrpSpPr/>
              <p:nvPr/>
            </p:nvGrpSpPr>
            <p:grpSpPr>
              <a:xfrm>
                <a:off x="4446462" y="3060258"/>
                <a:ext cx="2474656" cy="2194957"/>
                <a:chOff x="8918818" y="4018207"/>
                <a:chExt cx="2474656" cy="2194957"/>
              </a:xfrm>
            </p:grpSpPr>
            <p:sp>
              <p:nvSpPr>
                <p:cNvPr id="134" name="Freeform: Shape 133">
                  <a:extLst>
                    <a:ext uri="{FF2B5EF4-FFF2-40B4-BE49-F238E27FC236}">
                      <a16:creationId xmlns:a16="http://schemas.microsoft.com/office/drawing/2014/main" id="{1220BEF7-1514-41F4-8D5E-BB39E538D0DE}"/>
                    </a:ext>
                  </a:extLst>
                </p:cNvPr>
                <p:cNvSpPr>
                  <a:spLocks noChangeAspect="1"/>
                </p:cNvSpPr>
                <p:nvPr/>
              </p:nvSpPr>
              <p:spPr>
                <a:xfrm>
                  <a:off x="8918818" y="4018207"/>
                  <a:ext cx="1110328" cy="2194957"/>
                </a:xfrm>
                <a:custGeom>
                  <a:avLst/>
                  <a:gdLst>
                    <a:gd name="connsiteX0" fmla="*/ 214156 w 1087143"/>
                    <a:gd name="connsiteY0" fmla="*/ 0 h 2180598"/>
                    <a:gd name="connsiteX1" fmla="*/ 927552 w 1087143"/>
                    <a:gd name="connsiteY1" fmla="*/ 0 h 2180598"/>
                    <a:gd name="connsiteX2" fmla="*/ 1015319 w 1087143"/>
                    <a:gd name="connsiteY2" fmla="*/ 0 h 2180598"/>
                    <a:gd name="connsiteX3" fmla="*/ 1087143 w 1087143"/>
                    <a:gd name="connsiteY3" fmla="*/ 71430 h 2180598"/>
                    <a:gd name="connsiteX4" fmla="*/ 1087143 w 1087143"/>
                    <a:gd name="connsiteY4" fmla="*/ 159275 h 2180598"/>
                    <a:gd name="connsiteX5" fmla="*/ 1087143 w 1087143"/>
                    <a:gd name="connsiteY5" fmla="*/ 675274 h 2180598"/>
                    <a:gd name="connsiteX6" fmla="*/ 1087143 w 1087143"/>
                    <a:gd name="connsiteY6" fmla="*/ 697005 h 2180598"/>
                    <a:gd name="connsiteX7" fmla="*/ 1087143 w 1087143"/>
                    <a:gd name="connsiteY7" fmla="*/ 955202 h 2180598"/>
                    <a:gd name="connsiteX8" fmla="*/ 1087143 w 1087143"/>
                    <a:gd name="connsiteY8" fmla="*/ 1510244 h 2180598"/>
                    <a:gd name="connsiteX9" fmla="*/ 774143 w 1087143"/>
                    <a:gd name="connsiteY9" fmla="*/ 1955235 h 2180598"/>
                    <a:gd name="connsiteX10" fmla="*/ 219469 w 1087143"/>
                    <a:gd name="connsiteY10" fmla="*/ 2169522 h 2180598"/>
                    <a:gd name="connsiteX11" fmla="*/ 203080 w 1087143"/>
                    <a:gd name="connsiteY11" fmla="*/ 2180598 h 2180598"/>
                    <a:gd name="connsiteX12" fmla="*/ 186663 w 1087143"/>
                    <a:gd name="connsiteY12" fmla="*/ 2180598 h 2180598"/>
                    <a:gd name="connsiteX13" fmla="*/ 164483 w 1087143"/>
                    <a:gd name="connsiteY13" fmla="*/ 2180598 h 2180598"/>
                    <a:gd name="connsiteX14" fmla="*/ 104210 w 1087143"/>
                    <a:gd name="connsiteY14" fmla="*/ 2180598 h 2180598"/>
                    <a:gd name="connsiteX15" fmla="*/ 49224 w 1087143"/>
                    <a:gd name="connsiteY15" fmla="*/ 2147343 h 2180598"/>
                    <a:gd name="connsiteX16" fmla="*/ 27494 w 1087143"/>
                    <a:gd name="connsiteY16" fmla="*/ 2086989 h 2180598"/>
                    <a:gd name="connsiteX17" fmla="*/ 0 w 1087143"/>
                    <a:gd name="connsiteY17" fmla="*/ 2010247 h 2180598"/>
                    <a:gd name="connsiteX18" fmla="*/ 32808 w 1087143"/>
                    <a:gd name="connsiteY18" fmla="*/ 1922401 h 2180598"/>
                    <a:gd name="connsiteX19" fmla="*/ 109525 w 1087143"/>
                    <a:gd name="connsiteY19" fmla="*/ 1894882 h 2180598"/>
                    <a:gd name="connsiteX20" fmla="*/ 356909 w 1087143"/>
                    <a:gd name="connsiteY20" fmla="*/ 1801274 h 2180598"/>
                    <a:gd name="connsiteX21" fmla="*/ 751967 w 1087143"/>
                    <a:gd name="connsiteY21" fmla="*/ 1559915 h 2180598"/>
                    <a:gd name="connsiteX22" fmla="*/ 785220 w 1087143"/>
                    <a:gd name="connsiteY22" fmla="*/ 1026631 h 2180598"/>
                    <a:gd name="connsiteX23" fmla="*/ 214156 w 1087143"/>
                    <a:gd name="connsiteY23" fmla="*/ 1026631 h 2180598"/>
                    <a:gd name="connsiteX24" fmla="*/ 126363 w 1087143"/>
                    <a:gd name="connsiteY24" fmla="*/ 1026631 h 2180598"/>
                    <a:gd name="connsiteX25" fmla="*/ 60301 w 1087143"/>
                    <a:gd name="connsiteY25" fmla="*/ 960990 h 2180598"/>
                    <a:gd name="connsiteX26" fmla="*/ 60301 w 1087143"/>
                    <a:gd name="connsiteY26" fmla="*/ 873144 h 2180598"/>
                    <a:gd name="connsiteX27" fmla="*/ 60301 w 1087143"/>
                    <a:gd name="connsiteY27" fmla="*/ 159275 h 2180598"/>
                    <a:gd name="connsiteX28" fmla="*/ 60301 w 1087143"/>
                    <a:gd name="connsiteY28" fmla="*/ 71430 h 2180598"/>
                    <a:gd name="connsiteX29" fmla="*/ 126363 w 1087143"/>
                    <a:gd name="connsiteY29" fmla="*/ 0 h 2180598"/>
                    <a:gd name="connsiteX30" fmla="*/ 214156 w 1087143"/>
                    <a:gd name="connsiteY30" fmla="*/ 0 h 2180598"/>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94111"/>
                    <a:gd name="connsiteX1" fmla="*/ 927552 w 1110328"/>
                    <a:gd name="connsiteY1" fmla="*/ 5291 h 2194111"/>
                    <a:gd name="connsiteX2" fmla="*/ 1015319 w 1110328"/>
                    <a:gd name="connsiteY2" fmla="*/ 5291 h 2194111"/>
                    <a:gd name="connsiteX3" fmla="*/ 1087143 w 1110328"/>
                    <a:gd name="connsiteY3" fmla="*/ 76721 h 2194111"/>
                    <a:gd name="connsiteX4" fmla="*/ 1087143 w 1110328"/>
                    <a:gd name="connsiteY4" fmla="*/ 164566 h 2194111"/>
                    <a:gd name="connsiteX5" fmla="*/ 1087143 w 1110328"/>
                    <a:gd name="connsiteY5" fmla="*/ 680565 h 2194111"/>
                    <a:gd name="connsiteX6" fmla="*/ 1087143 w 1110328"/>
                    <a:gd name="connsiteY6" fmla="*/ 702296 h 2194111"/>
                    <a:gd name="connsiteX7" fmla="*/ 1087143 w 1110328"/>
                    <a:gd name="connsiteY7" fmla="*/ 960493 h 2194111"/>
                    <a:gd name="connsiteX8" fmla="*/ 1087143 w 1110328"/>
                    <a:gd name="connsiteY8" fmla="*/ 1515535 h 2194111"/>
                    <a:gd name="connsiteX9" fmla="*/ 774143 w 1110328"/>
                    <a:gd name="connsiteY9" fmla="*/ 1960526 h 2194111"/>
                    <a:gd name="connsiteX10" fmla="*/ 219469 w 1110328"/>
                    <a:gd name="connsiteY10" fmla="*/ 2174813 h 2194111"/>
                    <a:gd name="connsiteX11" fmla="*/ 203080 w 1110328"/>
                    <a:gd name="connsiteY11" fmla="*/ 2185889 h 2194111"/>
                    <a:gd name="connsiteX12" fmla="*/ 186663 w 1110328"/>
                    <a:gd name="connsiteY12" fmla="*/ 2185889 h 2194111"/>
                    <a:gd name="connsiteX13" fmla="*/ 164483 w 1110328"/>
                    <a:gd name="connsiteY13" fmla="*/ 2185889 h 2194111"/>
                    <a:gd name="connsiteX14" fmla="*/ 104210 w 1110328"/>
                    <a:gd name="connsiteY14" fmla="*/ 2185889 h 2194111"/>
                    <a:gd name="connsiteX15" fmla="*/ 49224 w 1110328"/>
                    <a:gd name="connsiteY15" fmla="*/ 2152634 h 2194111"/>
                    <a:gd name="connsiteX16" fmla="*/ 27494 w 1110328"/>
                    <a:gd name="connsiteY16" fmla="*/ 2092280 h 2194111"/>
                    <a:gd name="connsiteX17" fmla="*/ 0 w 1110328"/>
                    <a:gd name="connsiteY17" fmla="*/ 2015538 h 2194111"/>
                    <a:gd name="connsiteX18" fmla="*/ 32808 w 1110328"/>
                    <a:gd name="connsiteY18" fmla="*/ 1927692 h 2194111"/>
                    <a:gd name="connsiteX19" fmla="*/ 109525 w 1110328"/>
                    <a:gd name="connsiteY19" fmla="*/ 1900173 h 2194111"/>
                    <a:gd name="connsiteX20" fmla="*/ 356909 w 1110328"/>
                    <a:gd name="connsiteY20" fmla="*/ 1806565 h 2194111"/>
                    <a:gd name="connsiteX21" fmla="*/ 751967 w 1110328"/>
                    <a:gd name="connsiteY21" fmla="*/ 1565206 h 2194111"/>
                    <a:gd name="connsiteX22" fmla="*/ 785220 w 1110328"/>
                    <a:gd name="connsiteY22" fmla="*/ 1031922 h 2194111"/>
                    <a:gd name="connsiteX23" fmla="*/ 214156 w 1110328"/>
                    <a:gd name="connsiteY23" fmla="*/ 1031922 h 2194111"/>
                    <a:gd name="connsiteX24" fmla="*/ 126363 w 1110328"/>
                    <a:gd name="connsiteY24" fmla="*/ 1031922 h 2194111"/>
                    <a:gd name="connsiteX25" fmla="*/ 60301 w 1110328"/>
                    <a:gd name="connsiteY25" fmla="*/ 966281 h 2194111"/>
                    <a:gd name="connsiteX26" fmla="*/ 60301 w 1110328"/>
                    <a:gd name="connsiteY26" fmla="*/ 878435 h 2194111"/>
                    <a:gd name="connsiteX27" fmla="*/ 60301 w 1110328"/>
                    <a:gd name="connsiteY27" fmla="*/ 164566 h 2194111"/>
                    <a:gd name="connsiteX28" fmla="*/ 60301 w 1110328"/>
                    <a:gd name="connsiteY28" fmla="*/ 76721 h 2194111"/>
                    <a:gd name="connsiteX29" fmla="*/ 126363 w 1110328"/>
                    <a:gd name="connsiteY29" fmla="*/ 5291 h 2194111"/>
                    <a:gd name="connsiteX30" fmla="*/ 214156 w 1110328"/>
                    <a:gd name="connsiteY30" fmla="*/ 5291 h 2194111"/>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6221 w 1112393"/>
                    <a:gd name="connsiteY0" fmla="*/ 5291 h 2194956"/>
                    <a:gd name="connsiteX1" fmla="*/ 929617 w 1112393"/>
                    <a:gd name="connsiteY1" fmla="*/ 5291 h 2194956"/>
                    <a:gd name="connsiteX2" fmla="*/ 1017384 w 1112393"/>
                    <a:gd name="connsiteY2" fmla="*/ 5291 h 2194956"/>
                    <a:gd name="connsiteX3" fmla="*/ 1089208 w 1112393"/>
                    <a:gd name="connsiteY3" fmla="*/ 76721 h 2194956"/>
                    <a:gd name="connsiteX4" fmla="*/ 1089208 w 1112393"/>
                    <a:gd name="connsiteY4" fmla="*/ 164566 h 2194956"/>
                    <a:gd name="connsiteX5" fmla="*/ 1089208 w 1112393"/>
                    <a:gd name="connsiteY5" fmla="*/ 680565 h 2194956"/>
                    <a:gd name="connsiteX6" fmla="*/ 1089208 w 1112393"/>
                    <a:gd name="connsiteY6" fmla="*/ 702296 h 2194956"/>
                    <a:gd name="connsiteX7" fmla="*/ 1089208 w 1112393"/>
                    <a:gd name="connsiteY7" fmla="*/ 960493 h 2194956"/>
                    <a:gd name="connsiteX8" fmla="*/ 1089208 w 1112393"/>
                    <a:gd name="connsiteY8" fmla="*/ 1515535 h 2194956"/>
                    <a:gd name="connsiteX9" fmla="*/ 776208 w 1112393"/>
                    <a:gd name="connsiteY9" fmla="*/ 1960526 h 2194956"/>
                    <a:gd name="connsiteX10" fmla="*/ 221534 w 1112393"/>
                    <a:gd name="connsiteY10" fmla="*/ 2174813 h 2194956"/>
                    <a:gd name="connsiteX11" fmla="*/ 205145 w 1112393"/>
                    <a:gd name="connsiteY11" fmla="*/ 2185889 h 2194956"/>
                    <a:gd name="connsiteX12" fmla="*/ 188728 w 1112393"/>
                    <a:gd name="connsiteY12" fmla="*/ 2185889 h 2194956"/>
                    <a:gd name="connsiteX13" fmla="*/ 166548 w 1112393"/>
                    <a:gd name="connsiteY13" fmla="*/ 2185889 h 2194956"/>
                    <a:gd name="connsiteX14" fmla="*/ 106275 w 1112393"/>
                    <a:gd name="connsiteY14" fmla="*/ 2185889 h 2194956"/>
                    <a:gd name="connsiteX15" fmla="*/ 51289 w 1112393"/>
                    <a:gd name="connsiteY15" fmla="*/ 2152634 h 2194956"/>
                    <a:gd name="connsiteX16" fmla="*/ 29559 w 1112393"/>
                    <a:gd name="connsiteY16" fmla="*/ 2092280 h 2194956"/>
                    <a:gd name="connsiteX17" fmla="*/ 2065 w 1112393"/>
                    <a:gd name="connsiteY17" fmla="*/ 2015538 h 2194956"/>
                    <a:gd name="connsiteX18" fmla="*/ 34873 w 1112393"/>
                    <a:gd name="connsiteY18" fmla="*/ 1927692 h 2194956"/>
                    <a:gd name="connsiteX19" fmla="*/ 111590 w 1112393"/>
                    <a:gd name="connsiteY19" fmla="*/ 1900173 h 2194956"/>
                    <a:gd name="connsiteX20" fmla="*/ 358974 w 1112393"/>
                    <a:gd name="connsiteY20" fmla="*/ 1806565 h 2194956"/>
                    <a:gd name="connsiteX21" fmla="*/ 754032 w 1112393"/>
                    <a:gd name="connsiteY21" fmla="*/ 1565206 h 2194956"/>
                    <a:gd name="connsiteX22" fmla="*/ 787285 w 1112393"/>
                    <a:gd name="connsiteY22" fmla="*/ 1031922 h 2194956"/>
                    <a:gd name="connsiteX23" fmla="*/ 216221 w 1112393"/>
                    <a:gd name="connsiteY23" fmla="*/ 1031922 h 2194956"/>
                    <a:gd name="connsiteX24" fmla="*/ 128428 w 1112393"/>
                    <a:gd name="connsiteY24" fmla="*/ 1031922 h 2194956"/>
                    <a:gd name="connsiteX25" fmla="*/ 62366 w 1112393"/>
                    <a:gd name="connsiteY25" fmla="*/ 966281 h 2194956"/>
                    <a:gd name="connsiteX26" fmla="*/ 62366 w 1112393"/>
                    <a:gd name="connsiteY26" fmla="*/ 878435 h 2194956"/>
                    <a:gd name="connsiteX27" fmla="*/ 62366 w 1112393"/>
                    <a:gd name="connsiteY27" fmla="*/ 164566 h 2194956"/>
                    <a:gd name="connsiteX28" fmla="*/ 62366 w 1112393"/>
                    <a:gd name="connsiteY28" fmla="*/ 76721 h 2194956"/>
                    <a:gd name="connsiteX29" fmla="*/ 128428 w 1112393"/>
                    <a:gd name="connsiteY29" fmla="*/ 5291 h 2194956"/>
                    <a:gd name="connsiteX30" fmla="*/ 216221 w 1112393"/>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9224 h 2198889"/>
                    <a:gd name="connsiteX1" fmla="*/ 927552 w 1110328"/>
                    <a:gd name="connsiteY1" fmla="*/ 9224 h 2198889"/>
                    <a:gd name="connsiteX2" fmla="*/ 1015319 w 1110328"/>
                    <a:gd name="connsiteY2" fmla="*/ 9224 h 2198889"/>
                    <a:gd name="connsiteX3" fmla="*/ 1087143 w 1110328"/>
                    <a:gd name="connsiteY3" fmla="*/ 80654 h 2198889"/>
                    <a:gd name="connsiteX4" fmla="*/ 1087143 w 1110328"/>
                    <a:gd name="connsiteY4" fmla="*/ 168499 h 2198889"/>
                    <a:gd name="connsiteX5" fmla="*/ 1087143 w 1110328"/>
                    <a:gd name="connsiteY5" fmla="*/ 684498 h 2198889"/>
                    <a:gd name="connsiteX6" fmla="*/ 1087143 w 1110328"/>
                    <a:gd name="connsiteY6" fmla="*/ 706229 h 2198889"/>
                    <a:gd name="connsiteX7" fmla="*/ 1087143 w 1110328"/>
                    <a:gd name="connsiteY7" fmla="*/ 964426 h 2198889"/>
                    <a:gd name="connsiteX8" fmla="*/ 1087143 w 1110328"/>
                    <a:gd name="connsiteY8" fmla="*/ 1519468 h 2198889"/>
                    <a:gd name="connsiteX9" fmla="*/ 774143 w 1110328"/>
                    <a:gd name="connsiteY9" fmla="*/ 1964459 h 2198889"/>
                    <a:gd name="connsiteX10" fmla="*/ 219469 w 1110328"/>
                    <a:gd name="connsiteY10" fmla="*/ 2178746 h 2198889"/>
                    <a:gd name="connsiteX11" fmla="*/ 203080 w 1110328"/>
                    <a:gd name="connsiteY11" fmla="*/ 2189822 h 2198889"/>
                    <a:gd name="connsiteX12" fmla="*/ 186663 w 1110328"/>
                    <a:gd name="connsiteY12" fmla="*/ 2189822 h 2198889"/>
                    <a:gd name="connsiteX13" fmla="*/ 164483 w 1110328"/>
                    <a:gd name="connsiteY13" fmla="*/ 2189822 h 2198889"/>
                    <a:gd name="connsiteX14" fmla="*/ 104210 w 1110328"/>
                    <a:gd name="connsiteY14" fmla="*/ 2189822 h 2198889"/>
                    <a:gd name="connsiteX15" fmla="*/ 49224 w 1110328"/>
                    <a:gd name="connsiteY15" fmla="*/ 2156567 h 2198889"/>
                    <a:gd name="connsiteX16" fmla="*/ 27494 w 1110328"/>
                    <a:gd name="connsiteY16" fmla="*/ 2096213 h 2198889"/>
                    <a:gd name="connsiteX17" fmla="*/ 0 w 1110328"/>
                    <a:gd name="connsiteY17" fmla="*/ 2019471 h 2198889"/>
                    <a:gd name="connsiteX18" fmla="*/ 32808 w 1110328"/>
                    <a:gd name="connsiteY18" fmla="*/ 1931625 h 2198889"/>
                    <a:gd name="connsiteX19" fmla="*/ 109525 w 1110328"/>
                    <a:gd name="connsiteY19" fmla="*/ 1904106 h 2198889"/>
                    <a:gd name="connsiteX20" fmla="*/ 356909 w 1110328"/>
                    <a:gd name="connsiteY20" fmla="*/ 1810498 h 2198889"/>
                    <a:gd name="connsiteX21" fmla="*/ 751967 w 1110328"/>
                    <a:gd name="connsiteY21" fmla="*/ 1569139 h 2198889"/>
                    <a:gd name="connsiteX22" fmla="*/ 785220 w 1110328"/>
                    <a:gd name="connsiteY22" fmla="*/ 1035855 h 2198889"/>
                    <a:gd name="connsiteX23" fmla="*/ 214156 w 1110328"/>
                    <a:gd name="connsiteY23" fmla="*/ 1035855 h 2198889"/>
                    <a:gd name="connsiteX24" fmla="*/ 126363 w 1110328"/>
                    <a:gd name="connsiteY24" fmla="*/ 1035855 h 2198889"/>
                    <a:gd name="connsiteX25" fmla="*/ 60301 w 1110328"/>
                    <a:gd name="connsiteY25" fmla="*/ 970214 h 2198889"/>
                    <a:gd name="connsiteX26" fmla="*/ 60301 w 1110328"/>
                    <a:gd name="connsiteY26" fmla="*/ 882368 h 2198889"/>
                    <a:gd name="connsiteX27" fmla="*/ 60301 w 1110328"/>
                    <a:gd name="connsiteY27" fmla="*/ 168499 h 2198889"/>
                    <a:gd name="connsiteX28" fmla="*/ 60301 w 1110328"/>
                    <a:gd name="connsiteY28" fmla="*/ 80654 h 2198889"/>
                    <a:gd name="connsiteX29" fmla="*/ 126363 w 1110328"/>
                    <a:gd name="connsiteY29" fmla="*/ 9224 h 2198889"/>
                    <a:gd name="connsiteX30" fmla="*/ 214156 w 1110328"/>
                    <a:gd name="connsiteY30" fmla="*/ 9224 h 2198889"/>
                    <a:gd name="connsiteX0" fmla="*/ 214156 w 1110328"/>
                    <a:gd name="connsiteY0" fmla="*/ 5292 h 2194957"/>
                    <a:gd name="connsiteX1" fmla="*/ 927552 w 1110328"/>
                    <a:gd name="connsiteY1" fmla="*/ 5292 h 2194957"/>
                    <a:gd name="connsiteX2" fmla="*/ 1015319 w 1110328"/>
                    <a:gd name="connsiteY2" fmla="*/ 5292 h 2194957"/>
                    <a:gd name="connsiteX3" fmla="*/ 1087143 w 1110328"/>
                    <a:gd name="connsiteY3" fmla="*/ 76722 h 2194957"/>
                    <a:gd name="connsiteX4" fmla="*/ 1087143 w 1110328"/>
                    <a:gd name="connsiteY4" fmla="*/ 164567 h 2194957"/>
                    <a:gd name="connsiteX5" fmla="*/ 1087143 w 1110328"/>
                    <a:gd name="connsiteY5" fmla="*/ 680566 h 2194957"/>
                    <a:gd name="connsiteX6" fmla="*/ 1087143 w 1110328"/>
                    <a:gd name="connsiteY6" fmla="*/ 702297 h 2194957"/>
                    <a:gd name="connsiteX7" fmla="*/ 1087143 w 1110328"/>
                    <a:gd name="connsiteY7" fmla="*/ 960494 h 2194957"/>
                    <a:gd name="connsiteX8" fmla="*/ 1087143 w 1110328"/>
                    <a:gd name="connsiteY8" fmla="*/ 1515536 h 2194957"/>
                    <a:gd name="connsiteX9" fmla="*/ 774143 w 1110328"/>
                    <a:gd name="connsiteY9" fmla="*/ 1960527 h 2194957"/>
                    <a:gd name="connsiteX10" fmla="*/ 219469 w 1110328"/>
                    <a:gd name="connsiteY10" fmla="*/ 2174814 h 2194957"/>
                    <a:gd name="connsiteX11" fmla="*/ 203080 w 1110328"/>
                    <a:gd name="connsiteY11" fmla="*/ 2185890 h 2194957"/>
                    <a:gd name="connsiteX12" fmla="*/ 186663 w 1110328"/>
                    <a:gd name="connsiteY12" fmla="*/ 2185890 h 2194957"/>
                    <a:gd name="connsiteX13" fmla="*/ 164483 w 1110328"/>
                    <a:gd name="connsiteY13" fmla="*/ 2185890 h 2194957"/>
                    <a:gd name="connsiteX14" fmla="*/ 104210 w 1110328"/>
                    <a:gd name="connsiteY14" fmla="*/ 2185890 h 2194957"/>
                    <a:gd name="connsiteX15" fmla="*/ 49224 w 1110328"/>
                    <a:gd name="connsiteY15" fmla="*/ 2152635 h 2194957"/>
                    <a:gd name="connsiteX16" fmla="*/ 27494 w 1110328"/>
                    <a:gd name="connsiteY16" fmla="*/ 2092281 h 2194957"/>
                    <a:gd name="connsiteX17" fmla="*/ 0 w 1110328"/>
                    <a:gd name="connsiteY17" fmla="*/ 2015539 h 2194957"/>
                    <a:gd name="connsiteX18" fmla="*/ 32808 w 1110328"/>
                    <a:gd name="connsiteY18" fmla="*/ 1927693 h 2194957"/>
                    <a:gd name="connsiteX19" fmla="*/ 109525 w 1110328"/>
                    <a:gd name="connsiteY19" fmla="*/ 1900174 h 2194957"/>
                    <a:gd name="connsiteX20" fmla="*/ 356909 w 1110328"/>
                    <a:gd name="connsiteY20" fmla="*/ 1806566 h 2194957"/>
                    <a:gd name="connsiteX21" fmla="*/ 751967 w 1110328"/>
                    <a:gd name="connsiteY21" fmla="*/ 1565207 h 2194957"/>
                    <a:gd name="connsiteX22" fmla="*/ 785220 w 1110328"/>
                    <a:gd name="connsiteY22" fmla="*/ 1031923 h 2194957"/>
                    <a:gd name="connsiteX23" fmla="*/ 214156 w 1110328"/>
                    <a:gd name="connsiteY23" fmla="*/ 1031923 h 2194957"/>
                    <a:gd name="connsiteX24" fmla="*/ 126363 w 1110328"/>
                    <a:gd name="connsiteY24" fmla="*/ 1031923 h 2194957"/>
                    <a:gd name="connsiteX25" fmla="*/ 60301 w 1110328"/>
                    <a:gd name="connsiteY25" fmla="*/ 966282 h 2194957"/>
                    <a:gd name="connsiteX26" fmla="*/ 60301 w 1110328"/>
                    <a:gd name="connsiteY26" fmla="*/ 878436 h 2194957"/>
                    <a:gd name="connsiteX27" fmla="*/ 60301 w 1110328"/>
                    <a:gd name="connsiteY27" fmla="*/ 164567 h 2194957"/>
                    <a:gd name="connsiteX28" fmla="*/ 60301 w 1110328"/>
                    <a:gd name="connsiteY28" fmla="*/ 76722 h 2194957"/>
                    <a:gd name="connsiteX29" fmla="*/ 126363 w 1110328"/>
                    <a:gd name="connsiteY29" fmla="*/ 5292 h 2194957"/>
                    <a:gd name="connsiteX30" fmla="*/ 214156 w 1110328"/>
                    <a:gd name="connsiteY30" fmla="*/ 5292 h 219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0328" h="2194957">
                      <a:moveTo>
                        <a:pt x="214156" y="5292"/>
                      </a:moveTo>
                      <a:lnTo>
                        <a:pt x="927552" y="5292"/>
                      </a:lnTo>
                      <a:cubicBezTo>
                        <a:pt x="1061079" y="5292"/>
                        <a:pt x="988721" y="-6613"/>
                        <a:pt x="1015319" y="5292"/>
                      </a:cubicBezTo>
                      <a:cubicBezTo>
                        <a:pt x="1041917" y="17197"/>
                        <a:pt x="1087143" y="47602"/>
                        <a:pt x="1087143" y="76722"/>
                      </a:cubicBezTo>
                      <a:lnTo>
                        <a:pt x="1087143" y="164567"/>
                      </a:lnTo>
                      <a:lnTo>
                        <a:pt x="1087143" y="680566"/>
                      </a:lnTo>
                      <a:lnTo>
                        <a:pt x="1087143" y="702297"/>
                      </a:lnTo>
                      <a:lnTo>
                        <a:pt x="1087143" y="960494"/>
                      </a:lnTo>
                      <a:cubicBezTo>
                        <a:pt x="1087143" y="1096034"/>
                        <a:pt x="1139310" y="1348864"/>
                        <a:pt x="1087143" y="1515536"/>
                      </a:cubicBezTo>
                      <a:cubicBezTo>
                        <a:pt x="1034976" y="1682208"/>
                        <a:pt x="943561" y="1895076"/>
                        <a:pt x="774143" y="1960527"/>
                      </a:cubicBezTo>
                      <a:lnTo>
                        <a:pt x="219469" y="2174814"/>
                      </a:lnTo>
                      <a:cubicBezTo>
                        <a:pt x="124292" y="2212375"/>
                        <a:pt x="208851" y="2185890"/>
                        <a:pt x="203080" y="2185890"/>
                      </a:cubicBezTo>
                      <a:lnTo>
                        <a:pt x="186663" y="2185890"/>
                      </a:lnTo>
                      <a:lnTo>
                        <a:pt x="164483" y="2185890"/>
                      </a:lnTo>
                      <a:cubicBezTo>
                        <a:pt x="150741" y="2185890"/>
                        <a:pt x="121318" y="2196237"/>
                        <a:pt x="104210" y="2185890"/>
                      </a:cubicBezTo>
                      <a:lnTo>
                        <a:pt x="49224" y="2152635"/>
                      </a:lnTo>
                      <a:cubicBezTo>
                        <a:pt x="36438" y="2137034"/>
                        <a:pt x="35682" y="2115136"/>
                        <a:pt x="27494" y="2092281"/>
                      </a:cubicBezTo>
                      <a:lnTo>
                        <a:pt x="0" y="2015539"/>
                      </a:lnTo>
                      <a:cubicBezTo>
                        <a:pt x="886" y="1988108"/>
                        <a:pt x="7853" y="1936645"/>
                        <a:pt x="32808" y="1927693"/>
                      </a:cubicBezTo>
                      <a:lnTo>
                        <a:pt x="109525" y="1900174"/>
                      </a:lnTo>
                      <a:cubicBezTo>
                        <a:pt x="163542" y="1879986"/>
                        <a:pt x="253864" y="1869521"/>
                        <a:pt x="356909" y="1806566"/>
                      </a:cubicBezTo>
                      <a:lnTo>
                        <a:pt x="751967" y="1565207"/>
                      </a:lnTo>
                      <a:cubicBezTo>
                        <a:pt x="823352" y="1436100"/>
                        <a:pt x="911451" y="1031923"/>
                        <a:pt x="785220" y="1031923"/>
                      </a:cubicBezTo>
                      <a:lnTo>
                        <a:pt x="214156" y="1031923"/>
                      </a:lnTo>
                      <a:cubicBezTo>
                        <a:pt x="104347" y="1031923"/>
                        <a:pt x="152006" y="1042863"/>
                        <a:pt x="126363" y="1031923"/>
                      </a:cubicBezTo>
                      <a:cubicBezTo>
                        <a:pt x="100721" y="1020983"/>
                        <a:pt x="60301" y="994132"/>
                        <a:pt x="60301" y="966282"/>
                      </a:cubicBezTo>
                      <a:lnTo>
                        <a:pt x="60301" y="878436"/>
                      </a:lnTo>
                      <a:lnTo>
                        <a:pt x="60301" y="164567"/>
                      </a:lnTo>
                      <a:cubicBezTo>
                        <a:pt x="60301" y="30948"/>
                        <a:pt x="40788" y="97820"/>
                        <a:pt x="60301" y="76722"/>
                      </a:cubicBezTo>
                      <a:lnTo>
                        <a:pt x="126363" y="5292"/>
                      </a:lnTo>
                      <a:cubicBezTo>
                        <a:pt x="152005" y="-6613"/>
                        <a:pt x="80625" y="5292"/>
                        <a:pt x="214156" y="5292"/>
                      </a:cubicBezTo>
                      <a:close/>
                    </a:path>
                  </a:pathLst>
                </a:cu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
              <p:nvSpPr>
                <p:cNvPr id="135" name="Freeform: Shape 134">
                  <a:extLst>
                    <a:ext uri="{FF2B5EF4-FFF2-40B4-BE49-F238E27FC236}">
                      <a16:creationId xmlns:a16="http://schemas.microsoft.com/office/drawing/2014/main" id="{1955BA16-5D6D-46D1-947B-1888054A8004}"/>
                    </a:ext>
                  </a:extLst>
                </p:cNvPr>
                <p:cNvSpPr>
                  <a:spLocks noChangeAspect="1"/>
                </p:cNvSpPr>
                <p:nvPr/>
              </p:nvSpPr>
              <p:spPr>
                <a:xfrm>
                  <a:off x="10283146" y="4018207"/>
                  <a:ext cx="1110328" cy="2194957"/>
                </a:xfrm>
                <a:custGeom>
                  <a:avLst/>
                  <a:gdLst>
                    <a:gd name="connsiteX0" fmla="*/ 214156 w 1087143"/>
                    <a:gd name="connsiteY0" fmla="*/ 0 h 2180598"/>
                    <a:gd name="connsiteX1" fmla="*/ 927552 w 1087143"/>
                    <a:gd name="connsiteY1" fmla="*/ 0 h 2180598"/>
                    <a:gd name="connsiteX2" fmla="*/ 1015319 w 1087143"/>
                    <a:gd name="connsiteY2" fmla="*/ 0 h 2180598"/>
                    <a:gd name="connsiteX3" fmla="*/ 1087143 w 1087143"/>
                    <a:gd name="connsiteY3" fmla="*/ 71430 h 2180598"/>
                    <a:gd name="connsiteX4" fmla="*/ 1087143 w 1087143"/>
                    <a:gd name="connsiteY4" fmla="*/ 159275 h 2180598"/>
                    <a:gd name="connsiteX5" fmla="*/ 1087143 w 1087143"/>
                    <a:gd name="connsiteY5" fmla="*/ 675274 h 2180598"/>
                    <a:gd name="connsiteX6" fmla="*/ 1087143 w 1087143"/>
                    <a:gd name="connsiteY6" fmla="*/ 697005 h 2180598"/>
                    <a:gd name="connsiteX7" fmla="*/ 1087143 w 1087143"/>
                    <a:gd name="connsiteY7" fmla="*/ 955202 h 2180598"/>
                    <a:gd name="connsiteX8" fmla="*/ 1087143 w 1087143"/>
                    <a:gd name="connsiteY8" fmla="*/ 1510244 h 2180598"/>
                    <a:gd name="connsiteX9" fmla="*/ 774143 w 1087143"/>
                    <a:gd name="connsiteY9" fmla="*/ 1955235 h 2180598"/>
                    <a:gd name="connsiteX10" fmla="*/ 219469 w 1087143"/>
                    <a:gd name="connsiteY10" fmla="*/ 2169522 h 2180598"/>
                    <a:gd name="connsiteX11" fmla="*/ 203080 w 1087143"/>
                    <a:gd name="connsiteY11" fmla="*/ 2180598 h 2180598"/>
                    <a:gd name="connsiteX12" fmla="*/ 186663 w 1087143"/>
                    <a:gd name="connsiteY12" fmla="*/ 2180598 h 2180598"/>
                    <a:gd name="connsiteX13" fmla="*/ 164483 w 1087143"/>
                    <a:gd name="connsiteY13" fmla="*/ 2180598 h 2180598"/>
                    <a:gd name="connsiteX14" fmla="*/ 104210 w 1087143"/>
                    <a:gd name="connsiteY14" fmla="*/ 2180598 h 2180598"/>
                    <a:gd name="connsiteX15" fmla="*/ 49224 w 1087143"/>
                    <a:gd name="connsiteY15" fmla="*/ 2147343 h 2180598"/>
                    <a:gd name="connsiteX16" fmla="*/ 27494 w 1087143"/>
                    <a:gd name="connsiteY16" fmla="*/ 2086989 h 2180598"/>
                    <a:gd name="connsiteX17" fmla="*/ 0 w 1087143"/>
                    <a:gd name="connsiteY17" fmla="*/ 2010247 h 2180598"/>
                    <a:gd name="connsiteX18" fmla="*/ 32808 w 1087143"/>
                    <a:gd name="connsiteY18" fmla="*/ 1922401 h 2180598"/>
                    <a:gd name="connsiteX19" fmla="*/ 109525 w 1087143"/>
                    <a:gd name="connsiteY19" fmla="*/ 1894882 h 2180598"/>
                    <a:gd name="connsiteX20" fmla="*/ 356909 w 1087143"/>
                    <a:gd name="connsiteY20" fmla="*/ 1801274 h 2180598"/>
                    <a:gd name="connsiteX21" fmla="*/ 751967 w 1087143"/>
                    <a:gd name="connsiteY21" fmla="*/ 1559915 h 2180598"/>
                    <a:gd name="connsiteX22" fmla="*/ 785220 w 1087143"/>
                    <a:gd name="connsiteY22" fmla="*/ 1026631 h 2180598"/>
                    <a:gd name="connsiteX23" fmla="*/ 214156 w 1087143"/>
                    <a:gd name="connsiteY23" fmla="*/ 1026631 h 2180598"/>
                    <a:gd name="connsiteX24" fmla="*/ 126363 w 1087143"/>
                    <a:gd name="connsiteY24" fmla="*/ 1026631 h 2180598"/>
                    <a:gd name="connsiteX25" fmla="*/ 60301 w 1087143"/>
                    <a:gd name="connsiteY25" fmla="*/ 960990 h 2180598"/>
                    <a:gd name="connsiteX26" fmla="*/ 60301 w 1087143"/>
                    <a:gd name="connsiteY26" fmla="*/ 873144 h 2180598"/>
                    <a:gd name="connsiteX27" fmla="*/ 60301 w 1087143"/>
                    <a:gd name="connsiteY27" fmla="*/ 159275 h 2180598"/>
                    <a:gd name="connsiteX28" fmla="*/ 60301 w 1087143"/>
                    <a:gd name="connsiteY28" fmla="*/ 71430 h 2180598"/>
                    <a:gd name="connsiteX29" fmla="*/ 126363 w 1087143"/>
                    <a:gd name="connsiteY29" fmla="*/ 0 h 2180598"/>
                    <a:gd name="connsiteX30" fmla="*/ 214156 w 1087143"/>
                    <a:gd name="connsiteY30" fmla="*/ 0 h 2180598"/>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94111"/>
                    <a:gd name="connsiteX1" fmla="*/ 927552 w 1110328"/>
                    <a:gd name="connsiteY1" fmla="*/ 5291 h 2194111"/>
                    <a:gd name="connsiteX2" fmla="*/ 1015319 w 1110328"/>
                    <a:gd name="connsiteY2" fmla="*/ 5291 h 2194111"/>
                    <a:gd name="connsiteX3" fmla="*/ 1087143 w 1110328"/>
                    <a:gd name="connsiteY3" fmla="*/ 76721 h 2194111"/>
                    <a:gd name="connsiteX4" fmla="*/ 1087143 w 1110328"/>
                    <a:gd name="connsiteY4" fmla="*/ 164566 h 2194111"/>
                    <a:gd name="connsiteX5" fmla="*/ 1087143 w 1110328"/>
                    <a:gd name="connsiteY5" fmla="*/ 680565 h 2194111"/>
                    <a:gd name="connsiteX6" fmla="*/ 1087143 w 1110328"/>
                    <a:gd name="connsiteY6" fmla="*/ 702296 h 2194111"/>
                    <a:gd name="connsiteX7" fmla="*/ 1087143 w 1110328"/>
                    <a:gd name="connsiteY7" fmla="*/ 960493 h 2194111"/>
                    <a:gd name="connsiteX8" fmla="*/ 1087143 w 1110328"/>
                    <a:gd name="connsiteY8" fmla="*/ 1515535 h 2194111"/>
                    <a:gd name="connsiteX9" fmla="*/ 774143 w 1110328"/>
                    <a:gd name="connsiteY9" fmla="*/ 1960526 h 2194111"/>
                    <a:gd name="connsiteX10" fmla="*/ 219469 w 1110328"/>
                    <a:gd name="connsiteY10" fmla="*/ 2174813 h 2194111"/>
                    <a:gd name="connsiteX11" fmla="*/ 203080 w 1110328"/>
                    <a:gd name="connsiteY11" fmla="*/ 2185889 h 2194111"/>
                    <a:gd name="connsiteX12" fmla="*/ 186663 w 1110328"/>
                    <a:gd name="connsiteY12" fmla="*/ 2185889 h 2194111"/>
                    <a:gd name="connsiteX13" fmla="*/ 164483 w 1110328"/>
                    <a:gd name="connsiteY13" fmla="*/ 2185889 h 2194111"/>
                    <a:gd name="connsiteX14" fmla="*/ 104210 w 1110328"/>
                    <a:gd name="connsiteY14" fmla="*/ 2185889 h 2194111"/>
                    <a:gd name="connsiteX15" fmla="*/ 49224 w 1110328"/>
                    <a:gd name="connsiteY15" fmla="*/ 2152634 h 2194111"/>
                    <a:gd name="connsiteX16" fmla="*/ 27494 w 1110328"/>
                    <a:gd name="connsiteY16" fmla="*/ 2092280 h 2194111"/>
                    <a:gd name="connsiteX17" fmla="*/ 0 w 1110328"/>
                    <a:gd name="connsiteY17" fmla="*/ 2015538 h 2194111"/>
                    <a:gd name="connsiteX18" fmla="*/ 32808 w 1110328"/>
                    <a:gd name="connsiteY18" fmla="*/ 1927692 h 2194111"/>
                    <a:gd name="connsiteX19" fmla="*/ 109525 w 1110328"/>
                    <a:gd name="connsiteY19" fmla="*/ 1900173 h 2194111"/>
                    <a:gd name="connsiteX20" fmla="*/ 356909 w 1110328"/>
                    <a:gd name="connsiteY20" fmla="*/ 1806565 h 2194111"/>
                    <a:gd name="connsiteX21" fmla="*/ 751967 w 1110328"/>
                    <a:gd name="connsiteY21" fmla="*/ 1565206 h 2194111"/>
                    <a:gd name="connsiteX22" fmla="*/ 785220 w 1110328"/>
                    <a:gd name="connsiteY22" fmla="*/ 1031922 h 2194111"/>
                    <a:gd name="connsiteX23" fmla="*/ 214156 w 1110328"/>
                    <a:gd name="connsiteY23" fmla="*/ 1031922 h 2194111"/>
                    <a:gd name="connsiteX24" fmla="*/ 126363 w 1110328"/>
                    <a:gd name="connsiteY24" fmla="*/ 1031922 h 2194111"/>
                    <a:gd name="connsiteX25" fmla="*/ 60301 w 1110328"/>
                    <a:gd name="connsiteY25" fmla="*/ 966281 h 2194111"/>
                    <a:gd name="connsiteX26" fmla="*/ 60301 w 1110328"/>
                    <a:gd name="connsiteY26" fmla="*/ 878435 h 2194111"/>
                    <a:gd name="connsiteX27" fmla="*/ 60301 w 1110328"/>
                    <a:gd name="connsiteY27" fmla="*/ 164566 h 2194111"/>
                    <a:gd name="connsiteX28" fmla="*/ 60301 w 1110328"/>
                    <a:gd name="connsiteY28" fmla="*/ 76721 h 2194111"/>
                    <a:gd name="connsiteX29" fmla="*/ 126363 w 1110328"/>
                    <a:gd name="connsiteY29" fmla="*/ 5291 h 2194111"/>
                    <a:gd name="connsiteX30" fmla="*/ 214156 w 1110328"/>
                    <a:gd name="connsiteY30" fmla="*/ 5291 h 2194111"/>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6221 w 1112393"/>
                    <a:gd name="connsiteY0" fmla="*/ 5291 h 2194956"/>
                    <a:gd name="connsiteX1" fmla="*/ 929617 w 1112393"/>
                    <a:gd name="connsiteY1" fmla="*/ 5291 h 2194956"/>
                    <a:gd name="connsiteX2" fmla="*/ 1017384 w 1112393"/>
                    <a:gd name="connsiteY2" fmla="*/ 5291 h 2194956"/>
                    <a:gd name="connsiteX3" fmla="*/ 1089208 w 1112393"/>
                    <a:gd name="connsiteY3" fmla="*/ 76721 h 2194956"/>
                    <a:gd name="connsiteX4" fmla="*/ 1089208 w 1112393"/>
                    <a:gd name="connsiteY4" fmla="*/ 164566 h 2194956"/>
                    <a:gd name="connsiteX5" fmla="*/ 1089208 w 1112393"/>
                    <a:gd name="connsiteY5" fmla="*/ 680565 h 2194956"/>
                    <a:gd name="connsiteX6" fmla="*/ 1089208 w 1112393"/>
                    <a:gd name="connsiteY6" fmla="*/ 702296 h 2194956"/>
                    <a:gd name="connsiteX7" fmla="*/ 1089208 w 1112393"/>
                    <a:gd name="connsiteY7" fmla="*/ 960493 h 2194956"/>
                    <a:gd name="connsiteX8" fmla="*/ 1089208 w 1112393"/>
                    <a:gd name="connsiteY8" fmla="*/ 1515535 h 2194956"/>
                    <a:gd name="connsiteX9" fmla="*/ 776208 w 1112393"/>
                    <a:gd name="connsiteY9" fmla="*/ 1960526 h 2194956"/>
                    <a:gd name="connsiteX10" fmla="*/ 221534 w 1112393"/>
                    <a:gd name="connsiteY10" fmla="*/ 2174813 h 2194956"/>
                    <a:gd name="connsiteX11" fmla="*/ 205145 w 1112393"/>
                    <a:gd name="connsiteY11" fmla="*/ 2185889 h 2194956"/>
                    <a:gd name="connsiteX12" fmla="*/ 188728 w 1112393"/>
                    <a:gd name="connsiteY12" fmla="*/ 2185889 h 2194956"/>
                    <a:gd name="connsiteX13" fmla="*/ 166548 w 1112393"/>
                    <a:gd name="connsiteY13" fmla="*/ 2185889 h 2194956"/>
                    <a:gd name="connsiteX14" fmla="*/ 106275 w 1112393"/>
                    <a:gd name="connsiteY14" fmla="*/ 2185889 h 2194956"/>
                    <a:gd name="connsiteX15" fmla="*/ 51289 w 1112393"/>
                    <a:gd name="connsiteY15" fmla="*/ 2152634 h 2194956"/>
                    <a:gd name="connsiteX16" fmla="*/ 29559 w 1112393"/>
                    <a:gd name="connsiteY16" fmla="*/ 2092280 h 2194956"/>
                    <a:gd name="connsiteX17" fmla="*/ 2065 w 1112393"/>
                    <a:gd name="connsiteY17" fmla="*/ 2015538 h 2194956"/>
                    <a:gd name="connsiteX18" fmla="*/ 34873 w 1112393"/>
                    <a:gd name="connsiteY18" fmla="*/ 1927692 h 2194956"/>
                    <a:gd name="connsiteX19" fmla="*/ 111590 w 1112393"/>
                    <a:gd name="connsiteY19" fmla="*/ 1900173 h 2194956"/>
                    <a:gd name="connsiteX20" fmla="*/ 358974 w 1112393"/>
                    <a:gd name="connsiteY20" fmla="*/ 1806565 h 2194956"/>
                    <a:gd name="connsiteX21" fmla="*/ 754032 w 1112393"/>
                    <a:gd name="connsiteY21" fmla="*/ 1565206 h 2194956"/>
                    <a:gd name="connsiteX22" fmla="*/ 787285 w 1112393"/>
                    <a:gd name="connsiteY22" fmla="*/ 1031922 h 2194956"/>
                    <a:gd name="connsiteX23" fmla="*/ 216221 w 1112393"/>
                    <a:gd name="connsiteY23" fmla="*/ 1031922 h 2194956"/>
                    <a:gd name="connsiteX24" fmla="*/ 128428 w 1112393"/>
                    <a:gd name="connsiteY24" fmla="*/ 1031922 h 2194956"/>
                    <a:gd name="connsiteX25" fmla="*/ 62366 w 1112393"/>
                    <a:gd name="connsiteY25" fmla="*/ 966281 h 2194956"/>
                    <a:gd name="connsiteX26" fmla="*/ 62366 w 1112393"/>
                    <a:gd name="connsiteY26" fmla="*/ 878435 h 2194956"/>
                    <a:gd name="connsiteX27" fmla="*/ 62366 w 1112393"/>
                    <a:gd name="connsiteY27" fmla="*/ 164566 h 2194956"/>
                    <a:gd name="connsiteX28" fmla="*/ 62366 w 1112393"/>
                    <a:gd name="connsiteY28" fmla="*/ 76721 h 2194956"/>
                    <a:gd name="connsiteX29" fmla="*/ 128428 w 1112393"/>
                    <a:gd name="connsiteY29" fmla="*/ 5291 h 2194956"/>
                    <a:gd name="connsiteX30" fmla="*/ 216221 w 1112393"/>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9224 h 2198889"/>
                    <a:gd name="connsiteX1" fmla="*/ 927552 w 1110328"/>
                    <a:gd name="connsiteY1" fmla="*/ 9224 h 2198889"/>
                    <a:gd name="connsiteX2" fmla="*/ 1015319 w 1110328"/>
                    <a:gd name="connsiteY2" fmla="*/ 9224 h 2198889"/>
                    <a:gd name="connsiteX3" fmla="*/ 1087143 w 1110328"/>
                    <a:gd name="connsiteY3" fmla="*/ 80654 h 2198889"/>
                    <a:gd name="connsiteX4" fmla="*/ 1087143 w 1110328"/>
                    <a:gd name="connsiteY4" fmla="*/ 168499 h 2198889"/>
                    <a:gd name="connsiteX5" fmla="*/ 1087143 w 1110328"/>
                    <a:gd name="connsiteY5" fmla="*/ 684498 h 2198889"/>
                    <a:gd name="connsiteX6" fmla="*/ 1087143 w 1110328"/>
                    <a:gd name="connsiteY6" fmla="*/ 706229 h 2198889"/>
                    <a:gd name="connsiteX7" fmla="*/ 1087143 w 1110328"/>
                    <a:gd name="connsiteY7" fmla="*/ 964426 h 2198889"/>
                    <a:gd name="connsiteX8" fmla="*/ 1087143 w 1110328"/>
                    <a:gd name="connsiteY8" fmla="*/ 1519468 h 2198889"/>
                    <a:gd name="connsiteX9" fmla="*/ 774143 w 1110328"/>
                    <a:gd name="connsiteY9" fmla="*/ 1964459 h 2198889"/>
                    <a:gd name="connsiteX10" fmla="*/ 219469 w 1110328"/>
                    <a:gd name="connsiteY10" fmla="*/ 2178746 h 2198889"/>
                    <a:gd name="connsiteX11" fmla="*/ 203080 w 1110328"/>
                    <a:gd name="connsiteY11" fmla="*/ 2189822 h 2198889"/>
                    <a:gd name="connsiteX12" fmla="*/ 186663 w 1110328"/>
                    <a:gd name="connsiteY12" fmla="*/ 2189822 h 2198889"/>
                    <a:gd name="connsiteX13" fmla="*/ 164483 w 1110328"/>
                    <a:gd name="connsiteY13" fmla="*/ 2189822 h 2198889"/>
                    <a:gd name="connsiteX14" fmla="*/ 104210 w 1110328"/>
                    <a:gd name="connsiteY14" fmla="*/ 2189822 h 2198889"/>
                    <a:gd name="connsiteX15" fmla="*/ 49224 w 1110328"/>
                    <a:gd name="connsiteY15" fmla="*/ 2156567 h 2198889"/>
                    <a:gd name="connsiteX16" fmla="*/ 27494 w 1110328"/>
                    <a:gd name="connsiteY16" fmla="*/ 2096213 h 2198889"/>
                    <a:gd name="connsiteX17" fmla="*/ 0 w 1110328"/>
                    <a:gd name="connsiteY17" fmla="*/ 2019471 h 2198889"/>
                    <a:gd name="connsiteX18" fmla="*/ 32808 w 1110328"/>
                    <a:gd name="connsiteY18" fmla="*/ 1931625 h 2198889"/>
                    <a:gd name="connsiteX19" fmla="*/ 109525 w 1110328"/>
                    <a:gd name="connsiteY19" fmla="*/ 1904106 h 2198889"/>
                    <a:gd name="connsiteX20" fmla="*/ 356909 w 1110328"/>
                    <a:gd name="connsiteY20" fmla="*/ 1810498 h 2198889"/>
                    <a:gd name="connsiteX21" fmla="*/ 751967 w 1110328"/>
                    <a:gd name="connsiteY21" fmla="*/ 1569139 h 2198889"/>
                    <a:gd name="connsiteX22" fmla="*/ 785220 w 1110328"/>
                    <a:gd name="connsiteY22" fmla="*/ 1035855 h 2198889"/>
                    <a:gd name="connsiteX23" fmla="*/ 214156 w 1110328"/>
                    <a:gd name="connsiteY23" fmla="*/ 1035855 h 2198889"/>
                    <a:gd name="connsiteX24" fmla="*/ 126363 w 1110328"/>
                    <a:gd name="connsiteY24" fmla="*/ 1035855 h 2198889"/>
                    <a:gd name="connsiteX25" fmla="*/ 60301 w 1110328"/>
                    <a:gd name="connsiteY25" fmla="*/ 970214 h 2198889"/>
                    <a:gd name="connsiteX26" fmla="*/ 60301 w 1110328"/>
                    <a:gd name="connsiteY26" fmla="*/ 882368 h 2198889"/>
                    <a:gd name="connsiteX27" fmla="*/ 60301 w 1110328"/>
                    <a:gd name="connsiteY27" fmla="*/ 168499 h 2198889"/>
                    <a:gd name="connsiteX28" fmla="*/ 60301 w 1110328"/>
                    <a:gd name="connsiteY28" fmla="*/ 80654 h 2198889"/>
                    <a:gd name="connsiteX29" fmla="*/ 126363 w 1110328"/>
                    <a:gd name="connsiteY29" fmla="*/ 9224 h 2198889"/>
                    <a:gd name="connsiteX30" fmla="*/ 214156 w 1110328"/>
                    <a:gd name="connsiteY30" fmla="*/ 9224 h 2198889"/>
                    <a:gd name="connsiteX0" fmla="*/ 214156 w 1110328"/>
                    <a:gd name="connsiteY0" fmla="*/ 5292 h 2194957"/>
                    <a:gd name="connsiteX1" fmla="*/ 927552 w 1110328"/>
                    <a:gd name="connsiteY1" fmla="*/ 5292 h 2194957"/>
                    <a:gd name="connsiteX2" fmla="*/ 1015319 w 1110328"/>
                    <a:gd name="connsiteY2" fmla="*/ 5292 h 2194957"/>
                    <a:gd name="connsiteX3" fmla="*/ 1087143 w 1110328"/>
                    <a:gd name="connsiteY3" fmla="*/ 76722 h 2194957"/>
                    <a:gd name="connsiteX4" fmla="*/ 1087143 w 1110328"/>
                    <a:gd name="connsiteY4" fmla="*/ 164567 h 2194957"/>
                    <a:gd name="connsiteX5" fmla="*/ 1087143 w 1110328"/>
                    <a:gd name="connsiteY5" fmla="*/ 680566 h 2194957"/>
                    <a:gd name="connsiteX6" fmla="*/ 1087143 w 1110328"/>
                    <a:gd name="connsiteY6" fmla="*/ 702297 h 2194957"/>
                    <a:gd name="connsiteX7" fmla="*/ 1087143 w 1110328"/>
                    <a:gd name="connsiteY7" fmla="*/ 960494 h 2194957"/>
                    <a:gd name="connsiteX8" fmla="*/ 1087143 w 1110328"/>
                    <a:gd name="connsiteY8" fmla="*/ 1515536 h 2194957"/>
                    <a:gd name="connsiteX9" fmla="*/ 774143 w 1110328"/>
                    <a:gd name="connsiteY9" fmla="*/ 1960527 h 2194957"/>
                    <a:gd name="connsiteX10" fmla="*/ 219469 w 1110328"/>
                    <a:gd name="connsiteY10" fmla="*/ 2174814 h 2194957"/>
                    <a:gd name="connsiteX11" fmla="*/ 203080 w 1110328"/>
                    <a:gd name="connsiteY11" fmla="*/ 2185890 h 2194957"/>
                    <a:gd name="connsiteX12" fmla="*/ 186663 w 1110328"/>
                    <a:gd name="connsiteY12" fmla="*/ 2185890 h 2194957"/>
                    <a:gd name="connsiteX13" fmla="*/ 164483 w 1110328"/>
                    <a:gd name="connsiteY13" fmla="*/ 2185890 h 2194957"/>
                    <a:gd name="connsiteX14" fmla="*/ 104210 w 1110328"/>
                    <a:gd name="connsiteY14" fmla="*/ 2185890 h 2194957"/>
                    <a:gd name="connsiteX15" fmla="*/ 49224 w 1110328"/>
                    <a:gd name="connsiteY15" fmla="*/ 2152635 h 2194957"/>
                    <a:gd name="connsiteX16" fmla="*/ 27494 w 1110328"/>
                    <a:gd name="connsiteY16" fmla="*/ 2092281 h 2194957"/>
                    <a:gd name="connsiteX17" fmla="*/ 0 w 1110328"/>
                    <a:gd name="connsiteY17" fmla="*/ 2015539 h 2194957"/>
                    <a:gd name="connsiteX18" fmla="*/ 32808 w 1110328"/>
                    <a:gd name="connsiteY18" fmla="*/ 1927693 h 2194957"/>
                    <a:gd name="connsiteX19" fmla="*/ 109525 w 1110328"/>
                    <a:gd name="connsiteY19" fmla="*/ 1900174 h 2194957"/>
                    <a:gd name="connsiteX20" fmla="*/ 356909 w 1110328"/>
                    <a:gd name="connsiteY20" fmla="*/ 1806566 h 2194957"/>
                    <a:gd name="connsiteX21" fmla="*/ 751967 w 1110328"/>
                    <a:gd name="connsiteY21" fmla="*/ 1565207 h 2194957"/>
                    <a:gd name="connsiteX22" fmla="*/ 785220 w 1110328"/>
                    <a:gd name="connsiteY22" fmla="*/ 1031923 h 2194957"/>
                    <a:gd name="connsiteX23" fmla="*/ 214156 w 1110328"/>
                    <a:gd name="connsiteY23" fmla="*/ 1031923 h 2194957"/>
                    <a:gd name="connsiteX24" fmla="*/ 126363 w 1110328"/>
                    <a:gd name="connsiteY24" fmla="*/ 1031923 h 2194957"/>
                    <a:gd name="connsiteX25" fmla="*/ 60301 w 1110328"/>
                    <a:gd name="connsiteY25" fmla="*/ 966282 h 2194957"/>
                    <a:gd name="connsiteX26" fmla="*/ 60301 w 1110328"/>
                    <a:gd name="connsiteY26" fmla="*/ 878436 h 2194957"/>
                    <a:gd name="connsiteX27" fmla="*/ 60301 w 1110328"/>
                    <a:gd name="connsiteY27" fmla="*/ 164567 h 2194957"/>
                    <a:gd name="connsiteX28" fmla="*/ 60301 w 1110328"/>
                    <a:gd name="connsiteY28" fmla="*/ 76722 h 2194957"/>
                    <a:gd name="connsiteX29" fmla="*/ 126363 w 1110328"/>
                    <a:gd name="connsiteY29" fmla="*/ 5292 h 2194957"/>
                    <a:gd name="connsiteX30" fmla="*/ 214156 w 1110328"/>
                    <a:gd name="connsiteY30" fmla="*/ 5292 h 219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0328" h="2194957">
                      <a:moveTo>
                        <a:pt x="214156" y="5292"/>
                      </a:moveTo>
                      <a:lnTo>
                        <a:pt x="927552" y="5292"/>
                      </a:lnTo>
                      <a:cubicBezTo>
                        <a:pt x="1061079" y="5292"/>
                        <a:pt x="988721" y="-6613"/>
                        <a:pt x="1015319" y="5292"/>
                      </a:cubicBezTo>
                      <a:cubicBezTo>
                        <a:pt x="1041917" y="17197"/>
                        <a:pt x="1087143" y="47602"/>
                        <a:pt x="1087143" y="76722"/>
                      </a:cubicBezTo>
                      <a:lnTo>
                        <a:pt x="1087143" y="164567"/>
                      </a:lnTo>
                      <a:lnTo>
                        <a:pt x="1087143" y="680566"/>
                      </a:lnTo>
                      <a:lnTo>
                        <a:pt x="1087143" y="702297"/>
                      </a:lnTo>
                      <a:lnTo>
                        <a:pt x="1087143" y="960494"/>
                      </a:lnTo>
                      <a:cubicBezTo>
                        <a:pt x="1087143" y="1096034"/>
                        <a:pt x="1139310" y="1348864"/>
                        <a:pt x="1087143" y="1515536"/>
                      </a:cubicBezTo>
                      <a:cubicBezTo>
                        <a:pt x="1034976" y="1682208"/>
                        <a:pt x="943561" y="1895076"/>
                        <a:pt x="774143" y="1960527"/>
                      </a:cubicBezTo>
                      <a:lnTo>
                        <a:pt x="219469" y="2174814"/>
                      </a:lnTo>
                      <a:cubicBezTo>
                        <a:pt x="124292" y="2212375"/>
                        <a:pt x="208851" y="2185890"/>
                        <a:pt x="203080" y="2185890"/>
                      </a:cubicBezTo>
                      <a:lnTo>
                        <a:pt x="186663" y="2185890"/>
                      </a:lnTo>
                      <a:lnTo>
                        <a:pt x="164483" y="2185890"/>
                      </a:lnTo>
                      <a:cubicBezTo>
                        <a:pt x="150741" y="2185890"/>
                        <a:pt x="121318" y="2196237"/>
                        <a:pt x="104210" y="2185890"/>
                      </a:cubicBezTo>
                      <a:lnTo>
                        <a:pt x="49224" y="2152635"/>
                      </a:lnTo>
                      <a:cubicBezTo>
                        <a:pt x="36438" y="2137034"/>
                        <a:pt x="35682" y="2115136"/>
                        <a:pt x="27494" y="2092281"/>
                      </a:cubicBezTo>
                      <a:lnTo>
                        <a:pt x="0" y="2015539"/>
                      </a:lnTo>
                      <a:cubicBezTo>
                        <a:pt x="886" y="1988108"/>
                        <a:pt x="7853" y="1936645"/>
                        <a:pt x="32808" y="1927693"/>
                      </a:cubicBezTo>
                      <a:lnTo>
                        <a:pt x="109525" y="1900174"/>
                      </a:lnTo>
                      <a:cubicBezTo>
                        <a:pt x="163542" y="1879986"/>
                        <a:pt x="253864" y="1869521"/>
                        <a:pt x="356909" y="1806566"/>
                      </a:cubicBezTo>
                      <a:lnTo>
                        <a:pt x="751967" y="1565207"/>
                      </a:lnTo>
                      <a:cubicBezTo>
                        <a:pt x="823352" y="1436100"/>
                        <a:pt x="911451" y="1031923"/>
                        <a:pt x="785220" y="1031923"/>
                      </a:cubicBezTo>
                      <a:lnTo>
                        <a:pt x="214156" y="1031923"/>
                      </a:lnTo>
                      <a:cubicBezTo>
                        <a:pt x="104347" y="1031923"/>
                        <a:pt x="152006" y="1042863"/>
                        <a:pt x="126363" y="1031923"/>
                      </a:cubicBezTo>
                      <a:cubicBezTo>
                        <a:pt x="100721" y="1020983"/>
                        <a:pt x="60301" y="994132"/>
                        <a:pt x="60301" y="966282"/>
                      </a:cubicBezTo>
                      <a:lnTo>
                        <a:pt x="60301" y="878436"/>
                      </a:lnTo>
                      <a:lnTo>
                        <a:pt x="60301" y="164567"/>
                      </a:lnTo>
                      <a:cubicBezTo>
                        <a:pt x="60301" y="30948"/>
                        <a:pt x="40788" y="97820"/>
                        <a:pt x="60301" y="76722"/>
                      </a:cubicBezTo>
                      <a:lnTo>
                        <a:pt x="126363" y="5292"/>
                      </a:lnTo>
                      <a:cubicBezTo>
                        <a:pt x="152005" y="-6613"/>
                        <a:pt x="80625" y="5292"/>
                        <a:pt x="214156" y="5292"/>
                      </a:cubicBezTo>
                      <a:close/>
                    </a:path>
                  </a:pathLst>
                </a:cu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grpSp>
          <p:grpSp>
            <p:nvGrpSpPr>
              <p:cNvPr id="131" name="Group 130">
                <a:extLst>
                  <a:ext uri="{FF2B5EF4-FFF2-40B4-BE49-F238E27FC236}">
                    <a16:creationId xmlns:a16="http://schemas.microsoft.com/office/drawing/2014/main" id="{88E7B45B-1A14-4BA4-8BE8-50C412CADDAD}"/>
                  </a:ext>
                </a:extLst>
              </p:cNvPr>
              <p:cNvGrpSpPr/>
              <p:nvPr/>
            </p:nvGrpSpPr>
            <p:grpSpPr>
              <a:xfrm rot="10800000">
                <a:off x="1018198" y="1915826"/>
                <a:ext cx="2474656" cy="2194957"/>
                <a:chOff x="8918818" y="4018207"/>
                <a:chExt cx="2474656" cy="2194957"/>
              </a:xfrm>
            </p:grpSpPr>
            <p:sp>
              <p:nvSpPr>
                <p:cNvPr id="132" name="Freeform: Shape 131">
                  <a:extLst>
                    <a:ext uri="{FF2B5EF4-FFF2-40B4-BE49-F238E27FC236}">
                      <a16:creationId xmlns:a16="http://schemas.microsoft.com/office/drawing/2014/main" id="{A074743D-C51F-44C4-A5C2-2656ABDB28CA}"/>
                    </a:ext>
                  </a:extLst>
                </p:cNvPr>
                <p:cNvSpPr>
                  <a:spLocks noChangeAspect="1"/>
                </p:cNvSpPr>
                <p:nvPr/>
              </p:nvSpPr>
              <p:spPr>
                <a:xfrm>
                  <a:off x="8918818" y="4018207"/>
                  <a:ext cx="1110328" cy="2194957"/>
                </a:xfrm>
                <a:custGeom>
                  <a:avLst/>
                  <a:gdLst>
                    <a:gd name="connsiteX0" fmla="*/ 214156 w 1087143"/>
                    <a:gd name="connsiteY0" fmla="*/ 0 h 2180598"/>
                    <a:gd name="connsiteX1" fmla="*/ 927552 w 1087143"/>
                    <a:gd name="connsiteY1" fmla="*/ 0 h 2180598"/>
                    <a:gd name="connsiteX2" fmla="*/ 1015319 w 1087143"/>
                    <a:gd name="connsiteY2" fmla="*/ 0 h 2180598"/>
                    <a:gd name="connsiteX3" fmla="*/ 1087143 w 1087143"/>
                    <a:gd name="connsiteY3" fmla="*/ 71430 h 2180598"/>
                    <a:gd name="connsiteX4" fmla="*/ 1087143 w 1087143"/>
                    <a:gd name="connsiteY4" fmla="*/ 159275 h 2180598"/>
                    <a:gd name="connsiteX5" fmla="*/ 1087143 w 1087143"/>
                    <a:gd name="connsiteY5" fmla="*/ 675274 h 2180598"/>
                    <a:gd name="connsiteX6" fmla="*/ 1087143 w 1087143"/>
                    <a:gd name="connsiteY6" fmla="*/ 697005 h 2180598"/>
                    <a:gd name="connsiteX7" fmla="*/ 1087143 w 1087143"/>
                    <a:gd name="connsiteY7" fmla="*/ 955202 h 2180598"/>
                    <a:gd name="connsiteX8" fmla="*/ 1087143 w 1087143"/>
                    <a:gd name="connsiteY8" fmla="*/ 1510244 h 2180598"/>
                    <a:gd name="connsiteX9" fmla="*/ 774143 w 1087143"/>
                    <a:gd name="connsiteY9" fmla="*/ 1955235 h 2180598"/>
                    <a:gd name="connsiteX10" fmla="*/ 219469 w 1087143"/>
                    <a:gd name="connsiteY10" fmla="*/ 2169522 h 2180598"/>
                    <a:gd name="connsiteX11" fmla="*/ 203080 w 1087143"/>
                    <a:gd name="connsiteY11" fmla="*/ 2180598 h 2180598"/>
                    <a:gd name="connsiteX12" fmla="*/ 186663 w 1087143"/>
                    <a:gd name="connsiteY12" fmla="*/ 2180598 h 2180598"/>
                    <a:gd name="connsiteX13" fmla="*/ 164483 w 1087143"/>
                    <a:gd name="connsiteY13" fmla="*/ 2180598 h 2180598"/>
                    <a:gd name="connsiteX14" fmla="*/ 104210 w 1087143"/>
                    <a:gd name="connsiteY14" fmla="*/ 2180598 h 2180598"/>
                    <a:gd name="connsiteX15" fmla="*/ 49224 w 1087143"/>
                    <a:gd name="connsiteY15" fmla="*/ 2147343 h 2180598"/>
                    <a:gd name="connsiteX16" fmla="*/ 27494 w 1087143"/>
                    <a:gd name="connsiteY16" fmla="*/ 2086989 h 2180598"/>
                    <a:gd name="connsiteX17" fmla="*/ 0 w 1087143"/>
                    <a:gd name="connsiteY17" fmla="*/ 2010247 h 2180598"/>
                    <a:gd name="connsiteX18" fmla="*/ 32808 w 1087143"/>
                    <a:gd name="connsiteY18" fmla="*/ 1922401 h 2180598"/>
                    <a:gd name="connsiteX19" fmla="*/ 109525 w 1087143"/>
                    <a:gd name="connsiteY19" fmla="*/ 1894882 h 2180598"/>
                    <a:gd name="connsiteX20" fmla="*/ 356909 w 1087143"/>
                    <a:gd name="connsiteY20" fmla="*/ 1801274 h 2180598"/>
                    <a:gd name="connsiteX21" fmla="*/ 751967 w 1087143"/>
                    <a:gd name="connsiteY21" fmla="*/ 1559915 h 2180598"/>
                    <a:gd name="connsiteX22" fmla="*/ 785220 w 1087143"/>
                    <a:gd name="connsiteY22" fmla="*/ 1026631 h 2180598"/>
                    <a:gd name="connsiteX23" fmla="*/ 214156 w 1087143"/>
                    <a:gd name="connsiteY23" fmla="*/ 1026631 h 2180598"/>
                    <a:gd name="connsiteX24" fmla="*/ 126363 w 1087143"/>
                    <a:gd name="connsiteY24" fmla="*/ 1026631 h 2180598"/>
                    <a:gd name="connsiteX25" fmla="*/ 60301 w 1087143"/>
                    <a:gd name="connsiteY25" fmla="*/ 960990 h 2180598"/>
                    <a:gd name="connsiteX26" fmla="*/ 60301 w 1087143"/>
                    <a:gd name="connsiteY26" fmla="*/ 873144 h 2180598"/>
                    <a:gd name="connsiteX27" fmla="*/ 60301 w 1087143"/>
                    <a:gd name="connsiteY27" fmla="*/ 159275 h 2180598"/>
                    <a:gd name="connsiteX28" fmla="*/ 60301 w 1087143"/>
                    <a:gd name="connsiteY28" fmla="*/ 71430 h 2180598"/>
                    <a:gd name="connsiteX29" fmla="*/ 126363 w 1087143"/>
                    <a:gd name="connsiteY29" fmla="*/ 0 h 2180598"/>
                    <a:gd name="connsiteX30" fmla="*/ 214156 w 1087143"/>
                    <a:gd name="connsiteY30" fmla="*/ 0 h 2180598"/>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94111"/>
                    <a:gd name="connsiteX1" fmla="*/ 927552 w 1110328"/>
                    <a:gd name="connsiteY1" fmla="*/ 5291 h 2194111"/>
                    <a:gd name="connsiteX2" fmla="*/ 1015319 w 1110328"/>
                    <a:gd name="connsiteY2" fmla="*/ 5291 h 2194111"/>
                    <a:gd name="connsiteX3" fmla="*/ 1087143 w 1110328"/>
                    <a:gd name="connsiteY3" fmla="*/ 76721 h 2194111"/>
                    <a:gd name="connsiteX4" fmla="*/ 1087143 w 1110328"/>
                    <a:gd name="connsiteY4" fmla="*/ 164566 h 2194111"/>
                    <a:gd name="connsiteX5" fmla="*/ 1087143 w 1110328"/>
                    <a:gd name="connsiteY5" fmla="*/ 680565 h 2194111"/>
                    <a:gd name="connsiteX6" fmla="*/ 1087143 w 1110328"/>
                    <a:gd name="connsiteY6" fmla="*/ 702296 h 2194111"/>
                    <a:gd name="connsiteX7" fmla="*/ 1087143 w 1110328"/>
                    <a:gd name="connsiteY7" fmla="*/ 960493 h 2194111"/>
                    <a:gd name="connsiteX8" fmla="*/ 1087143 w 1110328"/>
                    <a:gd name="connsiteY8" fmla="*/ 1515535 h 2194111"/>
                    <a:gd name="connsiteX9" fmla="*/ 774143 w 1110328"/>
                    <a:gd name="connsiteY9" fmla="*/ 1960526 h 2194111"/>
                    <a:gd name="connsiteX10" fmla="*/ 219469 w 1110328"/>
                    <a:gd name="connsiteY10" fmla="*/ 2174813 h 2194111"/>
                    <a:gd name="connsiteX11" fmla="*/ 203080 w 1110328"/>
                    <a:gd name="connsiteY11" fmla="*/ 2185889 h 2194111"/>
                    <a:gd name="connsiteX12" fmla="*/ 186663 w 1110328"/>
                    <a:gd name="connsiteY12" fmla="*/ 2185889 h 2194111"/>
                    <a:gd name="connsiteX13" fmla="*/ 164483 w 1110328"/>
                    <a:gd name="connsiteY13" fmla="*/ 2185889 h 2194111"/>
                    <a:gd name="connsiteX14" fmla="*/ 104210 w 1110328"/>
                    <a:gd name="connsiteY14" fmla="*/ 2185889 h 2194111"/>
                    <a:gd name="connsiteX15" fmla="*/ 49224 w 1110328"/>
                    <a:gd name="connsiteY15" fmla="*/ 2152634 h 2194111"/>
                    <a:gd name="connsiteX16" fmla="*/ 27494 w 1110328"/>
                    <a:gd name="connsiteY16" fmla="*/ 2092280 h 2194111"/>
                    <a:gd name="connsiteX17" fmla="*/ 0 w 1110328"/>
                    <a:gd name="connsiteY17" fmla="*/ 2015538 h 2194111"/>
                    <a:gd name="connsiteX18" fmla="*/ 32808 w 1110328"/>
                    <a:gd name="connsiteY18" fmla="*/ 1927692 h 2194111"/>
                    <a:gd name="connsiteX19" fmla="*/ 109525 w 1110328"/>
                    <a:gd name="connsiteY19" fmla="*/ 1900173 h 2194111"/>
                    <a:gd name="connsiteX20" fmla="*/ 356909 w 1110328"/>
                    <a:gd name="connsiteY20" fmla="*/ 1806565 h 2194111"/>
                    <a:gd name="connsiteX21" fmla="*/ 751967 w 1110328"/>
                    <a:gd name="connsiteY21" fmla="*/ 1565206 h 2194111"/>
                    <a:gd name="connsiteX22" fmla="*/ 785220 w 1110328"/>
                    <a:gd name="connsiteY22" fmla="*/ 1031922 h 2194111"/>
                    <a:gd name="connsiteX23" fmla="*/ 214156 w 1110328"/>
                    <a:gd name="connsiteY23" fmla="*/ 1031922 h 2194111"/>
                    <a:gd name="connsiteX24" fmla="*/ 126363 w 1110328"/>
                    <a:gd name="connsiteY24" fmla="*/ 1031922 h 2194111"/>
                    <a:gd name="connsiteX25" fmla="*/ 60301 w 1110328"/>
                    <a:gd name="connsiteY25" fmla="*/ 966281 h 2194111"/>
                    <a:gd name="connsiteX26" fmla="*/ 60301 w 1110328"/>
                    <a:gd name="connsiteY26" fmla="*/ 878435 h 2194111"/>
                    <a:gd name="connsiteX27" fmla="*/ 60301 w 1110328"/>
                    <a:gd name="connsiteY27" fmla="*/ 164566 h 2194111"/>
                    <a:gd name="connsiteX28" fmla="*/ 60301 w 1110328"/>
                    <a:gd name="connsiteY28" fmla="*/ 76721 h 2194111"/>
                    <a:gd name="connsiteX29" fmla="*/ 126363 w 1110328"/>
                    <a:gd name="connsiteY29" fmla="*/ 5291 h 2194111"/>
                    <a:gd name="connsiteX30" fmla="*/ 214156 w 1110328"/>
                    <a:gd name="connsiteY30" fmla="*/ 5291 h 2194111"/>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6221 w 1112393"/>
                    <a:gd name="connsiteY0" fmla="*/ 5291 h 2194956"/>
                    <a:gd name="connsiteX1" fmla="*/ 929617 w 1112393"/>
                    <a:gd name="connsiteY1" fmla="*/ 5291 h 2194956"/>
                    <a:gd name="connsiteX2" fmla="*/ 1017384 w 1112393"/>
                    <a:gd name="connsiteY2" fmla="*/ 5291 h 2194956"/>
                    <a:gd name="connsiteX3" fmla="*/ 1089208 w 1112393"/>
                    <a:gd name="connsiteY3" fmla="*/ 76721 h 2194956"/>
                    <a:gd name="connsiteX4" fmla="*/ 1089208 w 1112393"/>
                    <a:gd name="connsiteY4" fmla="*/ 164566 h 2194956"/>
                    <a:gd name="connsiteX5" fmla="*/ 1089208 w 1112393"/>
                    <a:gd name="connsiteY5" fmla="*/ 680565 h 2194956"/>
                    <a:gd name="connsiteX6" fmla="*/ 1089208 w 1112393"/>
                    <a:gd name="connsiteY6" fmla="*/ 702296 h 2194956"/>
                    <a:gd name="connsiteX7" fmla="*/ 1089208 w 1112393"/>
                    <a:gd name="connsiteY7" fmla="*/ 960493 h 2194956"/>
                    <a:gd name="connsiteX8" fmla="*/ 1089208 w 1112393"/>
                    <a:gd name="connsiteY8" fmla="*/ 1515535 h 2194956"/>
                    <a:gd name="connsiteX9" fmla="*/ 776208 w 1112393"/>
                    <a:gd name="connsiteY9" fmla="*/ 1960526 h 2194956"/>
                    <a:gd name="connsiteX10" fmla="*/ 221534 w 1112393"/>
                    <a:gd name="connsiteY10" fmla="*/ 2174813 h 2194956"/>
                    <a:gd name="connsiteX11" fmla="*/ 205145 w 1112393"/>
                    <a:gd name="connsiteY11" fmla="*/ 2185889 h 2194956"/>
                    <a:gd name="connsiteX12" fmla="*/ 188728 w 1112393"/>
                    <a:gd name="connsiteY12" fmla="*/ 2185889 h 2194956"/>
                    <a:gd name="connsiteX13" fmla="*/ 166548 w 1112393"/>
                    <a:gd name="connsiteY13" fmla="*/ 2185889 h 2194956"/>
                    <a:gd name="connsiteX14" fmla="*/ 106275 w 1112393"/>
                    <a:gd name="connsiteY14" fmla="*/ 2185889 h 2194956"/>
                    <a:gd name="connsiteX15" fmla="*/ 51289 w 1112393"/>
                    <a:gd name="connsiteY15" fmla="*/ 2152634 h 2194956"/>
                    <a:gd name="connsiteX16" fmla="*/ 29559 w 1112393"/>
                    <a:gd name="connsiteY16" fmla="*/ 2092280 h 2194956"/>
                    <a:gd name="connsiteX17" fmla="*/ 2065 w 1112393"/>
                    <a:gd name="connsiteY17" fmla="*/ 2015538 h 2194956"/>
                    <a:gd name="connsiteX18" fmla="*/ 34873 w 1112393"/>
                    <a:gd name="connsiteY18" fmla="*/ 1927692 h 2194956"/>
                    <a:gd name="connsiteX19" fmla="*/ 111590 w 1112393"/>
                    <a:gd name="connsiteY19" fmla="*/ 1900173 h 2194956"/>
                    <a:gd name="connsiteX20" fmla="*/ 358974 w 1112393"/>
                    <a:gd name="connsiteY20" fmla="*/ 1806565 h 2194956"/>
                    <a:gd name="connsiteX21" fmla="*/ 754032 w 1112393"/>
                    <a:gd name="connsiteY21" fmla="*/ 1565206 h 2194956"/>
                    <a:gd name="connsiteX22" fmla="*/ 787285 w 1112393"/>
                    <a:gd name="connsiteY22" fmla="*/ 1031922 h 2194956"/>
                    <a:gd name="connsiteX23" fmla="*/ 216221 w 1112393"/>
                    <a:gd name="connsiteY23" fmla="*/ 1031922 h 2194956"/>
                    <a:gd name="connsiteX24" fmla="*/ 128428 w 1112393"/>
                    <a:gd name="connsiteY24" fmla="*/ 1031922 h 2194956"/>
                    <a:gd name="connsiteX25" fmla="*/ 62366 w 1112393"/>
                    <a:gd name="connsiteY25" fmla="*/ 966281 h 2194956"/>
                    <a:gd name="connsiteX26" fmla="*/ 62366 w 1112393"/>
                    <a:gd name="connsiteY26" fmla="*/ 878435 h 2194956"/>
                    <a:gd name="connsiteX27" fmla="*/ 62366 w 1112393"/>
                    <a:gd name="connsiteY27" fmla="*/ 164566 h 2194956"/>
                    <a:gd name="connsiteX28" fmla="*/ 62366 w 1112393"/>
                    <a:gd name="connsiteY28" fmla="*/ 76721 h 2194956"/>
                    <a:gd name="connsiteX29" fmla="*/ 128428 w 1112393"/>
                    <a:gd name="connsiteY29" fmla="*/ 5291 h 2194956"/>
                    <a:gd name="connsiteX30" fmla="*/ 216221 w 1112393"/>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9224 h 2198889"/>
                    <a:gd name="connsiteX1" fmla="*/ 927552 w 1110328"/>
                    <a:gd name="connsiteY1" fmla="*/ 9224 h 2198889"/>
                    <a:gd name="connsiteX2" fmla="*/ 1015319 w 1110328"/>
                    <a:gd name="connsiteY2" fmla="*/ 9224 h 2198889"/>
                    <a:gd name="connsiteX3" fmla="*/ 1087143 w 1110328"/>
                    <a:gd name="connsiteY3" fmla="*/ 80654 h 2198889"/>
                    <a:gd name="connsiteX4" fmla="*/ 1087143 w 1110328"/>
                    <a:gd name="connsiteY4" fmla="*/ 168499 h 2198889"/>
                    <a:gd name="connsiteX5" fmla="*/ 1087143 w 1110328"/>
                    <a:gd name="connsiteY5" fmla="*/ 684498 h 2198889"/>
                    <a:gd name="connsiteX6" fmla="*/ 1087143 w 1110328"/>
                    <a:gd name="connsiteY6" fmla="*/ 706229 h 2198889"/>
                    <a:gd name="connsiteX7" fmla="*/ 1087143 w 1110328"/>
                    <a:gd name="connsiteY7" fmla="*/ 964426 h 2198889"/>
                    <a:gd name="connsiteX8" fmla="*/ 1087143 w 1110328"/>
                    <a:gd name="connsiteY8" fmla="*/ 1519468 h 2198889"/>
                    <a:gd name="connsiteX9" fmla="*/ 774143 w 1110328"/>
                    <a:gd name="connsiteY9" fmla="*/ 1964459 h 2198889"/>
                    <a:gd name="connsiteX10" fmla="*/ 219469 w 1110328"/>
                    <a:gd name="connsiteY10" fmla="*/ 2178746 h 2198889"/>
                    <a:gd name="connsiteX11" fmla="*/ 203080 w 1110328"/>
                    <a:gd name="connsiteY11" fmla="*/ 2189822 h 2198889"/>
                    <a:gd name="connsiteX12" fmla="*/ 186663 w 1110328"/>
                    <a:gd name="connsiteY12" fmla="*/ 2189822 h 2198889"/>
                    <a:gd name="connsiteX13" fmla="*/ 164483 w 1110328"/>
                    <a:gd name="connsiteY13" fmla="*/ 2189822 h 2198889"/>
                    <a:gd name="connsiteX14" fmla="*/ 104210 w 1110328"/>
                    <a:gd name="connsiteY14" fmla="*/ 2189822 h 2198889"/>
                    <a:gd name="connsiteX15" fmla="*/ 49224 w 1110328"/>
                    <a:gd name="connsiteY15" fmla="*/ 2156567 h 2198889"/>
                    <a:gd name="connsiteX16" fmla="*/ 27494 w 1110328"/>
                    <a:gd name="connsiteY16" fmla="*/ 2096213 h 2198889"/>
                    <a:gd name="connsiteX17" fmla="*/ 0 w 1110328"/>
                    <a:gd name="connsiteY17" fmla="*/ 2019471 h 2198889"/>
                    <a:gd name="connsiteX18" fmla="*/ 32808 w 1110328"/>
                    <a:gd name="connsiteY18" fmla="*/ 1931625 h 2198889"/>
                    <a:gd name="connsiteX19" fmla="*/ 109525 w 1110328"/>
                    <a:gd name="connsiteY19" fmla="*/ 1904106 h 2198889"/>
                    <a:gd name="connsiteX20" fmla="*/ 356909 w 1110328"/>
                    <a:gd name="connsiteY20" fmla="*/ 1810498 h 2198889"/>
                    <a:gd name="connsiteX21" fmla="*/ 751967 w 1110328"/>
                    <a:gd name="connsiteY21" fmla="*/ 1569139 h 2198889"/>
                    <a:gd name="connsiteX22" fmla="*/ 785220 w 1110328"/>
                    <a:gd name="connsiteY22" fmla="*/ 1035855 h 2198889"/>
                    <a:gd name="connsiteX23" fmla="*/ 214156 w 1110328"/>
                    <a:gd name="connsiteY23" fmla="*/ 1035855 h 2198889"/>
                    <a:gd name="connsiteX24" fmla="*/ 126363 w 1110328"/>
                    <a:gd name="connsiteY24" fmla="*/ 1035855 h 2198889"/>
                    <a:gd name="connsiteX25" fmla="*/ 60301 w 1110328"/>
                    <a:gd name="connsiteY25" fmla="*/ 970214 h 2198889"/>
                    <a:gd name="connsiteX26" fmla="*/ 60301 w 1110328"/>
                    <a:gd name="connsiteY26" fmla="*/ 882368 h 2198889"/>
                    <a:gd name="connsiteX27" fmla="*/ 60301 w 1110328"/>
                    <a:gd name="connsiteY27" fmla="*/ 168499 h 2198889"/>
                    <a:gd name="connsiteX28" fmla="*/ 60301 w 1110328"/>
                    <a:gd name="connsiteY28" fmla="*/ 80654 h 2198889"/>
                    <a:gd name="connsiteX29" fmla="*/ 126363 w 1110328"/>
                    <a:gd name="connsiteY29" fmla="*/ 9224 h 2198889"/>
                    <a:gd name="connsiteX30" fmla="*/ 214156 w 1110328"/>
                    <a:gd name="connsiteY30" fmla="*/ 9224 h 2198889"/>
                    <a:gd name="connsiteX0" fmla="*/ 214156 w 1110328"/>
                    <a:gd name="connsiteY0" fmla="*/ 5292 h 2194957"/>
                    <a:gd name="connsiteX1" fmla="*/ 927552 w 1110328"/>
                    <a:gd name="connsiteY1" fmla="*/ 5292 h 2194957"/>
                    <a:gd name="connsiteX2" fmla="*/ 1015319 w 1110328"/>
                    <a:gd name="connsiteY2" fmla="*/ 5292 h 2194957"/>
                    <a:gd name="connsiteX3" fmla="*/ 1087143 w 1110328"/>
                    <a:gd name="connsiteY3" fmla="*/ 76722 h 2194957"/>
                    <a:gd name="connsiteX4" fmla="*/ 1087143 w 1110328"/>
                    <a:gd name="connsiteY4" fmla="*/ 164567 h 2194957"/>
                    <a:gd name="connsiteX5" fmla="*/ 1087143 w 1110328"/>
                    <a:gd name="connsiteY5" fmla="*/ 680566 h 2194957"/>
                    <a:gd name="connsiteX6" fmla="*/ 1087143 w 1110328"/>
                    <a:gd name="connsiteY6" fmla="*/ 702297 h 2194957"/>
                    <a:gd name="connsiteX7" fmla="*/ 1087143 w 1110328"/>
                    <a:gd name="connsiteY7" fmla="*/ 960494 h 2194957"/>
                    <a:gd name="connsiteX8" fmla="*/ 1087143 w 1110328"/>
                    <a:gd name="connsiteY8" fmla="*/ 1515536 h 2194957"/>
                    <a:gd name="connsiteX9" fmla="*/ 774143 w 1110328"/>
                    <a:gd name="connsiteY9" fmla="*/ 1960527 h 2194957"/>
                    <a:gd name="connsiteX10" fmla="*/ 219469 w 1110328"/>
                    <a:gd name="connsiteY10" fmla="*/ 2174814 h 2194957"/>
                    <a:gd name="connsiteX11" fmla="*/ 203080 w 1110328"/>
                    <a:gd name="connsiteY11" fmla="*/ 2185890 h 2194957"/>
                    <a:gd name="connsiteX12" fmla="*/ 186663 w 1110328"/>
                    <a:gd name="connsiteY12" fmla="*/ 2185890 h 2194957"/>
                    <a:gd name="connsiteX13" fmla="*/ 164483 w 1110328"/>
                    <a:gd name="connsiteY13" fmla="*/ 2185890 h 2194957"/>
                    <a:gd name="connsiteX14" fmla="*/ 104210 w 1110328"/>
                    <a:gd name="connsiteY14" fmla="*/ 2185890 h 2194957"/>
                    <a:gd name="connsiteX15" fmla="*/ 49224 w 1110328"/>
                    <a:gd name="connsiteY15" fmla="*/ 2152635 h 2194957"/>
                    <a:gd name="connsiteX16" fmla="*/ 27494 w 1110328"/>
                    <a:gd name="connsiteY16" fmla="*/ 2092281 h 2194957"/>
                    <a:gd name="connsiteX17" fmla="*/ 0 w 1110328"/>
                    <a:gd name="connsiteY17" fmla="*/ 2015539 h 2194957"/>
                    <a:gd name="connsiteX18" fmla="*/ 32808 w 1110328"/>
                    <a:gd name="connsiteY18" fmla="*/ 1927693 h 2194957"/>
                    <a:gd name="connsiteX19" fmla="*/ 109525 w 1110328"/>
                    <a:gd name="connsiteY19" fmla="*/ 1900174 h 2194957"/>
                    <a:gd name="connsiteX20" fmla="*/ 356909 w 1110328"/>
                    <a:gd name="connsiteY20" fmla="*/ 1806566 h 2194957"/>
                    <a:gd name="connsiteX21" fmla="*/ 751967 w 1110328"/>
                    <a:gd name="connsiteY21" fmla="*/ 1565207 h 2194957"/>
                    <a:gd name="connsiteX22" fmla="*/ 785220 w 1110328"/>
                    <a:gd name="connsiteY22" fmla="*/ 1031923 h 2194957"/>
                    <a:gd name="connsiteX23" fmla="*/ 214156 w 1110328"/>
                    <a:gd name="connsiteY23" fmla="*/ 1031923 h 2194957"/>
                    <a:gd name="connsiteX24" fmla="*/ 126363 w 1110328"/>
                    <a:gd name="connsiteY24" fmla="*/ 1031923 h 2194957"/>
                    <a:gd name="connsiteX25" fmla="*/ 60301 w 1110328"/>
                    <a:gd name="connsiteY25" fmla="*/ 966282 h 2194957"/>
                    <a:gd name="connsiteX26" fmla="*/ 60301 w 1110328"/>
                    <a:gd name="connsiteY26" fmla="*/ 878436 h 2194957"/>
                    <a:gd name="connsiteX27" fmla="*/ 60301 w 1110328"/>
                    <a:gd name="connsiteY27" fmla="*/ 164567 h 2194957"/>
                    <a:gd name="connsiteX28" fmla="*/ 60301 w 1110328"/>
                    <a:gd name="connsiteY28" fmla="*/ 76722 h 2194957"/>
                    <a:gd name="connsiteX29" fmla="*/ 126363 w 1110328"/>
                    <a:gd name="connsiteY29" fmla="*/ 5292 h 2194957"/>
                    <a:gd name="connsiteX30" fmla="*/ 214156 w 1110328"/>
                    <a:gd name="connsiteY30" fmla="*/ 5292 h 219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0328" h="2194957">
                      <a:moveTo>
                        <a:pt x="214156" y="5292"/>
                      </a:moveTo>
                      <a:lnTo>
                        <a:pt x="927552" y="5292"/>
                      </a:lnTo>
                      <a:cubicBezTo>
                        <a:pt x="1061079" y="5292"/>
                        <a:pt x="988721" y="-6613"/>
                        <a:pt x="1015319" y="5292"/>
                      </a:cubicBezTo>
                      <a:cubicBezTo>
                        <a:pt x="1041917" y="17197"/>
                        <a:pt x="1087143" y="47602"/>
                        <a:pt x="1087143" y="76722"/>
                      </a:cubicBezTo>
                      <a:lnTo>
                        <a:pt x="1087143" y="164567"/>
                      </a:lnTo>
                      <a:lnTo>
                        <a:pt x="1087143" y="680566"/>
                      </a:lnTo>
                      <a:lnTo>
                        <a:pt x="1087143" y="702297"/>
                      </a:lnTo>
                      <a:lnTo>
                        <a:pt x="1087143" y="960494"/>
                      </a:lnTo>
                      <a:cubicBezTo>
                        <a:pt x="1087143" y="1096034"/>
                        <a:pt x="1139310" y="1348864"/>
                        <a:pt x="1087143" y="1515536"/>
                      </a:cubicBezTo>
                      <a:cubicBezTo>
                        <a:pt x="1034976" y="1682208"/>
                        <a:pt x="943561" y="1895076"/>
                        <a:pt x="774143" y="1960527"/>
                      </a:cubicBezTo>
                      <a:lnTo>
                        <a:pt x="219469" y="2174814"/>
                      </a:lnTo>
                      <a:cubicBezTo>
                        <a:pt x="124292" y="2212375"/>
                        <a:pt x="208851" y="2185890"/>
                        <a:pt x="203080" y="2185890"/>
                      </a:cubicBezTo>
                      <a:lnTo>
                        <a:pt x="186663" y="2185890"/>
                      </a:lnTo>
                      <a:lnTo>
                        <a:pt x="164483" y="2185890"/>
                      </a:lnTo>
                      <a:cubicBezTo>
                        <a:pt x="150741" y="2185890"/>
                        <a:pt x="121318" y="2196237"/>
                        <a:pt x="104210" y="2185890"/>
                      </a:cubicBezTo>
                      <a:lnTo>
                        <a:pt x="49224" y="2152635"/>
                      </a:lnTo>
                      <a:cubicBezTo>
                        <a:pt x="36438" y="2137034"/>
                        <a:pt x="35682" y="2115136"/>
                        <a:pt x="27494" y="2092281"/>
                      </a:cubicBezTo>
                      <a:lnTo>
                        <a:pt x="0" y="2015539"/>
                      </a:lnTo>
                      <a:cubicBezTo>
                        <a:pt x="886" y="1988108"/>
                        <a:pt x="7853" y="1936645"/>
                        <a:pt x="32808" y="1927693"/>
                      </a:cubicBezTo>
                      <a:lnTo>
                        <a:pt x="109525" y="1900174"/>
                      </a:lnTo>
                      <a:cubicBezTo>
                        <a:pt x="163542" y="1879986"/>
                        <a:pt x="253864" y="1869521"/>
                        <a:pt x="356909" y="1806566"/>
                      </a:cubicBezTo>
                      <a:lnTo>
                        <a:pt x="751967" y="1565207"/>
                      </a:lnTo>
                      <a:cubicBezTo>
                        <a:pt x="823352" y="1436100"/>
                        <a:pt x="911451" y="1031923"/>
                        <a:pt x="785220" y="1031923"/>
                      </a:cubicBezTo>
                      <a:lnTo>
                        <a:pt x="214156" y="1031923"/>
                      </a:lnTo>
                      <a:cubicBezTo>
                        <a:pt x="104347" y="1031923"/>
                        <a:pt x="152006" y="1042863"/>
                        <a:pt x="126363" y="1031923"/>
                      </a:cubicBezTo>
                      <a:cubicBezTo>
                        <a:pt x="100721" y="1020983"/>
                        <a:pt x="60301" y="994132"/>
                        <a:pt x="60301" y="966282"/>
                      </a:cubicBezTo>
                      <a:lnTo>
                        <a:pt x="60301" y="878436"/>
                      </a:lnTo>
                      <a:lnTo>
                        <a:pt x="60301" y="164567"/>
                      </a:lnTo>
                      <a:cubicBezTo>
                        <a:pt x="60301" y="30948"/>
                        <a:pt x="40788" y="97820"/>
                        <a:pt x="60301" y="76722"/>
                      </a:cubicBezTo>
                      <a:lnTo>
                        <a:pt x="126363" y="5292"/>
                      </a:lnTo>
                      <a:cubicBezTo>
                        <a:pt x="152005" y="-6613"/>
                        <a:pt x="80625" y="5292"/>
                        <a:pt x="214156" y="5292"/>
                      </a:cubicBezTo>
                      <a:close/>
                    </a:path>
                  </a:pathLst>
                </a:cu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
              <p:nvSpPr>
                <p:cNvPr id="133" name="Freeform: Shape 132">
                  <a:extLst>
                    <a:ext uri="{FF2B5EF4-FFF2-40B4-BE49-F238E27FC236}">
                      <a16:creationId xmlns:a16="http://schemas.microsoft.com/office/drawing/2014/main" id="{0F4FFADE-95BB-4D04-807A-559E85C2C7AE}"/>
                    </a:ext>
                  </a:extLst>
                </p:cNvPr>
                <p:cNvSpPr>
                  <a:spLocks noChangeAspect="1"/>
                </p:cNvSpPr>
                <p:nvPr/>
              </p:nvSpPr>
              <p:spPr>
                <a:xfrm>
                  <a:off x="10283146" y="4018207"/>
                  <a:ext cx="1110328" cy="2194957"/>
                </a:xfrm>
                <a:custGeom>
                  <a:avLst/>
                  <a:gdLst>
                    <a:gd name="connsiteX0" fmla="*/ 214156 w 1087143"/>
                    <a:gd name="connsiteY0" fmla="*/ 0 h 2180598"/>
                    <a:gd name="connsiteX1" fmla="*/ 927552 w 1087143"/>
                    <a:gd name="connsiteY1" fmla="*/ 0 h 2180598"/>
                    <a:gd name="connsiteX2" fmla="*/ 1015319 w 1087143"/>
                    <a:gd name="connsiteY2" fmla="*/ 0 h 2180598"/>
                    <a:gd name="connsiteX3" fmla="*/ 1087143 w 1087143"/>
                    <a:gd name="connsiteY3" fmla="*/ 71430 h 2180598"/>
                    <a:gd name="connsiteX4" fmla="*/ 1087143 w 1087143"/>
                    <a:gd name="connsiteY4" fmla="*/ 159275 h 2180598"/>
                    <a:gd name="connsiteX5" fmla="*/ 1087143 w 1087143"/>
                    <a:gd name="connsiteY5" fmla="*/ 675274 h 2180598"/>
                    <a:gd name="connsiteX6" fmla="*/ 1087143 w 1087143"/>
                    <a:gd name="connsiteY6" fmla="*/ 697005 h 2180598"/>
                    <a:gd name="connsiteX7" fmla="*/ 1087143 w 1087143"/>
                    <a:gd name="connsiteY7" fmla="*/ 955202 h 2180598"/>
                    <a:gd name="connsiteX8" fmla="*/ 1087143 w 1087143"/>
                    <a:gd name="connsiteY8" fmla="*/ 1510244 h 2180598"/>
                    <a:gd name="connsiteX9" fmla="*/ 774143 w 1087143"/>
                    <a:gd name="connsiteY9" fmla="*/ 1955235 h 2180598"/>
                    <a:gd name="connsiteX10" fmla="*/ 219469 w 1087143"/>
                    <a:gd name="connsiteY10" fmla="*/ 2169522 h 2180598"/>
                    <a:gd name="connsiteX11" fmla="*/ 203080 w 1087143"/>
                    <a:gd name="connsiteY11" fmla="*/ 2180598 h 2180598"/>
                    <a:gd name="connsiteX12" fmla="*/ 186663 w 1087143"/>
                    <a:gd name="connsiteY12" fmla="*/ 2180598 h 2180598"/>
                    <a:gd name="connsiteX13" fmla="*/ 164483 w 1087143"/>
                    <a:gd name="connsiteY13" fmla="*/ 2180598 h 2180598"/>
                    <a:gd name="connsiteX14" fmla="*/ 104210 w 1087143"/>
                    <a:gd name="connsiteY14" fmla="*/ 2180598 h 2180598"/>
                    <a:gd name="connsiteX15" fmla="*/ 49224 w 1087143"/>
                    <a:gd name="connsiteY15" fmla="*/ 2147343 h 2180598"/>
                    <a:gd name="connsiteX16" fmla="*/ 27494 w 1087143"/>
                    <a:gd name="connsiteY16" fmla="*/ 2086989 h 2180598"/>
                    <a:gd name="connsiteX17" fmla="*/ 0 w 1087143"/>
                    <a:gd name="connsiteY17" fmla="*/ 2010247 h 2180598"/>
                    <a:gd name="connsiteX18" fmla="*/ 32808 w 1087143"/>
                    <a:gd name="connsiteY18" fmla="*/ 1922401 h 2180598"/>
                    <a:gd name="connsiteX19" fmla="*/ 109525 w 1087143"/>
                    <a:gd name="connsiteY19" fmla="*/ 1894882 h 2180598"/>
                    <a:gd name="connsiteX20" fmla="*/ 356909 w 1087143"/>
                    <a:gd name="connsiteY20" fmla="*/ 1801274 h 2180598"/>
                    <a:gd name="connsiteX21" fmla="*/ 751967 w 1087143"/>
                    <a:gd name="connsiteY21" fmla="*/ 1559915 h 2180598"/>
                    <a:gd name="connsiteX22" fmla="*/ 785220 w 1087143"/>
                    <a:gd name="connsiteY22" fmla="*/ 1026631 h 2180598"/>
                    <a:gd name="connsiteX23" fmla="*/ 214156 w 1087143"/>
                    <a:gd name="connsiteY23" fmla="*/ 1026631 h 2180598"/>
                    <a:gd name="connsiteX24" fmla="*/ 126363 w 1087143"/>
                    <a:gd name="connsiteY24" fmla="*/ 1026631 h 2180598"/>
                    <a:gd name="connsiteX25" fmla="*/ 60301 w 1087143"/>
                    <a:gd name="connsiteY25" fmla="*/ 960990 h 2180598"/>
                    <a:gd name="connsiteX26" fmla="*/ 60301 w 1087143"/>
                    <a:gd name="connsiteY26" fmla="*/ 873144 h 2180598"/>
                    <a:gd name="connsiteX27" fmla="*/ 60301 w 1087143"/>
                    <a:gd name="connsiteY27" fmla="*/ 159275 h 2180598"/>
                    <a:gd name="connsiteX28" fmla="*/ 60301 w 1087143"/>
                    <a:gd name="connsiteY28" fmla="*/ 71430 h 2180598"/>
                    <a:gd name="connsiteX29" fmla="*/ 126363 w 1087143"/>
                    <a:gd name="connsiteY29" fmla="*/ 0 h 2180598"/>
                    <a:gd name="connsiteX30" fmla="*/ 214156 w 1087143"/>
                    <a:gd name="connsiteY30" fmla="*/ 0 h 2180598"/>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94111"/>
                    <a:gd name="connsiteX1" fmla="*/ 927552 w 1110328"/>
                    <a:gd name="connsiteY1" fmla="*/ 5291 h 2194111"/>
                    <a:gd name="connsiteX2" fmla="*/ 1015319 w 1110328"/>
                    <a:gd name="connsiteY2" fmla="*/ 5291 h 2194111"/>
                    <a:gd name="connsiteX3" fmla="*/ 1087143 w 1110328"/>
                    <a:gd name="connsiteY3" fmla="*/ 76721 h 2194111"/>
                    <a:gd name="connsiteX4" fmla="*/ 1087143 w 1110328"/>
                    <a:gd name="connsiteY4" fmla="*/ 164566 h 2194111"/>
                    <a:gd name="connsiteX5" fmla="*/ 1087143 w 1110328"/>
                    <a:gd name="connsiteY5" fmla="*/ 680565 h 2194111"/>
                    <a:gd name="connsiteX6" fmla="*/ 1087143 w 1110328"/>
                    <a:gd name="connsiteY6" fmla="*/ 702296 h 2194111"/>
                    <a:gd name="connsiteX7" fmla="*/ 1087143 w 1110328"/>
                    <a:gd name="connsiteY7" fmla="*/ 960493 h 2194111"/>
                    <a:gd name="connsiteX8" fmla="*/ 1087143 w 1110328"/>
                    <a:gd name="connsiteY8" fmla="*/ 1515535 h 2194111"/>
                    <a:gd name="connsiteX9" fmla="*/ 774143 w 1110328"/>
                    <a:gd name="connsiteY9" fmla="*/ 1960526 h 2194111"/>
                    <a:gd name="connsiteX10" fmla="*/ 219469 w 1110328"/>
                    <a:gd name="connsiteY10" fmla="*/ 2174813 h 2194111"/>
                    <a:gd name="connsiteX11" fmla="*/ 203080 w 1110328"/>
                    <a:gd name="connsiteY11" fmla="*/ 2185889 h 2194111"/>
                    <a:gd name="connsiteX12" fmla="*/ 186663 w 1110328"/>
                    <a:gd name="connsiteY12" fmla="*/ 2185889 h 2194111"/>
                    <a:gd name="connsiteX13" fmla="*/ 164483 w 1110328"/>
                    <a:gd name="connsiteY13" fmla="*/ 2185889 h 2194111"/>
                    <a:gd name="connsiteX14" fmla="*/ 104210 w 1110328"/>
                    <a:gd name="connsiteY14" fmla="*/ 2185889 h 2194111"/>
                    <a:gd name="connsiteX15" fmla="*/ 49224 w 1110328"/>
                    <a:gd name="connsiteY15" fmla="*/ 2152634 h 2194111"/>
                    <a:gd name="connsiteX16" fmla="*/ 27494 w 1110328"/>
                    <a:gd name="connsiteY16" fmla="*/ 2092280 h 2194111"/>
                    <a:gd name="connsiteX17" fmla="*/ 0 w 1110328"/>
                    <a:gd name="connsiteY17" fmla="*/ 2015538 h 2194111"/>
                    <a:gd name="connsiteX18" fmla="*/ 32808 w 1110328"/>
                    <a:gd name="connsiteY18" fmla="*/ 1927692 h 2194111"/>
                    <a:gd name="connsiteX19" fmla="*/ 109525 w 1110328"/>
                    <a:gd name="connsiteY19" fmla="*/ 1900173 h 2194111"/>
                    <a:gd name="connsiteX20" fmla="*/ 356909 w 1110328"/>
                    <a:gd name="connsiteY20" fmla="*/ 1806565 h 2194111"/>
                    <a:gd name="connsiteX21" fmla="*/ 751967 w 1110328"/>
                    <a:gd name="connsiteY21" fmla="*/ 1565206 h 2194111"/>
                    <a:gd name="connsiteX22" fmla="*/ 785220 w 1110328"/>
                    <a:gd name="connsiteY22" fmla="*/ 1031922 h 2194111"/>
                    <a:gd name="connsiteX23" fmla="*/ 214156 w 1110328"/>
                    <a:gd name="connsiteY23" fmla="*/ 1031922 h 2194111"/>
                    <a:gd name="connsiteX24" fmla="*/ 126363 w 1110328"/>
                    <a:gd name="connsiteY24" fmla="*/ 1031922 h 2194111"/>
                    <a:gd name="connsiteX25" fmla="*/ 60301 w 1110328"/>
                    <a:gd name="connsiteY25" fmla="*/ 966281 h 2194111"/>
                    <a:gd name="connsiteX26" fmla="*/ 60301 w 1110328"/>
                    <a:gd name="connsiteY26" fmla="*/ 878435 h 2194111"/>
                    <a:gd name="connsiteX27" fmla="*/ 60301 w 1110328"/>
                    <a:gd name="connsiteY27" fmla="*/ 164566 h 2194111"/>
                    <a:gd name="connsiteX28" fmla="*/ 60301 w 1110328"/>
                    <a:gd name="connsiteY28" fmla="*/ 76721 h 2194111"/>
                    <a:gd name="connsiteX29" fmla="*/ 126363 w 1110328"/>
                    <a:gd name="connsiteY29" fmla="*/ 5291 h 2194111"/>
                    <a:gd name="connsiteX30" fmla="*/ 214156 w 1110328"/>
                    <a:gd name="connsiteY30" fmla="*/ 5291 h 2194111"/>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6221 w 1112393"/>
                    <a:gd name="connsiteY0" fmla="*/ 5291 h 2194956"/>
                    <a:gd name="connsiteX1" fmla="*/ 929617 w 1112393"/>
                    <a:gd name="connsiteY1" fmla="*/ 5291 h 2194956"/>
                    <a:gd name="connsiteX2" fmla="*/ 1017384 w 1112393"/>
                    <a:gd name="connsiteY2" fmla="*/ 5291 h 2194956"/>
                    <a:gd name="connsiteX3" fmla="*/ 1089208 w 1112393"/>
                    <a:gd name="connsiteY3" fmla="*/ 76721 h 2194956"/>
                    <a:gd name="connsiteX4" fmla="*/ 1089208 w 1112393"/>
                    <a:gd name="connsiteY4" fmla="*/ 164566 h 2194956"/>
                    <a:gd name="connsiteX5" fmla="*/ 1089208 w 1112393"/>
                    <a:gd name="connsiteY5" fmla="*/ 680565 h 2194956"/>
                    <a:gd name="connsiteX6" fmla="*/ 1089208 w 1112393"/>
                    <a:gd name="connsiteY6" fmla="*/ 702296 h 2194956"/>
                    <a:gd name="connsiteX7" fmla="*/ 1089208 w 1112393"/>
                    <a:gd name="connsiteY7" fmla="*/ 960493 h 2194956"/>
                    <a:gd name="connsiteX8" fmla="*/ 1089208 w 1112393"/>
                    <a:gd name="connsiteY8" fmla="*/ 1515535 h 2194956"/>
                    <a:gd name="connsiteX9" fmla="*/ 776208 w 1112393"/>
                    <a:gd name="connsiteY9" fmla="*/ 1960526 h 2194956"/>
                    <a:gd name="connsiteX10" fmla="*/ 221534 w 1112393"/>
                    <a:gd name="connsiteY10" fmla="*/ 2174813 h 2194956"/>
                    <a:gd name="connsiteX11" fmla="*/ 205145 w 1112393"/>
                    <a:gd name="connsiteY11" fmla="*/ 2185889 h 2194956"/>
                    <a:gd name="connsiteX12" fmla="*/ 188728 w 1112393"/>
                    <a:gd name="connsiteY12" fmla="*/ 2185889 h 2194956"/>
                    <a:gd name="connsiteX13" fmla="*/ 166548 w 1112393"/>
                    <a:gd name="connsiteY13" fmla="*/ 2185889 h 2194956"/>
                    <a:gd name="connsiteX14" fmla="*/ 106275 w 1112393"/>
                    <a:gd name="connsiteY14" fmla="*/ 2185889 h 2194956"/>
                    <a:gd name="connsiteX15" fmla="*/ 51289 w 1112393"/>
                    <a:gd name="connsiteY15" fmla="*/ 2152634 h 2194956"/>
                    <a:gd name="connsiteX16" fmla="*/ 29559 w 1112393"/>
                    <a:gd name="connsiteY16" fmla="*/ 2092280 h 2194956"/>
                    <a:gd name="connsiteX17" fmla="*/ 2065 w 1112393"/>
                    <a:gd name="connsiteY17" fmla="*/ 2015538 h 2194956"/>
                    <a:gd name="connsiteX18" fmla="*/ 34873 w 1112393"/>
                    <a:gd name="connsiteY18" fmla="*/ 1927692 h 2194956"/>
                    <a:gd name="connsiteX19" fmla="*/ 111590 w 1112393"/>
                    <a:gd name="connsiteY19" fmla="*/ 1900173 h 2194956"/>
                    <a:gd name="connsiteX20" fmla="*/ 358974 w 1112393"/>
                    <a:gd name="connsiteY20" fmla="*/ 1806565 h 2194956"/>
                    <a:gd name="connsiteX21" fmla="*/ 754032 w 1112393"/>
                    <a:gd name="connsiteY21" fmla="*/ 1565206 h 2194956"/>
                    <a:gd name="connsiteX22" fmla="*/ 787285 w 1112393"/>
                    <a:gd name="connsiteY22" fmla="*/ 1031922 h 2194956"/>
                    <a:gd name="connsiteX23" fmla="*/ 216221 w 1112393"/>
                    <a:gd name="connsiteY23" fmla="*/ 1031922 h 2194956"/>
                    <a:gd name="connsiteX24" fmla="*/ 128428 w 1112393"/>
                    <a:gd name="connsiteY24" fmla="*/ 1031922 h 2194956"/>
                    <a:gd name="connsiteX25" fmla="*/ 62366 w 1112393"/>
                    <a:gd name="connsiteY25" fmla="*/ 966281 h 2194956"/>
                    <a:gd name="connsiteX26" fmla="*/ 62366 w 1112393"/>
                    <a:gd name="connsiteY26" fmla="*/ 878435 h 2194956"/>
                    <a:gd name="connsiteX27" fmla="*/ 62366 w 1112393"/>
                    <a:gd name="connsiteY27" fmla="*/ 164566 h 2194956"/>
                    <a:gd name="connsiteX28" fmla="*/ 62366 w 1112393"/>
                    <a:gd name="connsiteY28" fmla="*/ 76721 h 2194956"/>
                    <a:gd name="connsiteX29" fmla="*/ 128428 w 1112393"/>
                    <a:gd name="connsiteY29" fmla="*/ 5291 h 2194956"/>
                    <a:gd name="connsiteX30" fmla="*/ 216221 w 1112393"/>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9224 h 2198889"/>
                    <a:gd name="connsiteX1" fmla="*/ 927552 w 1110328"/>
                    <a:gd name="connsiteY1" fmla="*/ 9224 h 2198889"/>
                    <a:gd name="connsiteX2" fmla="*/ 1015319 w 1110328"/>
                    <a:gd name="connsiteY2" fmla="*/ 9224 h 2198889"/>
                    <a:gd name="connsiteX3" fmla="*/ 1087143 w 1110328"/>
                    <a:gd name="connsiteY3" fmla="*/ 80654 h 2198889"/>
                    <a:gd name="connsiteX4" fmla="*/ 1087143 w 1110328"/>
                    <a:gd name="connsiteY4" fmla="*/ 168499 h 2198889"/>
                    <a:gd name="connsiteX5" fmla="*/ 1087143 w 1110328"/>
                    <a:gd name="connsiteY5" fmla="*/ 684498 h 2198889"/>
                    <a:gd name="connsiteX6" fmla="*/ 1087143 w 1110328"/>
                    <a:gd name="connsiteY6" fmla="*/ 706229 h 2198889"/>
                    <a:gd name="connsiteX7" fmla="*/ 1087143 w 1110328"/>
                    <a:gd name="connsiteY7" fmla="*/ 964426 h 2198889"/>
                    <a:gd name="connsiteX8" fmla="*/ 1087143 w 1110328"/>
                    <a:gd name="connsiteY8" fmla="*/ 1519468 h 2198889"/>
                    <a:gd name="connsiteX9" fmla="*/ 774143 w 1110328"/>
                    <a:gd name="connsiteY9" fmla="*/ 1964459 h 2198889"/>
                    <a:gd name="connsiteX10" fmla="*/ 219469 w 1110328"/>
                    <a:gd name="connsiteY10" fmla="*/ 2178746 h 2198889"/>
                    <a:gd name="connsiteX11" fmla="*/ 203080 w 1110328"/>
                    <a:gd name="connsiteY11" fmla="*/ 2189822 h 2198889"/>
                    <a:gd name="connsiteX12" fmla="*/ 186663 w 1110328"/>
                    <a:gd name="connsiteY12" fmla="*/ 2189822 h 2198889"/>
                    <a:gd name="connsiteX13" fmla="*/ 164483 w 1110328"/>
                    <a:gd name="connsiteY13" fmla="*/ 2189822 h 2198889"/>
                    <a:gd name="connsiteX14" fmla="*/ 104210 w 1110328"/>
                    <a:gd name="connsiteY14" fmla="*/ 2189822 h 2198889"/>
                    <a:gd name="connsiteX15" fmla="*/ 49224 w 1110328"/>
                    <a:gd name="connsiteY15" fmla="*/ 2156567 h 2198889"/>
                    <a:gd name="connsiteX16" fmla="*/ 27494 w 1110328"/>
                    <a:gd name="connsiteY16" fmla="*/ 2096213 h 2198889"/>
                    <a:gd name="connsiteX17" fmla="*/ 0 w 1110328"/>
                    <a:gd name="connsiteY17" fmla="*/ 2019471 h 2198889"/>
                    <a:gd name="connsiteX18" fmla="*/ 32808 w 1110328"/>
                    <a:gd name="connsiteY18" fmla="*/ 1931625 h 2198889"/>
                    <a:gd name="connsiteX19" fmla="*/ 109525 w 1110328"/>
                    <a:gd name="connsiteY19" fmla="*/ 1904106 h 2198889"/>
                    <a:gd name="connsiteX20" fmla="*/ 356909 w 1110328"/>
                    <a:gd name="connsiteY20" fmla="*/ 1810498 h 2198889"/>
                    <a:gd name="connsiteX21" fmla="*/ 751967 w 1110328"/>
                    <a:gd name="connsiteY21" fmla="*/ 1569139 h 2198889"/>
                    <a:gd name="connsiteX22" fmla="*/ 785220 w 1110328"/>
                    <a:gd name="connsiteY22" fmla="*/ 1035855 h 2198889"/>
                    <a:gd name="connsiteX23" fmla="*/ 214156 w 1110328"/>
                    <a:gd name="connsiteY23" fmla="*/ 1035855 h 2198889"/>
                    <a:gd name="connsiteX24" fmla="*/ 126363 w 1110328"/>
                    <a:gd name="connsiteY24" fmla="*/ 1035855 h 2198889"/>
                    <a:gd name="connsiteX25" fmla="*/ 60301 w 1110328"/>
                    <a:gd name="connsiteY25" fmla="*/ 970214 h 2198889"/>
                    <a:gd name="connsiteX26" fmla="*/ 60301 w 1110328"/>
                    <a:gd name="connsiteY26" fmla="*/ 882368 h 2198889"/>
                    <a:gd name="connsiteX27" fmla="*/ 60301 w 1110328"/>
                    <a:gd name="connsiteY27" fmla="*/ 168499 h 2198889"/>
                    <a:gd name="connsiteX28" fmla="*/ 60301 w 1110328"/>
                    <a:gd name="connsiteY28" fmla="*/ 80654 h 2198889"/>
                    <a:gd name="connsiteX29" fmla="*/ 126363 w 1110328"/>
                    <a:gd name="connsiteY29" fmla="*/ 9224 h 2198889"/>
                    <a:gd name="connsiteX30" fmla="*/ 214156 w 1110328"/>
                    <a:gd name="connsiteY30" fmla="*/ 9224 h 2198889"/>
                    <a:gd name="connsiteX0" fmla="*/ 214156 w 1110328"/>
                    <a:gd name="connsiteY0" fmla="*/ 5292 h 2194957"/>
                    <a:gd name="connsiteX1" fmla="*/ 927552 w 1110328"/>
                    <a:gd name="connsiteY1" fmla="*/ 5292 h 2194957"/>
                    <a:gd name="connsiteX2" fmla="*/ 1015319 w 1110328"/>
                    <a:gd name="connsiteY2" fmla="*/ 5292 h 2194957"/>
                    <a:gd name="connsiteX3" fmla="*/ 1087143 w 1110328"/>
                    <a:gd name="connsiteY3" fmla="*/ 76722 h 2194957"/>
                    <a:gd name="connsiteX4" fmla="*/ 1087143 w 1110328"/>
                    <a:gd name="connsiteY4" fmla="*/ 164567 h 2194957"/>
                    <a:gd name="connsiteX5" fmla="*/ 1087143 w 1110328"/>
                    <a:gd name="connsiteY5" fmla="*/ 680566 h 2194957"/>
                    <a:gd name="connsiteX6" fmla="*/ 1087143 w 1110328"/>
                    <a:gd name="connsiteY6" fmla="*/ 702297 h 2194957"/>
                    <a:gd name="connsiteX7" fmla="*/ 1087143 w 1110328"/>
                    <a:gd name="connsiteY7" fmla="*/ 960494 h 2194957"/>
                    <a:gd name="connsiteX8" fmla="*/ 1087143 w 1110328"/>
                    <a:gd name="connsiteY8" fmla="*/ 1515536 h 2194957"/>
                    <a:gd name="connsiteX9" fmla="*/ 774143 w 1110328"/>
                    <a:gd name="connsiteY9" fmla="*/ 1960527 h 2194957"/>
                    <a:gd name="connsiteX10" fmla="*/ 219469 w 1110328"/>
                    <a:gd name="connsiteY10" fmla="*/ 2174814 h 2194957"/>
                    <a:gd name="connsiteX11" fmla="*/ 203080 w 1110328"/>
                    <a:gd name="connsiteY11" fmla="*/ 2185890 h 2194957"/>
                    <a:gd name="connsiteX12" fmla="*/ 186663 w 1110328"/>
                    <a:gd name="connsiteY12" fmla="*/ 2185890 h 2194957"/>
                    <a:gd name="connsiteX13" fmla="*/ 164483 w 1110328"/>
                    <a:gd name="connsiteY13" fmla="*/ 2185890 h 2194957"/>
                    <a:gd name="connsiteX14" fmla="*/ 104210 w 1110328"/>
                    <a:gd name="connsiteY14" fmla="*/ 2185890 h 2194957"/>
                    <a:gd name="connsiteX15" fmla="*/ 49224 w 1110328"/>
                    <a:gd name="connsiteY15" fmla="*/ 2152635 h 2194957"/>
                    <a:gd name="connsiteX16" fmla="*/ 27494 w 1110328"/>
                    <a:gd name="connsiteY16" fmla="*/ 2092281 h 2194957"/>
                    <a:gd name="connsiteX17" fmla="*/ 0 w 1110328"/>
                    <a:gd name="connsiteY17" fmla="*/ 2015539 h 2194957"/>
                    <a:gd name="connsiteX18" fmla="*/ 32808 w 1110328"/>
                    <a:gd name="connsiteY18" fmla="*/ 1927693 h 2194957"/>
                    <a:gd name="connsiteX19" fmla="*/ 109525 w 1110328"/>
                    <a:gd name="connsiteY19" fmla="*/ 1900174 h 2194957"/>
                    <a:gd name="connsiteX20" fmla="*/ 356909 w 1110328"/>
                    <a:gd name="connsiteY20" fmla="*/ 1806566 h 2194957"/>
                    <a:gd name="connsiteX21" fmla="*/ 751967 w 1110328"/>
                    <a:gd name="connsiteY21" fmla="*/ 1565207 h 2194957"/>
                    <a:gd name="connsiteX22" fmla="*/ 785220 w 1110328"/>
                    <a:gd name="connsiteY22" fmla="*/ 1031923 h 2194957"/>
                    <a:gd name="connsiteX23" fmla="*/ 214156 w 1110328"/>
                    <a:gd name="connsiteY23" fmla="*/ 1031923 h 2194957"/>
                    <a:gd name="connsiteX24" fmla="*/ 126363 w 1110328"/>
                    <a:gd name="connsiteY24" fmla="*/ 1031923 h 2194957"/>
                    <a:gd name="connsiteX25" fmla="*/ 60301 w 1110328"/>
                    <a:gd name="connsiteY25" fmla="*/ 966282 h 2194957"/>
                    <a:gd name="connsiteX26" fmla="*/ 60301 w 1110328"/>
                    <a:gd name="connsiteY26" fmla="*/ 878436 h 2194957"/>
                    <a:gd name="connsiteX27" fmla="*/ 60301 w 1110328"/>
                    <a:gd name="connsiteY27" fmla="*/ 164567 h 2194957"/>
                    <a:gd name="connsiteX28" fmla="*/ 60301 w 1110328"/>
                    <a:gd name="connsiteY28" fmla="*/ 76722 h 2194957"/>
                    <a:gd name="connsiteX29" fmla="*/ 126363 w 1110328"/>
                    <a:gd name="connsiteY29" fmla="*/ 5292 h 2194957"/>
                    <a:gd name="connsiteX30" fmla="*/ 214156 w 1110328"/>
                    <a:gd name="connsiteY30" fmla="*/ 5292 h 219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0328" h="2194957">
                      <a:moveTo>
                        <a:pt x="214156" y="5292"/>
                      </a:moveTo>
                      <a:lnTo>
                        <a:pt x="927552" y="5292"/>
                      </a:lnTo>
                      <a:cubicBezTo>
                        <a:pt x="1061079" y="5292"/>
                        <a:pt x="988721" y="-6613"/>
                        <a:pt x="1015319" y="5292"/>
                      </a:cubicBezTo>
                      <a:cubicBezTo>
                        <a:pt x="1041917" y="17197"/>
                        <a:pt x="1087143" y="47602"/>
                        <a:pt x="1087143" y="76722"/>
                      </a:cubicBezTo>
                      <a:lnTo>
                        <a:pt x="1087143" y="164567"/>
                      </a:lnTo>
                      <a:lnTo>
                        <a:pt x="1087143" y="680566"/>
                      </a:lnTo>
                      <a:lnTo>
                        <a:pt x="1087143" y="702297"/>
                      </a:lnTo>
                      <a:lnTo>
                        <a:pt x="1087143" y="960494"/>
                      </a:lnTo>
                      <a:cubicBezTo>
                        <a:pt x="1087143" y="1096034"/>
                        <a:pt x="1139310" y="1348864"/>
                        <a:pt x="1087143" y="1515536"/>
                      </a:cubicBezTo>
                      <a:cubicBezTo>
                        <a:pt x="1034976" y="1682208"/>
                        <a:pt x="943561" y="1895076"/>
                        <a:pt x="774143" y="1960527"/>
                      </a:cubicBezTo>
                      <a:lnTo>
                        <a:pt x="219469" y="2174814"/>
                      </a:lnTo>
                      <a:cubicBezTo>
                        <a:pt x="124292" y="2212375"/>
                        <a:pt x="208851" y="2185890"/>
                        <a:pt x="203080" y="2185890"/>
                      </a:cubicBezTo>
                      <a:lnTo>
                        <a:pt x="186663" y="2185890"/>
                      </a:lnTo>
                      <a:lnTo>
                        <a:pt x="164483" y="2185890"/>
                      </a:lnTo>
                      <a:cubicBezTo>
                        <a:pt x="150741" y="2185890"/>
                        <a:pt x="121318" y="2196237"/>
                        <a:pt x="104210" y="2185890"/>
                      </a:cubicBezTo>
                      <a:lnTo>
                        <a:pt x="49224" y="2152635"/>
                      </a:lnTo>
                      <a:cubicBezTo>
                        <a:pt x="36438" y="2137034"/>
                        <a:pt x="35682" y="2115136"/>
                        <a:pt x="27494" y="2092281"/>
                      </a:cubicBezTo>
                      <a:lnTo>
                        <a:pt x="0" y="2015539"/>
                      </a:lnTo>
                      <a:cubicBezTo>
                        <a:pt x="886" y="1988108"/>
                        <a:pt x="7853" y="1936645"/>
                        <a:pt x="32808" y="1927693"/>
                      </a:cubicBezTo>
                      <a:lnTo>
                        <a:pt x="109525" y="1900174"/>
                      </a:lnTo>
                      <a:cubicBezTo>
                        <a:pt x="163542" y="1879986"/>
                        <a:pt x="253864" y="1869521"/>
                        <a:pt x="356909" y="1806566"/>
                      </a:cubicBezTo>
                      <a:lnTo>
                        <a:pt x="751967" y="1565207"/>
                      </a:lnTo>
                      <a:cubicBezTo>
                        <a:pt x="823352" y="1436100"/>
                        <a:pt x="911451" y="1031923"/>
                        <a:pt x="785220" y="1031923"/>
                      </a:cubicBezTo>
                      <a:lnTo>
                        <a:pt x="214156" y="1031923"/>
                      </a:lnTo>
                      <a:cubicBezTo>
                        <a:pt x="104347" y="1031923"/>
                        <a:pt x="152006" y="1042863"/>
                        <a:pt x="126363" y="1031923"/>
                      </a:cubicBezTo>
                      <a:cubicBezTo>
                        <a:pt x="100721" y="1020983"/>
                        <a:pt x="60301" y="994132"/>
                        <a:pt x="60301" y="966282"/>
                      </a:cubicBezTo>
                      <a:lnTo>
                        <a:pt x="60301" y="878436"/>
                      </a:lnTo>
                      <a:lnTo>
                        <a:pt x="60301" y="164567"/>
                      </a:lnTo>
                      <a:cubicBezTo>
                        <a:pt x="60301" y="30948"/>
                        <a:pt x="40788" y="97820"/>
                        <a:pt x="60301" y="76722"/>
                      </a:cubicBezTo>
                      <a:lnTo>
                        <a:pt x="126363" y="5292"/>
                      </a:lnTo>
                      <a:cubicBezTo>
                        <a:pt x="152005" y="-6613"/>
                        <a:pt x="80625" y="5292"/>
                        <a:pt x="214156" y="5292"/>
                      </a:cubicBezTo>
                      <a:close/>
                    </a:path>
                  </a:pathLst>
                </a:cu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grpSp>
        </p:grpSp>
      </p:grpSp>
      <p:grpSp>
        <p:nvGrpSpPr>
          <p:cNvPr id="136" name="QuotationMarksBlue 27">
            <a:extLst>
              <a:ext uri="{FF2B5EF4-FFF2-40B4-BE49-F238E27FC236}">
                <a16:creationId xmlns:a16="http://schemas.microsoft.com/office/drawing/2014/main" id="{53C3922B-4F5F-4333-8868-04FCD4A1EB50}"/>
              </a:ext>
            </a:extLst>
          </p:cNvPr>
          <p:cNvGrpSpPr>
            <a:grpSpLocks noChangeAspect="1"/>
          </p:cNvGrpSpPr>
          <p:nvPr>
            <p:custDataLst>
              <p:tags r:id="rId9"/>
            </p:custDataLst>
          </p:nvPr>
        </p:nvGrpSpPr>
        <p:grpSpPr>
          <a:xfrm>
            <a:off x="8172450" y="5554061"/>
            <a:ext cx="315718" cy="315718"/>
            <a:chOff x="1016000" y="1016000"/>
            <a:chExt cx="396228" cy="396228"/>
          </a:xfrm>
        </p:grpSpPr>
        <p:sp>
          <p:nvSpPr>
            <p:cNvPr id="137" name="Oval 136">
              <a:extLst>
                <a:ext uri="{FF2B5EF4-FFF2-40B4-BE49-F238E27FC236}">
                  <a16:creationId xmlns:a16="http://schemas.microsoft.com/office/drawing/2014/main" id="{0C6864F0-9101-4542-B7D9-5AE9F1837280}"/>
                </a:ext>
              </a:extLst>
            </p:cNvPr>
            <p:cNvSpPr/>
            <p:nvPr/>
          </p:nvSpPr>
          <p:spPr>
            <a:xfrm>
              <a:off x="1016000" y="1016000"/>
              <a:ext cx="396228" cy="396228"/>
            </a:xfrm>
            <a:prstGeom prst="ellipse">
              <a:avLst/>
            </a:prstGeom>
            <a:solidFill>
              <a:srgbClr val="6CB89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grpSp>
          <p:nvGrpSpPr>
            <p:cNvPr id="138" name="Group 137">
              <a:extLst>
                <a:ext uri="{FF2B5EF4-FFF2-40B4-BE49-F238E27FC236}">
                  <a16:creationId xmlns:a16="http://schemas.microsoft.com/office/drawing/2014/main" id="{A126E217-68F2-4283-A885-76FB43E750FF}"/>
                </a:ext>
              </a:extLst>
            </p:cNvPr>
            <p:cNvGrpSpPr>
              <a:grpSpLocks noChangeAspect="1"/>
            </p:cNvGrpSpPr>
            <p:nvPr/>
          </p:nvGrpSpPr>
          <p:grpSpPr>
            <a:xfrm>
              <a:off x="1108293" y="1151401"/>
              <a:ext cx="223425" cy="126396"/>
              <a:chOff x="1018198" y="1915826"/>
              <a:chExt cx="5902920" cy="3339389"/>
            </a:xfrm>
          </p:grpSpPr>
          <p:grpSp>
            <p:nvGrpSpPr>
              <p:cNvPr id="139" name="Group 138">
                <a:extLst>
                  <a:ext uri="{FF2B5EF4-FFF2-40B4-BE49-F238E27FC236}">
                    <a16:creationId xmlns:a16="http://schemas.microsoft.com/office/drawing/2014/main" id="{67976BBB-016F-4851-9F22-BE9F0E2525BA}"/>
                  </a:ext>
                </a:extLst>
              </p:cNvPr>
              <p:cNvGrpSpPr/>
              <p:nvPr/>
            </p:nvGrpSpPr>
            <p:grpSpPr>
              <a:xfrm>
                <a:off x="4446462" y="3060258"/>
                <a:ext cx="2474656" cy="2194957"/>
                <a:chOff x="8918818" y="4018207"/>
                <a:chExt cx="2474656" cy="2194957"/>
              </a:xfrm>
            </p:grpSpPr>
            <p:sp>
              <p:nvSpPr>
                <p:cNvPr id="143" name="Freeform: Shape 142">
                  <a:extLst>
                    <a:ext uri="{FF2B5EF4-FFF2-40B4-BE49-F238E27FC236}">
                      <a16:creationId xmlns:a16="http://schemas.microsoft.com/office/drawing/2014/main" id="{3695C8C9-F78C-490C-B712-F4BC17995D12}"/>
                    </a:ext>
                  </a:extLst>
                </p:cNvPr>
                <p:cNvSpPr>
                  <a:spLocks noChangeAspect="1"/>
                </p:cNvSpPr>
                <p:nvPr/>
              </p:nvSpPr>
              <p:spPr>
                <a:xfrm>
                  <a:off x="8918818" y="4018207"/>
                  <a:ext cx="1110328" cy="2194957"/>
                </a:xfrm>
                <a:custGeom>
                  <a:avLst/>
                  <a:gdLst>
                    <a:gd name="connsiteX0" fmla="*/ 214156 w 1087143"/>
                    <a:gd name="connsiteY0" fmla="*/ 0 h 2180598"/>
                    <a:gd name="connsiteX1" fmla="*/ 927552 w 1087143"/>
                    <a:gd name="connsiteY1" fmla="*/ 0 h 2180598"/>
                    <a:gd name="connsiteX2" fmla="*/ 1015319 w 1087143"/>
                    <a:gd name="connsiteY2" fmla="*/ 0 h 2180598"/>
                    <a:gd name="connsiteX3" fmla="*/ 1087143 w 1087143"/>
                    <a:gd name="connsiteY3" fmla="*/ 71430 h 2180598"/>
                    <a:gd name="connsiteX4" fmla="*/ 1087143 w 1087143"/>
                    <a:gd name="connsiteY4" fmla="*/ 159275 h 2180598"/>
                    <a:gd name="connsiteX5" fmla="*/ 1087143 w 1087143"/>
                    <a:gd name="connsiteY5" fmla="*/ 675274 h 2180598"/>
                    <a:gd name="connsiteX6" fmla="*/ 1087143 w 1087143"/>
                    <a:gd name="connsiteY6" fmla="*/ 697005 h 2180598"/>
                    <a:gd name="connsiteX7" fmla="*/ 1087143 w 1087143"/>
                    <a:gd name="connsiteY7" fmla="*/ 955202 h 2180598"/>
                    <a:gd name="connsiteX8" fmla="*/ 1087143 w 1087143"/>
                    <a:gd name="connsiteY8" fmla="*/ 1510244 h 2180598"/>
                    <a:gd name="connsiteX9" fmla="*/ 774143 w 1087143"/>
                    <a:gd name="connsiteY9" fmla="*/ 1955235 h 2180598"/>
                    <a:gd name="connsiteX10" fmla="*/ 219469 w 1087143"/>
                    <a:gd name="connsiteY10" fmla="*/ 2169522 h 2180598"/>
                    <a:gd name="connsiteX11" fmla="*/ 203080 w 1087143"/>
                    <a:gd name="connsiteY11" fmla="*/ 2180598 h 2180598"/>
                    <a:gd name="connsiteX12" fmla="*/ 186663 w 1087143"/>
                    <a:gd name="connsiteY12" fmla="*/ 2180598 h 2180598"/>
                    <a:gd name="connsiteX13" fmla="*/ 164483 w 1087143"/>
                    <a:gd name="connsiteY13" fmla="*/ 2180598 h 2180598"/>
                    <a:gd name="connsiteX14" fmla="*/ 104210 w 1087143"/>
                    <a:gd name="connsiteY14" fmla="*/ 2180598 h 2180598"/>
                    <a:gd name="connsiteX15" fmla="*/ 49224 w 1087143"/>
                    <a:gd name="connsiteY15" fmla="*/ 2147343 h 2180598"/>
                    <a:gd name="connsiteX16" fmla="*/ 27494 w 1087143"/>
                    <a:gd name="connsiteY16" fmla="*/ 2086989 h 2180598"/>
                    <a:gd name="connsiteX17" fmla="*/ 0 w 1087143"/>
                    <a:gd name="connsiteY17" fmla="*/ 2010247 h 2180598"/>
                    <a:gd name="connsiteX18" fmla="*/ 32808 w 1087143"/>
                    <a:gd name="connsiteY18" fmla="*/ 1922401 h 2180598"/>
                    <a:gd name="connsiteX19" fmla="*/ 109525 w 1087143"/>
                    <a:gd name="connsiteY19" fmla="*/ 1894882 h 2180598"/>
                    <a:gd name="connsiteX20" fmla="*/ 356909 w 1087143"/>
                    <a:gd name="connsiteY20" fmla="*/ 1801274 h 2180598"/>
                    <a:gd name="connsiteX21" fmla="*/ 751967 w 1087143"/>
                    <a:gd name="connsiteY21" fmla="*/ 1559915 h 2180598"/>
                    <a:gd name="connsiteX22" fmla="*/ 785220 w 1087143"/>
                    <a:gd name="connsiteY22" fmla="*/ 1026631 h 2180598"/>
                    <a:gd name="connsiteX23" fmla="*/ 214156 w 1087143"/>
                    <a:gd name="connsiteY23" fmla="*/ 1026631 h 2180598"/>
                    <a:gd name="connsiteX24" fmla="*/ 126363 w 1087143"/>
                    <a:gd name="connsiteY24" fmla="*/ 1026631 h 2180598"/>
                    <a:gd name="connsiteX25" fmla="*/ 60301 w 1087143"/>
                    <a:gd name="connsiteY25" fmla="*/ 960990 h 2180598"/>
                    <a:gd name="connsiteX26" fmla="*/ 60301 w 1087143"/>
                    <a:gd name="connsiteY26" fmla="*/ 873144 h 2180598"/>
                    <a:gd name="connsiteX27" fmla="*/ 60301 w 1087143"/>
                    <a:gd name="connsiteY27" fmla="*/ 159275 h 2180598"/>
                    <a:gd name="connsiteX28" fmla="*/ 60301 w 1087143"/>
                    <a:gd name="connsiteY28" fmla="*/ 71430 h 2180598"/>
                    <a:gd name="connsiteX29" fmla="*/ 126363 w 1087143"/>
                    <a:gd name="connsiteY29" fmla="*/ 0 h 2180598"/>
                    <a:gd name="connsiteX30" fmla="*/ 214156 w 1087143"/>
                    <a:gd name="connsiteY30" fmla="*/ 0 h 2180598"/>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94111"/>
                    <a:gd name="connsiteX1" fmla="*/ 927552 w 1110328"/>
                    <a:gd name="connsiteY1" fmla="*/ 5291 h 2194111"/>
                    <a:gd name="connsiteX2" fmla="*/ 1015319 w 1110328"/>
                    <a:gd name="connsiteY2" fmla="*/ 5291 h 2194111"/>
                    <a:gd name="connsiteX3" fmla="*/ 1087143 w 1110328"/>
                    <a:gd name="connsiteY3" fmla="*/ 76721 h 2194111"/>
                    <a:gd name="connsiteX4" fmla="*/ 1087143 w 1110328"/>
                    <a:gd name="connsiteY4" fmla="*/ 164566 h 2194111"/>
                    <a:gd name="connsiteX5" fmla="*/ 1087143 w 1110328"/>
                    <a:gd name="connsiteY5" fmla="*/ 680565 h 2194111"/>
                    <a:gd name="connsiteX6" fmla="*/ 1087143 w 1110328"/>
                    <a:gd name="connsiteY6" fmla="*/ 702296 h 2194111"/>
                    <a:gd name="connsiteX7" fmla="*/ 1087143 w 1110328"/>
                    <a:gd name="connsiteY7" fmla="*/ 960493 h 2194111"/>
                    <a:gd name="connsiteX8" fmla="*/ 1087143 w 1110328"/>
                    <a:gd name="connsiteY8" fmla="*/ 1515535 h 2194111"/>
                    <a:gd name="connsiteX9" fmla="*/ 774143 w 1110328"/>
                    <a:gd name="connsiteY9" fmla="*/ 1960526 h 2194111"/>
                    <a:gd name="connsiteX10" fmla="*/ 219469 w 1110328"/>
                    <a:gd name="connsiteY10" fmla="*/ 2174813 h 2194111"/>
                    <a:gd name="connsiteX11" fmla="*/ 203080 w 1110328"/>
                    <a:gd name="connsiteY11" fmla="*/ 2185889 h 2194111"/>
                    <a:gd name="connsiteX12" fmla="*/ 186663 w 1110328"/>
                    <a:gd name="connsiteY12" fmla="*/ 2185889 h 2194111"/>
                    <a:gd name="connsiteX13" fmla="*/ 164483 w 1110328"/>
                    <a:gd name="connsiteY13" fmla="*/ 2185889 h 2194111"/>
                    <a:gd name="connsiteX14" fmla="*/ 104210 w 1110328"/>
                    <a:gd name="connsiteY14" fmla="*/ 2185889 h 2194111"/>
                    <a:gd name="connsiteX15" fmla="*/ 49224 w 1110328"/>
                    <a:gd name="connsiteY15" fmla="*/ 2152634 h 2194111"/>
                    <a:gd name="connsiteX16" fmla="*/ 27494 w 1110328"/>
                    <a:gd name="connsiteY16" fmla="*/ 2092280 h 2194111"/>
                    <a:gd name="connsiteX17" fmla="*/ 0 w 1110328"/>
                    <a:gd name="connsiteY17" fmla="*/ 2015538 h 2194111"/>
                    <a:gd name="connsiteX18" fmla="*/ 32808 w 1110328"/>
                    <a:gd name="connsiteY18" fmla="*/ 1927692 h 2194111"/>
                    <a:gd name="connsiteX19" fmla="*/ 109525 w 1110328"/>
                    <a:gd name="connsiteY19" fmla="*/ 1900173 h 2194111"/>
                    <a:gd name="connsiteX20" fmla="*/ 356909 w 1110328"/>
                    <a:gd name="connsiteY20" fmla="*/ 1806565 h 2194111"/>
                    <a:gd name="connsiteX21" fmla="*/ 751967 w 1110328"/>
                    <a:gd name="connsiteY21" fmla="*/ 1565206 h 2194111"/>
                    <a:gd name="connsiteX22" fmla="*/ 785220 w 1110328"/>
                    <a:gd name="connsiteY22" fmla="*/ 1031922 h 2194111"/>
                    <a:gd name="connsiteX23" fmla="*/ 214156 w 1110328"/>
                    <a:gd name="connsiteY23" fmla="*/ 1031922 h 2194111"/>
                    <a:gd name="connsiteX24" fmla="*/ 126363 w 1110328"/>
                    <a:gd name="connsiteY24" fmla="*/ 1031922 h 2194111"/>
                    <a:gd name="connsiteX25" fmla="*/ 60301 w 1110328"/>
                    <a:gd name="connsiteY25" fmla="*/ 966281 h 2194111"/>
                    <a:gd name="connsiteX26" fmla="*/ 60301 w 1110328"/>
                    <a:gd name="connsiteY26" fmla="*/ 878435 h 2194111"/>
                    <a:gd name="connsiteX27" fmla="*/ 60301 w 1110328"/>
                    <a:gd name="connsiteY27" fmla="*/ 164566 h 2194111"/>
                    <a:gd name="connsiteX28" fmla="*/ 60301 w 1110328"/>
                    <a:gd name="connsiteY28" fmla="*/ 76721 h 2194111"/>
                    <a:gd name="connsiteX29" fmla="*/ 126363 w 1110328"/>
                    <a:gd name="connsiteY29" fmla="*/ 5291 h 2194111"/>
                    <a:gd name="connsiteX30" fmla="*/ 214156 w 1110328"/>
                    <a:gd name="connsiteY30" fmla="*/ 5291 h 2194111"/>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6221 w 1112393"/>
                    <a:gd name="connsiteY0" fmla="*/ 5291 h 2194956"/>
                    <a:gd name="connsiteX1" fmla="*/ 929617 w 1112393"/>
                    <a:gd name="connsiteY1" fmla="*/ 5291 h 2194956"/>
                    <a:gd name="connsiteX2" fmla="*/ 1017384 w 1112393"/>
                    <a:gd name="connsiteY2" fmla="*/ 5291 h 2194956"/>
                    <a:gd name="connsiteX3" fmla="*/ 1089208 w 1112393"/>
                    <a:gd name="connsiteY3" fmla="*/ 76721 h 2194956"/>
                    <a:gd name="connsiteX4" fmla="*/ 1089208 w 1112393"/>
                    <a:gd name="connsiteY4" fmla="*/ 164566 h 2194956"/>
                    <a:gd name="connsiteX5" fmla="*/ 1089208 w 1112393"/>
                    <a:gd name="connsiteY5" fmla="*/ 680565 h 2194956"/>
                    <a:gd name="connsiteX6" fmla="*/ 1089208 w 1112393"/>
                    <a:gd name="connsiteY6" fmla="*/ 702296 h 2194956"/>
                    <a:gd name="connsiteX7" fmla="*/ 1089208 w 1112393"/>
                    <a:gd name="connsiteY7" fmla="*/ 960493 h 2194956"/>
                    <a:gd name="connsiteX8" fmla="*/ 1089208 w 1112393"/>
                    <a:gd name="connsiteY8" fmla="*/ 1515535 h 2194956"/>
                    <a:gd name="connsiteX9" fmla="*/ 776208 w 1112393"/>
                    <a:gd name="connsiteY9" fmla="*/ 1960526 h 2194956"/>
                    <a:gd name="connsiteX10" fmla="*/ 221534 w 1112393"/>
                    <a:gd name="connsiteY10" fmla="*/ 2174813 h 2194956"/>
                    <a:gd name="connsiteX11" fmla="*/ 205145 w 1112393"/>
                    <a:gd name="connsiteY11" fmla="*/ 2185889 h 2194956"/>
                    <a:gd name="connsiteX12" fmla="*/ 188728 w 1112393"/>
                    <a:gd name="connsiteY12" fmla="*/ 2185889 h 2194956"/>
                    <a:gd name="connsiteX13" fmla="*/ 166548 w 1112393"/>
                    <a:gd name="connsiteY13" fmla="*/ 2185889 h 2194956"/>
                    <a:gd name="connsiteX14" fmla="*/ 106275 w 1112393"/>
                    <a:gd name="connsiteY14" fmla="*/ 2185889 h 2194956"/>
                    <a:gd name="connsiteX15" fmla="*/ 51289 w 1112393"/>
                    <a:gd name="connsiteY15" fmla="*/ 2152634 h 2194956"/>
                    <a:gd name="connsiteX16" fmla="*/ 29559 w 1112393"/>
                    <a:gd name="connsiteY16" fmla="*/ 2092280 h 2194956"/>
                    <a:gd name="connsiteX17" fmla="*/ 2065 w 1112393"/>
                    <a:gd name="connsiteY17" fmla="*/ 2015538 h 2194956"/>
                    <a:gd name="connsiteX18" fmla="*/ 34873 w 1112393"/>
                    <a:gd name="connsiteY18" fmla="*/ 1927692 h 2194956"/>
                    <a:gd name="connsiteX19" fmla="*/ 111590 w 1112393"/>
                    <a:gd name="connsiteY19" fmla="*/ 1900173 h 2194956"/>
                    <a:gd name="connsiteX20" fmla="*/ 358974 w 1112393"/>
                    <a:gd name="connsiteY20" fmla="*/ 1806565 h 2194956"/>
                    <a:gd name="connsiteX21" fmla="*/ 754032 w 1112393"/>
                    <a:gd name="connsiteY21" fmla="*/ 1565206 h 2194956"/>
                    <a:gd name="connsiteX22" fmla="*/ 787285 w 1112393"/>
                    <a:gd name="connsiteY22" fmla="*/ 1031922 h 2194956"/>
                    <a:gd name="connsiteX23" fmla="*/ 216221 w 1112393"/>
                    <a:gd name="connsiteY23" fmla="*/ 1031922 h 2194956"/>
                    <a:gd name="connsiteX24" fmla="*/ 128428 w 1112393"/>
                    <a:gd name="connsiteY24" fmla="*/ 1031922 h 2194956"/>
                    <a:gd name="connsiteX25" fmla="*/ 62366 w 1112393"/>
                    <a:gd name="connsiteY25" fmla="*/ 966281 h 2194956"/>
                    <a:gd name="connsiteX26" fmla="*/ 62366 w 1112393"/>
                    <a:gd name="connsiteY26" fmla="*/ 878435 h 2194956"/>
                    <a:gd name="connsiteX27" fmla="*/ 62366 w 1112393"/>
                    <a:gd name="connsiteY27" fmla="*/ 164566 h 2194956"/>
                    <a:gd name="connsiteX28" fmla="*/ 62366 w 1112393"/>
                    <a:gd name="connsiteY28" fmla="*/ 76721 h 2194956"/>
                    <a:gd name="connsiteX29" fmla="*/ 128428 w 1112393"/>
                    <a:gd name="connsiteY29" fmla="*/ 5291 h 2194956"/>
                    <a:gd name="connsiteX30" fmla="*/ 216221 w 1112393"/>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9224 h 2198889"/>
                    <a:gd name="connsiteX1" fmla="*/ 927552 w 1110328"/>
                    <a:gd name="connsiteY1" fmla="*/ 9224 h 2198889"/>
                    <a:gd name="connsiteX2" fmla="*/ 1015319 w 1110328"/>
                    <a:gd name="connsiteY2" fmla="*/ 9224 h 2198889"/>
                    <a:gd name="connsiteX3" fmla="*/ 1087143 w 1110328"/>
                    <a:gd name="connsiteY3" fmla="*/ 80654 h 2198889"/>
                    <a:gd name="connsiteX4" fmla="*/ 1087143 w 1110328"/>
                    <a:gd name="connsiteY4" fmla="*/ 168499 h 2198889"/>
                    <a:gd name="connsiteX5" fmla="*/ 1087143 w 1110328"/>
                    <a:gd name="connsiteY5" fmla="*/ 684498 h 2198889"/>
                    <a:gd name="connsiteX6" fmla="*/ 1087143 w 1110328"/>
                    <a:gd name="connsiteY6" fmla="*/ 706229 h 2198889"/>
                    <a:gd name="connsiteX7" fmla="*/ 1087143 w 1110328"/>
                    <a:gd name="connsiteY7" fmla="*/ 964426 h 2198889"/>
                    <a:gd name="connsiteX8" fmla="*/ 1087143 w 1110328"/>
                    <a:gd name="connsiteY8" fmla="*/ 1519468 h 2198889"/>
                    <a:gd name="connsiteX9" fmla="*/ 774143 w 1110328"/>
                    <a:gd name="connsiteY9" fmla="*/ 1964459 h 2198889"/>
                    <a:gd name="connsiteX10" fmla="*/ 219469 w 1110328"/>
                    <a:gd name="connsiteY10" fmla="*/ 2178746 h 2198889"/>
                    <a:gd name="connsiteX11" fmla="*/ 203080 w 1110328"/>
                    <a:gd name="connsiteY11" fmla="*/ 2189822 h 2198889"/>
                    <a:gd name="connsiteX12" fmla="*/ 186663 w 1110328"/>
                    <a:gd name="connsiteY12" fmla="*/ 2189822 h 2198889"/>
                    <a:gd name="connsiteX13" fmla="*/ 164483 w 1110328"/>
                    <a:gd name="connsiteY13" fmla="*/ 2189822 h 2198889"/>
                    <a:gd name="connsiteX14" fmla="*/ 104210 w 1110328"/>
                    <a:gd name="connsiteY14" fmla="*/ 2189822 h 2198889"/>
                    <a:gd name="connsiteX15" fmla="*/ 49224 w 1110328"/>
                    <a:gd name="connsiteY15" fmla="*/ 2156567 h 2198889"/>
                    <a:gd name="connsiteX16" fmla="*/ 27494 w 1110328"/>
                    <a:gd name="connsiteY16" fmla="*/ 2096213 h 2198889"/>
                    <a:gd name="connsiteX17" fmla="*/ 0 w 1110328"/>
                    <a:gd name="connsiteY17" fmla="*/ 2019471 h 2198889"/>
                    <a:gd name="connsiteX18" fmla="*/ 32808 w 1110328"/>
                    <a:gd name="connsiteY18" fmla="*/ 1931625 h 2198889"/>
                    <a:gd name="connsiteX19" fmla="*/ 109525 w 1110328"/>
                    <a:gd name="connsiteY19" fmla="*/ 1904106 h 2198889"/>
                    <a:gd name="connsiteX20" fmla="*/ 356909 w 1110328"/>
                    <a:gd name="connsiteY20" fmla="*/ 1810498 h 2198889"/>
                    <a:gd name="connsiteX21" fmla="*/ 751967 w 1110328"/>
                    <a:gd name="connsiteY21" fmla="*/ 1569139 h 2198889"/>
                    <a:gd name="connsiteX22" fmla="*/ 785220 w 1110328"/>
                    <a:gd name="connsiteY22" fmla="*/ 1035855 h 2198889"/>
                    <a:gd name="connsiteX23" fmla="*/ 214156 w 1110328"/>
                    <a:gd name="connsiteY23" fmla="*/ 1035855 h 2198889"/>
                    <a:gd name="connsiteX24" fmla="*/ 126363 w 1110328"/>
                    <a:gd name="connsiteY24" fmla="*/ 1035855 h 2198889"/>
                    <a:gd name="connsiteX25" fmla="*/ 60301 w 1110328"/>
                    <a:gd name="connsiteY25" fmla="*/ 970214 h 2198889"/>
                    <a:gd name="connsiteX26" fmla="*/ 60301 w 1110328"/>
                    <a:gd name="connsiteY26" fmla="*/ 882368 h 2198889"/>
                    <a:gd name="connsiteX27" fmla="*/ 60301 w 1110328"/>
                    <a:gd name="connsiteY27" fmla="*/ 168499 h 2198889"/>
                    <a:gd name="connsiteX28" fmla="*/ 60301 w 1110328"/>
                    <a:gd name="connsiteY28" fmla="*/ 80654 h 2198889"/>
                    <a:gd name="connsiteX29" fmla="*/ 126363 w 1110328"/>
                    <a:gd name="connsiteY29" fmla="*/ 9224 h 2198889"/>
                    <a:gd name="connsiteX30" fmla="*/ 214156 w 1110328"/>
                    <a:gd name="connsiteY30" fmla="*/ 9224 h 2198889"/>
                    <a:gd name="connsiteX0" fmla="*/ 214156 w 1110328"/>
                    <a:gd name="connsiteY0" fmla="*/ 5292 h 2194957"/>
                    <a:gd name="connsiteX1" fmla="*/ 927552 w 1110328"/>
                    <a:gd name="connsiteY1" fmla="*/ 5292 h 2194957"/>
                    <a:gd name="connsiteX2" fmla="*/ 1015319 w 1110328"/>
                    <a:gd name="connsiteY2" fmla="*/ 5292 h 2194957"/>
                    <a:gd name="connsiteX3" fmla="*/ 1087143 w 1110328"/>
                    <a:gd name="connsiteY3" fmla="*/ 76722 h 2194957"/>
                    <a:gd name="connsiteX4" fmla="*/ 1087143 w 1110328"/>
                    <a:gd name="connsiteY4" fmla="*/ 164567 h 2194957"/>
                    <a:gd name="connsiteX5" fmla="*/ 1087143 w 1110328"/>
                    <a:gd name="connsiteY5" fmla="*/ 680566 h 2194957"/>
                    <a:gd name="connsiteX6" fmla="*/ 1087143 w 1110328"/>
                    <a:gd name="connsiteY6" fmla="*/ 702297 h 2194957"/>
                    <a:gd name="connsiteX7" fmla="*/ 1087143 w 1110328"/>
                    <a:gd name="connsiteY7" fmla="*/ 960494 h 2194957"/>
                    <a:gd name="connsiteX8" fmla="*/ 1087143 w 1110328"/>
                    <a:gd name="connsiteY8" fmla="*/ 1515536 h 2194957"/>
                    <a:gd name="connsiteX9" fmla="*/ 774143 w 1110328"/>
                    <a:gd name="connsiteY9" fmla="*/ 1960527 h 2194957"/>
                    <a:gd name="connsiteX10" fmla="*/ 219469 w 1110328"/>
                    <a:gd name="connsiteY10" fmla="*/ 2174814 h 2194957"/>
                    <a:gd name="connsiteX11" fmla="*/ 203080 w 1110328"/>
                    <a:gd name="connsiteY11" fmla="*/ 2185890 h 2194957"/>
                    <a:gd name="connsiteX12" fmla="*/ 186663 w 1110328"/>
                    <a:gd name="connsiteY12" fmla="*/ 2185890 h 2194957"/>
                    <a:gd name="connsiteX13" fmla="*/ 164483 w 1110328"/>
                    <a:gd name="connsiteY13" fmla="*/ 2185890 h 2194957"/>
                    <a:gd name="connsiteX14" fmla="*/ 104210 w 1110328"/>
                    <a:gd name="connsiteY14" fmla="*/ 2185890 h 2194957"/>
                    <a:gd name="connsiteX15" fmla="*/ 49224 w 1110328"/>
                    <a:gd name="connsiteY15" fmla="*/ 2152635 h 2194957"/>
                    <a:gd name="connsiteX16" fmla="*/ 27494 w 1110328"/>
                    <a:gd name="connsiteY16" fmla="*/ 2092281 h 2194957"/>
                    <a:gd name="connsiteX17" fmla="*/ 0 w 1110328"/>
                    <a:gd name="connsiteY17" fmla="*/ 2015539 h 2194957"/>
                    <a:gd name="connsiteX18" fmla="*/ 32808 w 1110328"/>
                    <a:gd name="connsiteY18" fmla="*/ 1927693 h 2194957"/>
                    <a:gd name="connsiteX19" fmla="*/ 109525 w 1110328"/>
                    <a:gd name="connsiteY19" fmla="*/ 1900174 h 2194957"/>
                    <a:gd name="connsiteX20" fmla="*/ 356909 w 1110328"/>
                    <a:gd name="connsiteY20" fmla="*/ 1806566 h 2194957"/>
                    <a:gd name="connsiteX21" fmla="*/ 751967 w 1110328"/>
                    <a:gd name="connsiteY21" fmla="*/ 1565207 h 2194957"/>
                    <a:gd name="connsiteX22" fmla="*/ 785220 w 1110328"/>
                    <a:gd name="connsiteY22" fmla="*/ 1031923 h 2194957"/>
                    <a:gd name="connsiteX23" fmla="*/ 214156 w 1110328"/>
                    <a:gd name="connsiteY23" fmla="*/ 1031923 h 2194957"/>
                    <a:gd name="connsiteX24" fmla="*/ 126363 w 1110328"/>
                    <a:gd name="connsiteY24" fmla="*/ 1031923 h 2194957"/>
                    <a:gd name="connsiteX25" fmla="*/ 60301 w 1110328"/>
                    <a:gd name="connsiteY25" fmla="*/ 966282 h 2194957"/>
                    <a:gd name="connsiteX26" fmla="*/ 60301 w 1110328"/>
                    <a:gd name="connsiteY26" fmla="*/ 878436 h 2194957"/>
                    <a:gd name="connsiteX27" fmla="*/ 60301 w 1110328"/>
                    <a:gd name="connsiteY27" fmla="*/ 164567 h 2194957"/>
                    <a:gd name="connsiteX28" fmla="*/ 60301 w 1110328"/>
                    <a:gd name="connsiteY28" fmla="*/ 76722 h 2194957"/>
                    <a:gd name="connsiteX29" fmla="*/ 126363 w 1110328"/>
                    <a:gd name="connsiteY29" fmla="*/ 5292 h 2194957"/>
                    <a:gd name="connsiteX30" fmla="*/ 214156 w 1110328"/>
                    <a:gd name="connsiteY30" fmla="*/ 5292 h 219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0328" h="2194957">
                      <a:moveTo>
                        <a:pt x="214156" y="5292"/>
                      </a:moveTo>
                      <a:lnTo>
                        <a:pt x="927552" y="5292"/>
                      </a:lnTo>
                      <a:cubicBezTo>
                        <a:pt x="1061079" y="5292"/>
                        <a:pt x="988721" y="-6613"/>
                        <a:pt x="1015319" y="5292"/>
                      </a:cubicBezTo>
                      <a:cubicBezTo>
                        <a:pt x="1041917" y="17197"/>
                        <a:pt x="1087143" y="47602"/>
                        <a:pt x="1087143" y="76722"/>
                      </a:cubicBezTo>
                      <a:lnTo>
                        <a:pt x="1087143" y="164567"/>
                      </a:lnTo>
                      <a:lnTo>
                        <a:pt x="1087143" y="680566"/>
                      </a:lnTo>
                      <a:lnTo>
                        <a:pt x="1087143" y="702297"/>
                      </a:lnTo>
                      <a:lnTo>
                        <a:pt x="1087143" y="960494"/>
                      </a:lnTo>
                      <a:cubicBezTo>
                        <a:pt x="1087143" y="1096034"/>
                        <a:pt x="1139310" y="1348864"/>
                        <a:pt x="1087143" y="1515536"/>
                      </a:cubicBezTo>
                      <a:cubicBezTo>
                        <a:pt x="1034976" y="1682208"/>
                        <a:pt x="943561" y="1895076"/>
                        <a:pt x="774143" y="1960527"/>
                      </a:cubicBezTo>
                      <a:lnTo>
                        <a:pt x="219469" y="2174814"/>
                      </a:lnTo>
                      <a:cubicBezTo>
                        <a:pt x="124292" y="2212375"/>
                        <a:pt x="208851" y="2185890"/>
                        <a:pt x="203080" y="2185890"/>
                      </a:cubicBezTo>
                      <a:lnTo>
                        <a:pt x="186663" y="2185890"/>
                      </a:lnTo>
                      <a:lnTo>
                        <a:pt x="164483" y="2185890"/>
                      </a:lnTo>
                      <a:cubicBezTo>
                        <a:pt x="150741" y="2185890"/>
                        <a:pt x="121318" y="2196237"/>
                        <a:pt x="104210" y="2185890"/>
                      </a:cubicBezTo>
                      <a:lnTo>
                        <a:pt x="49224" y="2152635"/>
                      </a:lnTo>
                      <a:cubicBezTo>
                        <a:pt x="36438" y="2137034"/>
                        <a:pt x="35682" y="2115136"/>
                        <a:pt x="27494" y="2092281"/>
                      </a:cubicBezTo>
                      <a:lnTo>
                        <a:pt x="0" y="2015539"/>
                      </a:lnTo>
                      <a:cubicBezTo>
                        <a:pt x="886" y="1988108"/>
                        <a:pt x="7853" y="1936645"/>
                        <a:pt x="32808" y="1927693"/>
                      </a:cubicBezTo>
                      <a:lnTo>
                        <a:pt x="109525" y="1900174"/>
                      </a:lnTo>
                      <a:cubicBezTo>
                        <a:pt x="163542" y="1879986"/>
                        <a:pt x="253864" y="1869521"/>
                        <a:pt x="356909" y="1806566"/>
                      </a:cubicBezTo>
                      <a:lnTo>
                        <a:pt x="751967" y="1565207"/>
                      </a:lnTo>
                      <a:cubicBezTo>
                        <a:pt x="823352" y="1436100"/>
                        <a:pt x="911451" y="1031923"/>
                        <a:pt x="785220" y="1031923"/>
                      </a:cubicBezTo>
                      <a:lnTo>
                        <a:pt x="214156" y="1031923"/>
                      </a:lnTo>
                      <a:cubicBezTo>
                        <a:pt x="104347" y="1031923"/>
                        <a:pt x="152006" y="1042863"/>
                        <a:pt x="126363" y="1031923"/>
                      </a:cubicBezTo>
                      <a:cubicBezTo>
                        <a:pt x="100721" y="1020983"/>
                        <a:pt x="60301" y="994132"/>
                        <a:pt x="60301" y="966282"/>
                      </a:cubicBezTo>
                      <a:lnTo>
                        <a:pt x="60301" y="878436"/>
                      </a:lnTo>
                      <a:lnTo>
                        <a:pt x="60301" y="164567"/>
                      </a:lnTo>
                      <a:cubicBezTo>
                        <a:pt x="60301" y="30948"/>
                        <a:pt x="40788" y="97820"/>
                        <a:pt x="60301" y="76722"/>
                      </a:cubicBezTo>
                      <a:lnTo>
                        <a:pt x="126363" y="5292"/>
                      </a:lnTo>
                      <a:cubicBezTo>
                        <a:pt x="152005" y="-6613"/>
                        <a:pt x="80625" y="5292"/>
                        <a:pt x="214156" y="5292"/>
                      </a:cubicBezTo>
                      <a:close/>
                    </a:path>
                  </a:pathLst>
                </a:cu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
              <p:nvSpPr>
                <p:cNvPr id="144" name="Freeform: Shape 143">
                  <a:extLst>
                    <a:ext uri="{FF2B5EF4-FFF2-40B4-BE49-F238E27FC236}">
                      <a16:creationId xmlns:a16="http://schemas.microsoft.com/office/drawing/2014/main" id="{77527A4F-9E21-4DE4-9BEB-741BF7AAE5FA}"/>
                    </a:ext>
                  </a:extLst>
                </p:cNvPr>
                <p:cNvSpPr>
                  <a:spLocks noChangeAspect="1"/>
                </p:cNvSpPr>
                <p:nvPr/>
              </p:nvSpPr>
              <p:spPr>
                <a:xfrm>
                  <a:off x="10283146" y="4018207"/>
                  <a:ext cx="1110328" cy="2194957"/>
                </a:xfrm>
                <a:custGeom>
                  <a:avLst/>
                  <a:gdLst>
                    <a:gd name="connsiteX0" fmla="*/ 214156 w 1087143"/>
                    <a:gd name="connsiteY0" fmla="*/ 0 h 2180598"/>
                    <a:gd name="connsiteX1" fmla="*/ 927552 w 1087143"/>
                    <a:gd name="connsiteY1" fmla="*/ 0 h 2180598"/>
                    <a:gd name="connsiteX2" fmla="*/ 1015319 w 1087143"/>
                    <a:gd name="connsiteY2" fmla="*/ 0 h 2180598"/>
                    <a:gd name="connsiteX3" fmla="*/ 1087143 w 1087143"/>
                    <a:gd name="connsiteY3" fmla="*/ 71430 h 2180598"/>
                    <a:gd name="connsiteX4" fmla="*/ 1087143 w 1087143"/>
                    <a:gd name="connsiteY4" fmla="*/ 159275 h 2180598"/>
                    <a:gd name="connsiteX5" fmla="*/ 1087143 w 1087143"/>
                    <a:gd name="connsiteY5" fmla="*/ 675274 h 2180598"/>
                    <a:gd name="connsiteX6" fmla="*/ 1087143 w 1087143"/>
                    <a:gd name="connsiteY6" fmla="*/ 697005 h 2180598"/>
                    <a:gd name="connsiteX7" fmla="*/ 1087143 w 1087143"/>
                    <a:gd name="connsiteY7" fmla="*/ 955202 h 2180598"/>
                    <a:gd name="connsiteX8" fmla="*/ 1087143 w 1087143"/>
                    <a:gd name="connsiteY8" fmla="*/ 1510244 h 2180598"/>
                    <a:gd name="connsiteX9" fmla="*/ 774143 w 1087143"/>
                    <a:gd name="connsiteY9" fmla="*/ 1955235 h 2180598"/>
                    <a:gd name="connsiteX10" fmla="*/ 219469 w 1087143"/>
                    <a:gd name="connsiteY10" fmla="*/ 2169522 h 2180598"/>
                    <a:gd name="connsiteX11" fmla="*/ 203080 w 1087143"/>
                    <a:gd name="connsiteY11" fmla="*/ 2180598 h 2180598"/>
                    <a:gd name="connsiteX12" fmla="*/ 186663 w 1087143"/>
                    <a:gd name="connsiteY12" fmla="*/ 2180598 h 2180598"/>
                    <a:gd name="connsiteX13" fmla="*/ 164483 w 1087143"/>
                    <a:gd name="connsiteY13" fmla="*/ 2180598 h 2180598"/>
                    <a:gd name="connsiteX14" fmla="*/ 104210 w 1087143"/>
                    <a:gd name="connsiteY14" fmla="*/ 2180598 h 2180598"/>
                    <a:gd name="connsiteX15" fmla="*/ 49224 w 1087143"/>
                    <a:gd name="connsiteY15" fmla="*/ 2147343 h 2180598"/>
                    <a:gd name="connsiteX16" fmla="*/ 27494 w 1087143"/>
                    <a:gd name="connsiteY16" fmla="*/ 2086989 h 2180598"/>
                    <a:gd name="connsiteX17" fmla="*/ 0 w 1087143"/>
                    <a:gd name="connsiteY17" fmla="*/ 2010247 h 2180598"/>
                    <a:gd name="connsiteX18" fmla="*/ 32808 w 1087143"/>
                    <a:gd name="connsiteY18" fmla="*/ 1922401 h 2180598"/>
                    <a:gd name="connsiteX19" fmla="*/ 109525 w 1087143"/>
                    <a:gd name="connsiteY19" fmla="*/ 1894882 h 2180598"/>
                    <a:gd name="connsiteX20" fmla="*/ 356909 w 1087143"/>
                    <a:gd name="connsiteY20" fmla="*/ 1801274 h 2180598"/>
                    <a:gd name="connsiteX21" fmla="*/ 751967 w 1087143"/>
                    <a:gd name="connsiteY21" fmla="*/ 1559915 h 2180598"/>
                    <a:gd name="connsiteX22" fmla="*/ 785220 w 1087143"/>
                    <a:gd name="connsiteY22" fmla="*/ 1026631 h 2180598"/>
                    <a:gd name="connsiteX23" fmla="*/ 214156 w 1087143"/>
                    <a:gd name="connsiteY23" fmla="*/ 1026631 h 2180598"/>
                    <a:gd name="connsiteX24" fmla="*/ 126363 w 1087143"/>
                    <a:gd name="connsiteY24" fmla="*/ 1026631 h 2180598"/>
                    <a:gd name="connsiteX25" fmla="*/ 60301 w 1087143"/>
                    <a:gd name="connsiteY25" fmla="*/ 960990 h 2180598"/>
                    <a:gd name="connsiteX26" fmla="*/ 60301 w 1087143"/>
                    <a:gd name="connsiteY26" fmla="*/ 873144 h 2180598"/>
                    <a:gd name="connsiteX27" fmla="*/ 60301 w 1087143"/>
                    <a:gd name="connsiteY27" fmla="*/ 159275 h 2180598"/>
                    <a:gd name="connsiteX28" fmla="*/ 60301 w 1087143"/>
                    <a:gd name="connsiteY28" fmla="*/ 71430 h 2180598"/>
                    <a:gd name="connsiteX29" fmla="*/ 126363 w 1087143"/>
                    <a:gd name="connsiteY29" fmla="*/ 0 h 2180598"/>
                    <a:gd name="connsiteX30" fmla="*/ 214156 w 1087143"/>
                    <a:gd name="connsiteY30" fmla="*/ 0 h 2180598"/>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94111"/>
                    <a:gd name="connsiteX1" fmla="*/ 927552 w 1110328"/>
                    <a:gd name="connsiteY1" fmla="*/ 5291 h 2194111"/>
                    <a:gd name="connsiteX2" fmla="*/ 1015319 w 1110328"/>
                    <a:gd name="connsiteY2" fmla="*/ 5291 h 2194111"/>
                    <a:gd name="connsiteX3" fmla="*/ 1087143 w 1110328"/>
                    <a:gd name="connsiteY3" fmla="*/ 76721 h 2194111"/>
                    <a:gd name="connsiteX4" fmla="*/ 1087143 w 1110328"/>
                    <a:gd name="connsiteY4" fmla="*/ 164566 h 2194111"/>
                    <a:gd name="connsiteX5" fmla="*/ 1087143 w 1110328"/>
                    <a:gd name="connsiteY5" fmla="*/ 680565 h 2194111"/>
                    <a:gd name="connsiteX6" fmla="*/ 1087143 w 1110328"/>
                    <a:gd name="connsiteY6" fmla="*/ 702296 h 2194111"/>
                    <a:gd name="connsiteX7" fmla="*/ 1087143 w 1110328"/>
                    <a:gd name="connsiteY7" fmla="*/ 960493 h 2194111"/>
                    <a:gd name="connsiteX8" fmla="*/ 1087143 w 1110328"/>
                    <a:gd name="connsiteY8" fmla="*/ 1515535 h 2194111"/>
                    <a:gd name="connsiteX9" fmla="*/ 774143 w 1110328"/>
                    <a:gd name="connsiteY9" fmla="*/ 1960526 h 2194111"/>
                    <a:gd name="connsiteX10" fmla="*/ 219469 w 1110328"/>
                    <a:gd name="connsiteY10" fmla="*/ 2174813 h 2194111"/>
                    <a:gd name="connsiteX11" fmla="*/ 203080 w 1110328"/>
                    <a:gd name="connsiteY11" fmla="*/ 2185889 h 2194111"/>
                    <a:gd name="connsiteX12" fmla="*/ 186663 w 1110328"/>
                    <a:gd name="connsiteY12" fmla="*/ 2185889 h 2194111"/>
                    <a:gd name="connsiteX13" fmla="*/ 164483 w 1110328"/>
                    <a:gd name="connsiteY13" fmla="*/ 2185889 h 2194111"/>
                    <a:gd name="connsiteX14" fmla="*/ 104210 w 1110328"/>
                    <a:gd name="connsiteY14" fmla="*/ 2185889 h 2194111"/>
                    <a:gd name="connsiteX15" fmla="*/ 49224 w 1110328"/>
                    <a:gd name="connsiteY15" fmla="*/ 2152634 h 2194111"/>
                    <a:gd name="connsiteX16" fmla="*/ 27494 w 1110328"/>
                    <a:gd name="connsiteY16" fmla="*/ 2092280 h 2194111"/>
                    <a:gd name="connsiteX17" fmla="*/ 0 w 1110328"/>
                    <a:gd name="connsiteY17" fmla="*/ 2015538 h 2194111"/>
                    <a:gd name="connsiteX18" fmla="*/ 32808 w 1110328"/>
                    <a:gd name="connsiteY18" fmla="*/ 1927692 h 2194111"/>
                    <a:gd name="connsiteX19" fmla="*/ 109525 w 1110328"/>
                    <a:gd name="connsiteY19" fmla="*/ 1900173 h 2194111"/>
                    <a:gd name="connsiteX20" fmla="*/ 356909 w 1110328"/>
                    <a:gd name="connsiteY20" fmla="*/ 1806565 h 2194111"/>
                    <a:gd name="connsiteX21" fmla="*/ 751967 w 1110328"/>
                    <a:gd name="connsiteY21" fmla="*/ 1565206 h 2194111"/>
                    <a:gd name="connsiteX22" fmla="*/ 785220 w 1110328"/>
                    <a:gd name="connsiteY22" fmla="*/ 1031922 h 2194111"/>
                    <a:gd name="connsiteX23" fmla="*/ 214156 w 1110328"/>
                    <a:gd name="connsiteY23" fmla="*/ 1031922 h 2194111"/>
                    <a:gd name="connsiteX24" fmla="*/ 126363 w 1110328"/>
                    <a:gd name="connsiteY24" fmla="*/ 1031922 h 2194111"/>
                    <a:gd name="connsiteX25" fmla="*/ 60301 w 1110328"/>
                    <a:gd name="connsiteY25" fmla="*/ 966281 h 2194111"/>
                    <a:gd name="connsiteX26" fmla="*/ 60301 w 1110328"/>
                    <a:gd name="connsiteY26" fmla="*/ 878435 h 2194111"/>
                    <a:gd name="connsiteX27" fmla="*/ 60301 w 1110328"/>
                    <a:gd name="connsiteY27" fmla="*/ 164566 h 2194111"/>
                    <a:gd name="connsiteX28" fmla="*/ 60301 w 1110328"/>
                    <a:gd name="connsiteY28" fmla="*/ 76721 h 2194111"/>
                    <a:gd name="connsiteX29" fmla="*/ 126363 w 1110328"/>
                    <a:gd name="connsiteY29" fmla="*/ 5291 h 2194111"/>
                    <a:gd name="connsiteX30" fmla="*/ 214156 w 1110328"/>
                    <a:gd name="connsiteY30" fmla="*/ 5291 h 2194111"/>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6221 w 1112393"/>
                    <a:gd name="connsiteY0" fmla="*/ 5291 h 2194956"/>
                    <a:gd name="connsiteX1" fmla="*/ 929617 w 1112393"/>
                    <a:gd name="connsiteY1" fmla="*/ 5291 h 2194956"/>
                    <a:gd name="connsiteX2" fmla="*/ 1017384 w 1112393"/>
                    <a:gd name="connsiteY2" fmla="*/ 5291 h 2194956"/>
                    <a:gd name="connsiteX3" fmla="*/ 1089208 w 1112393"/>
                    <a:gd name="connsiteY3" fmla="*/ 76721 h 2194956"/>
                    <a:gd name="connsiteX4" fmla="*/ 1089208 w 1112393"/>
                    <a:gd name="connsiteY4" fmla="*/ 164566 h 2194956"/>
                    <a:gd name="connsiteX5" fmla="*/ 1089208 w 1112393"/>
                    <a:gd name="connsiteY5" fmla="*/ 680565 h 2194956"/>
                    <a:gd name="connsiteX6" fmla="*/ 1089208 w 1112393"/>
                    <a:gd name="connsiteY6" fmla="*/ 702296 h 2194956"/>
                    <a:gd name="connsiteX7" fmla="*/ 1089208 w 1112393"/>
                    <a:gd name="connsiteY7" fmla="*/ 960493 h 2194956"/>
                    <a:gd name="connsiteX8" fmla="*/ 1089208 w 1112393"/>
                    <a:gd name="connsiteY8" fmla="*/ 1515535 h 2194956"/>
                    <a:gd name="connsiteX9" fmla="*/ 776208 w 1112393"/>
                    <a:gd name="connsiteY9" fmla="*/ 1960526 h 2194956"/>
                    <a:gd name="connsiteX10" fmla="*/ 221534 w 1112393"/>
                    <a:gd name="connsiteY10" fmla="*/ 2174813 h 2194956"/>
                    <a:gd name="connsiteX11" fmla="*/ 205145 w 1112393"/>
                    <a:gd name="connsiteY11" fmla="*/ 2185889 h 2194956"/>
                    <a:gd name="connsiteX12" fmla="*/ 188728 w 1112393"/>
                    <a:gd name="connsiteY12" fmla="*/ 2185889 h 2194956"/>
                    <a:gd name="connsiteX13" fmla="*/ 166548 w 1112393"/>
                    <a:gd name="connsiteY13" fmla="*/ 2185889 h 2194956"/>
                    <a:gd name="connsiteX14" fmla="*/ 106275 w 1112393"/>
                    <a:gd name="connsiteY14" fmla="*/ 2185889 h 2194956"/>
                    <a:gd name="connsiteX15" fmla="*/ 51289 w 1112393"/>
                    <a:gd name="connsiteY15" fmla="*/ 2152634 h 2194956"/>
                    <a:gd name="connsiteX16" fmla="*/ 29559 w 1112393"/>
                    <a:gd name="connsiteY16" fmla="*/ 2092280 h 2194956"/>
                    <a:gd name="connsiteX17" fmla="*/ 2065 w 1112393"/>
                    <a:gd name="connsiteY17" fmla="*/ 2015538 h 2194956"/>
                    <a:gd name="connsiteX18" fmla="*/ 34873 w 1112393"/>
                    <a:gd name="connsiteY18" fmla="*/ 1927692 h 2194956"/>
                    <a:gd name="connsiteX19" fmla="*/ 111590 w 1112393"/>
                    <a:gd name="connsiteY19" fmla="*/ 1900173 h 2194956"/>
                    <a:gd name="connsiteX20" fmla="*/ 358974 w 1112393"/>
                    <a:gd name="connsiteY20" fmla="*/ 1806565 h 2194956"/>
                    <a:gd name="connsiteX21" fmla="*/ 754032 w 1112393"/>
                    <a:gd name="connsiteY21" fmla="*/ 1565206 h 2194956"/>
                    <a:gd name="connsiteX22" fmla="*/ 787285 w 1112393"/>
                    <a:gd name="connsiteY22" fmla="*/ 1031922 h 2194956"/>
                    <a:gd name="connsiteX23" fmla="*/ 216221 w 1112393"/>
                    <a:gd name="connsiteY23" fmla="*/ 1031922 h 2194956"/>
                    <a:gd name="connsiteX24" fmla="*/ 128428 w 1112393"/>
                    <a:gd name="connsiteY24" fmla="*/ 1031922 h 2194956"/>
                    <a:gd name="connsiteX25" fmla="*/ 62366 w 1112393"/>
                    <a:gd name="connsiteY25" fmla="*/ 966281 h 2194956"/>
                    <a:gd name="connsiteX26" fmla="*/ 62366 w 1112393"/>
                    <a:gd name="connsiteY26" fmla="*/ 878435 h 2194956"/>
                    <a:gd name="connsiteX27" fmla="*/ 62366 w 1112393"/>
                    <a:gd name="connsiteY27" fmla="*/ 164566 h 2194956"/>
                    <a:gd name="connsiteX28" fmla="*/ 62366 w 1112393"/>
                    <a:gd name="connsiteY28" fmla="*/ 76721 h 2194956"/>
                    <a:gd name="connsiteX29" fmla="*/ 128428 w 1112393"/>
                    <a:gd name="connsiteY29" fmla="*/ 5291 h 2194956"/>
                    <a:gd name="connsiteX30" fmla="*/ 216221 w 1112393"/>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9224 h 2198889"/>
                    <a:gd name="connsiteX1" fmla="*/ 927552 w 1110328"/>
                    <a:gd name="connsiteY1" fmla="*/ 9224 h 2198889"/>
                    <a:gd name="connsiteX2" fmla="*/ 1015319 w 1110328"/>
                    <a:gd name="connsiteY2" fmla="*/ 9224 h 2198889"/>
                    <a:gd name="connsiteX3" fmla="*/ 1087143 w 1110328"/>
                    <a:gd name="connsiteY3" fmla="*/ 80654 h 2198889"/>
                    <a:gd name="connsiteX4" fmla="*/ 1087143 w 1110328"/>
                    <a:gd name="connsiteY4" fmla="*/ 168499 h 2198889"/>
                    <a:gd name="connsiteX5" fmla="*/ 1087143 w 1110328"/>
                    <a:gd name="connsiteY5" fmla="*/ 684498 h 2198889"/>
                    <a:gd name="connsiteX6" fmla="*/ 1087143 w 1110328"/>
                    <a:gd name="connsiteY6" fmla="*/ 706229 h 2198889"/>
                    <a:gd name="connsiteX7" fmla="*/ 1087143 w 1110328"/>
                    <a:gd name="connsiteY7" fmla="*/ 964426 h 2198889"/>
                    <a:gd name="connsiteX8" fmla="*/ 1087143 w 1110328"/>
                    <a:gd name="connsiteY8" fmla="*/ 1519468 h 2198889"/>
                    <a:gd name="connsiteX9" fmla="*/ 774143 w 1110328"/>
                    <a:gd name="connsiteY9" fmla="*/ 1964459 h 2198889"/>
                    <a:gd name="connsiteX10" fmla="*/ 219469 w 1110328"/>
                    <a:gd name="connsiteY10" fmla="*/ 2178746 h 2198889"/>
                    <a:gd name="connsiteX11" fmla="*/ 203080 w 1110328"/>
                    <a:gd name="connsiteY11" fmla="*/ 2189822 h 2198889"/>
                    <a:gd name="connsiteX12" fmla="*/ 186663 w 1110328"/>
                    <a:gd name="connsiteY12" fmla="*/ 2189822 h 2198889"/>
                    <a:gd name="connsiteX13" fmla="*/ 164483 w 1110328"/>
                    <a:gd name="connsiteY13" fmla="*/ 2189822 h 2198889"/>
                    <a:gd name="connsiteX14" fmla="*/ 104210 w 1110328"/>
                    <a:gd name="connsiteY14" fmla="*/ 2189822 h 2198889"/>
                    <a:gd name="connsiteX15" fmla="*/ 49224 w 1110328"/>
                    <a:gd name="connsiteY15" fmla="*/ 2156567 h 2198889"/>
                    <a:gd name="connsiteX16" fmla="*/ 27494 w 1110328"/>
                    <a:gd name="connsiteY16" fmla="*/ 2096213 h 2198889"/>
                    <a:gd name="connsiteX17" fmla="*/ 0 w 1110328"/>
                    <a:gd name="connsiteY17" fmla="*/ 2019471 h 2198889"/>
                    <a:gd name="connsiteX18" fmla="*/ 32808 w 1110328"/>
                    <a:gd name="connsiteY18" fmla="*/ 1931625 h 2198889"/>
                    <a:gd name="connsiteX19" fmla="*/ 109525 w 1110328"/>
                    <a:gd name="connsiteY19" fmla="*/ 1904106 h 2198889"/>
                    <a:gd name="connsiteX20" fmla="*/ 356909 w 1110328"/>
                    <a:gd name="connsiteY20" fmla="*/ 1810498 h 2198889"/>
                    <a:gd name="connsiteX21" fmla="*/ 751967 w 1110328"/>
                    <a:gd name="connsiteY21" fmla="*/ 1569139 h 2198889"/>
                    <a:gd name="connsiteX22" fmla="*/ 785220 w 1110328"/>
                    <a:gd name="connsiteY22" fmla="*/ 1035855 h 2198889"/>
                    <a:gd name="connsiteX23" fmla="*/ 214156 w 1110328"/>
                    <a:gd name="connsiteY23" fmla="*/ 1035855 h 2198889"/>
                    <a:gd name="connsiteX24" fmla="*/ 126363 w 1110328"/>
                    <a:gd name="connsiteY24" fmla="*/ 1035855 h 2198889"/>
                    <a:gd name="connsiteX25" fmla="*/ 60301 w 1110328"/>
                    <a:gd name="connsiteY25" fmla="*/ 970214 h 2198889"/>
                    <a:gd name="connsiteX26" fmla="*/ 60301 w 1110328"/>
                    <a:gd name="connsiteY26" fmla="*/ 882368 h 2198889"/>
                    <a:gd name="connsiteX27" fmla="*/ 60301 w 1110328"/>
                    <a:gd name="connsiteY27" fmla="*/ 168499 h 2198889"/>
                    <a:gd name="connsiteX28" fmla="*/ 60301 w 1110328"/>
                    <a:gd name="connsiteY28" fmla="*/ 80654 h 2198889"/>
                    <a:gd name="connsiteX29" fmla="*/ 126363 w 1110328"/>
                    <a:gd name="connsiteY29" fmla="*/ 9224 h 2198889"/>
                    <a:gd name="connsiteX30" fmla="*/ 214156 w 1110328"/>
                    <a:gd name="connsiteY30" fmla="*/ 9224 h 2198889"/>
                    <a:gd name="connsiteX0" fmla="*/ 214156 w 1110328"/>
                    <a:gd name="connsiteY0" fmla="*/ 5292 h 2194957"/>
                    <a:gd name="connsiteX1" fmla="*/ 927552 w 1110328"/>
                    <a:gd name="connsiteY1" fmla="*/ 5292 h 2194957"/>
                    <a:gd name="connsiteX2" fmla="*/ 1015319 w 1110328"/>
                    <a:gd name="connsiteY2" fmla="*/ 5292 h 2194957"/>
                    <a:gd name="connsiteX3" fmla="*/ 1087143 w 1110328"/>
                    <a:gd name="connsiteY3" fmla="*/ 76722 h 2194957"/>
                    <a:gd name="connsiteX4" fmla="*/ 1087143 w 1110328"/>
                    <a:gd name="connsiteY4" fmla="*/ 164567 h 2194957"/>
                    <a:gd name="connsiteX5" fmla="*/ 1087143 w 1110328"/>
                    <a:gd name="connsiteY5" fmla="*/ 680566 h 2194957"/>
                    <a:gd name="connsiteX6" fmla="*/ 1087143 w 1110328"/>
                    <a:gd name="connsiteY6" fmla="*/ 702297 h 2194957"/>
                    <a:gd name="connsiteX7" fmla="*/ 1087143 w 1110328"/>
                    <a:gd name="connsiteY7" fmla="*/ 960494 h 2194957"/>
                    <a:gd name="connsiteX8" fmla="*/ 1087143 w 1110328"/>
                    <a:gd name="connsiteY8" fmla="*/ 1515536 h 2194957"/>
                    <a:gd name="connsiteX9" fmla="*/ 774143 w 1110328"/>
                    <a:gd name="connsiteY9" fmla="*/ 1960527 h 2194957"/>
                    <a:gd name="connsiteX10" fmla="*/ 219469 w 1110328"/>
                    <a:gd name="connsiteY10" fmla="*/ 2174814 h 2194957"/>
                    <a:gd name="connsiteX11" fmla="*/ 203080 w 1110328"/>
                    <a:gd name="connsiteY11" fmla="*/ 2185890 h 2194957"/>
                    <a:gd name="connsiteX12" fmla="*/ 186663 w 1110328"/>
                    <a:gd name="connsiteY12" fmla="*/ 2185890 h 2194957"/>
                    <a:gd name="connsiteX13" fmla="*/ 164483 w 1110328"/>
                    <a:gd name="connsiteY13" fmla="*/ 2185890 h 2194957"/>
                    <a:gd name="connsiteX14" fmla="*/ 104210 w 1110328"/>
                    <a:gd name="connsiteY14" fmla="*/ 2185890 h 2194957"/>
                    <a:gd name="connsiteX15" fmla="*/ 49224 w 1110328"/>
                    <a:gd name="connsiteY15" fmla="*/ 2152635 h 2194957"/>
                    <a:gd name="connsiteX16" fmla="*/ 27494 w 1110328"/>
                    <a:gd name="connsiteY16" fmla="*/ 2092281 h 2194957"/>
                    <a:gd name="connsiteX17" fmla="*/ 0 w 1110328"/>
                    <a:gd name="connsiteY17" fmla="*/ 2015539 h 2194957"/>
                    <a:gd name="connsiteX18" fmla="*/ 32808 w 1110328"/>
                    <a:gd name="connsiteY18" fmla="*/ 1927693 h 2194957"/>
                    <a:gd name="connsiteX19" fmla="*/ 109525 w 1110328"/>
                    <a:gd name="connsiteY19" fmla="*/ 1900174 h 2194957"/>
                    <a:gd name="connsiteX20" fmla="*/ 356909 w 1110328"/>
                    <a:gd name="connsiteY20" fmla="*/ 1806566 h 2194957"/>
                    <a:gd name="connsiteX21" fmla="*/ 751967 w 1110328"/>
                    <a:gd name="connsiteY21" fmla="*/ 1565207 h 2194957"/>
                    <a:gd name="connsiteX22" fmla="*/ 785220 w 1110328"/>
                    <a:gd name="connsiteY22" fmla="*/ 1031923 h 2194957"/>
                    <a:gd name="connsiteX23" fmla="*/ 214156 w 1110328"/>
                    <a:gd name="connsiteY23" fmla="*/ 1031923 h 2194957"/>
                    <a:gd name="connsiteX24" fmla="*/ 126363 w 1110328"/>
                    <a:gd name="connsiteY24" fmla="*/ 1031923 h 2194957"/>
                    <a:gd name="connsiteX25" fmla="*/ 60301 w 1110328"/>
                    <a:gd name="connsiteY25" fmla="*/ 966282 h 2194957"/>
                    <a:gd name="connsiteX26" fmla="*/ 60301 w 1110328"/>
                    <a:gd name="connsiteY26" fmla="*/ 878436 h 2194957"/>
                    <a:gd name="connsiteX27" fmla="*/ 60301 w 1110328"/>
                    <a:gd name="connsiteY27" fmla="*/ 164567 h 2194957"/>
                    <a:gd name="connsiteX28" fmla="*/ 60301 w 1110328"/>
                    <a:gd name="connsiteY28" fmla="*/ 76722 h 2194957"/>
                    <a:gd name="connsiteX29" fmla="*/ 126363 w 1110328"/>
                    <a:gd name="connsiteY29" fmla="*/ 5292 h 2194957"/>
                    <a:gd name="connsiteX30" fmla="*/ 214156 w 1110328"/>
                    <a:gd name="connsiteY30" fmla="*/ 5292 h 219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0328" h="2194957">
                      <a:moveTo>
                        <a:pt x="214156" y="5292"/>
                      </a:moveTo>
                      <a:lnTo>
                        <a:pt x="927552" y="5292"/>
                      </a:lnTo>
                      <a:cubicBezTo>
                        <a:pt x="1061079" y="5292"/>
                        <a:pt x="988721" y="-6613"/>
                        <a:pt x="1015319" y="5292"/>
                      </a:cubicBezTo>
                      <a:cubicBezTo>
                        <a:pt x="1041917" y="17197"/>
                        <a:pt x="1087143" y="47602"/>
                        <a:pt x="1087143" y="76722"/>
                      </a:cubicBezTo>
                      <a:lnTo>
                        <a:pt x="1087143" y="164567"/>
                      </a:lnTo>
                      <a:lnTo>
                        <a:pt x="1087143" y="680566"/>
                      </a:lnTo>
                      <a:lnTo>
                        <a:pt x="1087143" y="702297"/>
                      </a:lnTo>
                      <a:lnTo>
                        <a:pt x="1087143" y="960494"/>
                      </a:lnTo>
                      <a:cubicBezTo>
                        <a:pt x="1087143" y="1096034"/>
                        <a:pt x="1139310" y="1348864"/>
                        <a:pt x="1087143" y="1515536"/>
                      </a:cubicBezTo>
                      <a:cubicBezTo>
                        <a:pt x="1034976" y="1682208"/>
                        <a:pt x="943561" y="1895076"/>
                        <a:pt x="774143" y="1960527"/>
                      </a:cubicBezTo>
                      <a:lnTo>
                        <a:pt x="219469" y="2174814"/>
                      </a:lnTo>
                      <a:cubicBezTo>
                        <a:pt x="124292" y="2212375"/>
                        <a:pt x="208851" y="2185890"/>
                        <a:pt x="203080" y="2185890"/>
                      </a:cubicBezTo>
                      <a:lnTo>
                        <a:pt x="186663" y="2185890"/>
                      </a:lnTo>
                      <a:lnTo>
                        <a:pt x="164483" y="2185890"/>
                      </a:lnTo>
                      <a:cubicBezTo>
                        <a:pt x="150741" y="2185890"/>
                        <a:pt x="121318" y="2196237"/>
                        <a:pt x="104210" y="2185890"/>
                      </a:cubicBezTo>
                      <a:lnTo>
                        <a:pt x="49224" y="2152635"/>
                      </a:lnTo>
                      <a:cubicBezTo>
                        <a:pt x="36438" y="2137034"/>
                        <a:pt x="35682" y="2115136"/>
                        <a:pt x="27494" y="2092281"/>
                      </a:cubicBezTo>
                      <a:lnTo>
                        <a:pt x="0" y="2015539"/>
                      </a:lnTo>
                      <a:cubicBezTo>
                        <a:pt x="886" y="1988108"/>
                        <a:pt x="7853" y="1936645"/>
                        <a:pt x="32808" y="1927693"/>
                      </a:cubicBezTo>
                      <a:lnTo>
                        <a:pt x="109525" y="1900174"/>
                      </a:lnTo>
                      <a:cubicBezTo>
                        <a:pt x="163542" y="1879986"/>
                        <a:pt x="253864" y="1869521"/>
                        <a:pt x="356909" y="1806566"/>
                      </a:cubicBezTo>
                      <a:lnTo>
                        <a:pt x="751967" y="1565207"/>
                      </a:lnTo>
                      <a:cubicBezTo>
                        <a:pt x="823352" y="1436100"/>
                        <a:pt x="911451" y="1031923"/>
                        <a:pt x="785220" y="1031923"/>
                      </a:cubicBezTo>
                      <a:lnTo>
                        <a:pt x="214156" y="1031923"/>
                      </a:lnTo>
                      <a:cubicBezTo>
                        <a:pt x="104347" y="1031923"/>
                        <a:pt x="152006" y="1042863"/>
                        <a:pt x="126363" y="1031923"/>
                      </a:cubicBezTo>
                      <a:cubicBezTo>
                        <a:pt x="100721" y="1020983"/>
                        <a:pt x="60301" y="994132"/>
                        <a:pt x="60301" y="966282"/>
                      </a:cubicBezTo>
                      <a:lnTo>
                        <a:pt x="60301" y="878436"/>
                      </a:lnTo>
                      <a:lnTo>
                        <a:pt x="60301" y="164567"/>
                      </a:lnTo>
                      <a:cubicBezTo>
                        <a:pt x="60301" y="30948"/>
                        <a:pt x="40788" y="97820"/>
                        <a:pt x="60301" y="76722"/>
                      </a:cubicBezTo>
                      <a:lnTo>
                        <a:pt x="126363" y="5292"/>
                      </a:lnTo>
                      <a:cubicBezTo>
                        <a:pt x="152005" y="-6613"/>
                        <a:pt x="80625" y="5292"/>
                        <a:pt x="214156" y="5292"/>
                      </a:cubicBezTo>
                      <a:close/>
                    </a:path>
                  </a:pathLst>
                </a:cu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grpSp>
          <p:grpSp>
            <p:nvGrpSpPr>
              <p:cNvPr id="140" name="Group 139">
                <a:extLst>
                  <a:ext uri="{FF2B5EF4-FFF2-40B4-BE49-F238E27FC236}">
                    <a16:creationId xmlns:a16="http://schemas.microsoft.com/office/drawing/2014/main" id="{5745BAF0-BDFB-418D-9C6A-67B52D1D59CB}"/>
                  </a:ext>
                </a:extLst>
              </p:cNvPr>
              <p:cNvGrpSpPr/>
              <p:nvPr/>
            </p:nvGrpSpPr>
            <p:grpSpPr>
              <a:xfrm rot="10800000">
                <a:off x="1018198" y="1915826"/>
                <a:ext cx="2474656" cy="2194957"/>
                <a:chOff x="8918818" y="4018207"/>
                <a:chExt cx="2474656" cy="2194957"/>
              </a:xfrm>
            </p:grpSpPr>
            <p:sp>
              <p:nvSpPr>
                <p:cNvPr id="141" name="Freeform: Shape 140">
                  <a:extLst>
                    <a:ext uri="{FF2B5EF4-FFF2-40B4-BE49-F238E27FC236}">
                      <a16:creationId xmlns:a16="http://schemas.microsoft.com/office/drawing/2014/main" id="{B2215624-E9A5-4A0C-84EE-DE0956237465}"/>
                    </a:ext>
                  </a:extLst>
                </p:cNvPr>
                <p:cNvSpPr>
                  <a:spLocks noChangeAspect="1"/>
                </p:cNvSpPr>
                <p:nvPr/>
              </p:nvSpPr>
              <p:spPr>
                <a:xfrm>
                  <a:off x="8918818" y="4018207"/>
                  <a:ext cx="1110328" cy="2194957"/>
                </a:xfrm>
                <a:custGeom>
                  <a:avLst/>
                  <a:gdLst>
                    <a:gd name="connsiteX0" fmla="*/ 214156 w 1087143"/>
                    <a:gd name="connsiteY0" fmla="*/ 0 h 2180598"/>
                    <a:gd name="connsiteX1" fmla="*/ 927552 w 1087143"/>
                    <a:gd name="connsiteY1" fmla="*/ 0 h 2180598"/>
                    <a:gd name="connsiteX2" fmla="*/ 1015319 w 1087143"/>
                    <a:gd name="connsiteY2" fmla="*/ 0 h 2180598"/>
                    <a:gd name="connsiteX3" fmla="*/ 1087143 w 1087143"/>
                    <a:gd name="connsiteY3" fmla="*/ 71430 h 2180598"/>
                    <a:gd name="connsiteX4" fmla="*/ 1087143 w 1087143"/>
                    <a:gd name="connsiteY4" fmla="*/ 159275 h 2180598"/>
                    <a:gd name="connsiteX5" fmla="*/ 1087143 w 1087143"/>
                    <a:gd name="connsiteY5" fmla="*/ 675274 h 2180598"/>
                    <a:gd name="connsiteX6" fmla="*/ 1087143 w 1087143"/>
                    <a:gd name="connsiteY6" fmla="*/ 697005 h 2180598"/>
                    <a:gd name="connsiteX7" fmla="*/ 1087143 w 1087143"/>
                    <a:gd name="connsiteY7" fmla="*/ 955202 h 2180598"/>
                    <a:gd name="connsiteX8" fmla="*/ 1087143 w 1087143"/>
                    <a:gd name="connsiteY8" fmla="*/ 1510244 h 2180598"/>
                    <a:gd name="connsiteX9" fmla="*/ 774143 w 1087143"/>
                    <a:gd name="connsiteY9" fmla="*/ 1955235 h 2180598"/>
                    <a:gd name="connsiteX10" fmla="*/ 219469 w 1087143"/>
                    <a:gd name="connsiteY10" fmla="*/ 2169522 h 2180598"/>
                    <a:gd name="connsiteX11" fmla="*/ 203080 w 1087143"/>
                    <a:gd name="connsiteY11" fmla="*/ 2180598 h 2180598"/>
                    <a:gd name="connsiteX12" fmla="*/ 186663 w 1087143"/>
                    <a:gd name="connsiteY12" fmla="*/ 2180598 h 2180598"/>
                    <a:gd name="connsiteX13" fmla="*/ 164483 w 1087143"/>
                    <a:gd name="connsiteY13" fmla="*/ 2180598 h 2180598"/>
                    <a:gd name="connsiteX14" fmla="*/ 104210 w 1087143"/>
                    <a:gd name="connsiteY14" fmla="*/ 2180598 h 2180598"/>
                    <a:gd name="connsiteX15" fmla="*/ 49224 w 1087143"/>
                    <a:gd name="connsiteY15" fmla="*/ 2147343 h 2180598"/>
                    <a:gd name="connsiteX16" fmla="*/ 27494 w 1087143"/>
                    <a:gd name="connsiteY16" fmla="*/ 2086989 h 2180598"/>
                    <a:gd name="connsiteX17" fmla="*/ 0 w 1087143"/>
                    <a:gd name="connsiteY17" fmla="*/ 2010247 h 2180598"/>
                    <a:gd name="connsiteX18" fmla="*/ 32808 w 1087143"/>
                    <a:gd name="connsiteY18" fmla="*/ 1922401 h 2180598"/>
                    <a:gd name="connsiteX19" fmla="*/ 109525 w 1087143"/>
                    <a:gd name="connsiteY19" fmla="*/ 1894882 h 2180598"/>
                    <a:gd name="connsiteX20" fmla="*/ 356909 w 1087143"/>
                    <a:gd name="connsiteY20" fmla="*/ 1801274 h 2180598"/>
                    <a:gd name="connsiteX21" fmla="*/ 751967 w 1087143"/>
                    <a:gd name="connsiteY21" fmla="*/ 1559915 h 2180598"/>
                    <a:gd name="connsiteX22" fmla="*/ 785220 w 1087143"/>
                    <a:gd name="connsiteY22" fmla="*/ 1026631 h 2180598"/>
                    <a:gd name="connsiteX23" fmla="*/ 214156 w 1087143"/>
                    <a:gd name="connsiteY23" fmla="*/ 1026631 h 2180598"/>
                    <a:gd name="connsiteX24" fmla="*/ 126363 w 1087143"/>
                    <a:gd name="connsiteY24" fmla="*/ 1026631 h 2180598"/>
                    <a:gd name="connsiteX25" fmla="*/ 60301 w 1087143"/>
                    <a:gd name="connsiteY25" fmla="*/ 960990 h 2180598"/>
                    <a:gd name="connsiteX26" fmla="*/ 60301 w 1087143"/>
                    <a:gd name="connsiteY26" fmla="*/ 873144 h 2180598"/>
                    <a:gd name="connsiteX27" fmla="*/ 60301 w 1087143"/>
                    <a:gd name="connsiteY27" fmla="*/ 159275 h 2180598"/>
                    <a:gd name="connsiteX28" fmla="*/ 60301 w 1087143"/>
                    <a:gd name="connsiteY28" fmla="*/ 71430 h 2180598"/>
                    <a:gd name="connsiteX29" fmla="*/ 126363 w 1087143"/>
                    <a:gd name="connsiteY29" fmla="*/ 0 h 2180598"/>
                    <a:gd name="connsiteX30" fmla="*/ 214156 w 1087143"/>
                    <a:gd name="connsiteY30" fmla="*/ 0 h 2180598"/>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94111"/>
                    <a:gd name="connsiteX1" fmla="*/ 927552 w 1110328"/>
                    <a:gd name="connsiteY1" fmla="*/ 5291 h 2194111"/>
                    <a:gd name="connsiteX2" fmla="*/ 1015319 w 1110328"/>
                    <a:gd name="connsiteY2" fmla="*/ 5291 h 2194111"/>
                    <a:gd name="connsiteX3" fmla="*/ 1087143 w 1110328"/>
                    <a:gd name="connsiteY3" fmla="*/ 76721 h 2194111"/>
                    <a:gd name="connsiteX4" fmla="*/ 1087143 w 1110328"/>
                    <a:gd name="connsiteY4" fmla="*/ 164566 h 2194111"/>
                    <a:gd name="connsiteX5" fmla="*/ 1087143 w 1110328"/>
                    <a:gd name="connsiteY5" fmla="*/ 680565 h 2194111"/>
                    <a:gd name="connsiteX6" fmla="*/ 1087143 w 1110328"/>
                    <a:gd name="connsiteY6" fmla="*/ 702296 h 2194111"/>
                    <a:gd name="connsiteX7" fmla="*/ 1087143 w 1110328"/>
                    <a:gd name="connsiteY7" fmla="*/ 960493 h 2194111"/>
                    <a:gd name="connsiteX8" fmla="*/ 1087143 w 1110328"/>
                    <a:gd name="connsiteY8" fmla="*/ 1515535 h 2194111"/>
                    <a:gd name="connsiteX9" fmla="*/ 774143 w 1110328"/>
                    <a:gd name="connsiteY9" fmla="*/ 1960526 h 2194111"/>
                    <a:gd name="connsiteX10" fmla="*/ 219469 w 1110328"/>
                    <a:gd name="connsiteY10" fmla="*/ 2174813 h 2194111"/>
                    <a:gd name="connsiteX11" fmla="*/ 203080 w 1110328"/>
                    <a:gd name="connsiteY11" fmla="*/ 2185889 h 2194111"/>
                    <a:gd name="connsiteX12" fmla="*/ 186663 w 1110328"/>
                    <a:gd name="connsiteY12" fmla="*/ 2185889 h 2194111"/>
                    <a:gd name="connsiteX13" fmla="*/ 164483 w 1110328"/>
                    <a:gd name="connsiteY13" fmla="*/ 2185889 h 2194111"/>
                    <a:gd name="connsiteX14" fmla="*/ 104210 w 1110328"/>
                    <a:gd name="connsiteY14" fmla="*/ 2185889 h 2194111"/>
                    <a:gd name="connsiteX15" fmla="*/ 49224 w 1110328"/>
                    <a:gd name="connsiteY15" fmla="*/ 2152634 h 2194111"/>
                    <a:gd name="connsiteX16" fmla="*/ 27494 w 1110328"/>
                    <a:gd name="connsiteY16" fmla="*/ 2092280 h 2194111"/>
                    <a:gd name="connsiteX17" fmla="*/ 0 w 1110328"/>
                    <a:gd name="connsiteY17" fmla="*/ 2015538 h 2194111"/>
                    <a:gd name="connsiteX18" fmla="*/ 32808 w 1110328"/>
                    <a:gd name="connsiteY18" fmla="*/ 1927692 h 2194111"/>
                    <a:gd name="connsiteX19" fmla="*/ 109525 w 1110328"/>
                    <a:gd name="connsiteY19" fmla="*/ 1900173 h 2194111"/>
                    <a:gd name="connsiteX20" fmla="*/ 356909 w 1110328"/>
                    <a:gd name="connsiteY20" fmla="*/ 1806565 h 2194111"/>
                    <a:gd name="connsiteX21" fmla="*/ 751967 w 1110328"/>
                    <a:gd name="connsiteY21" fmla="*/ 1565206 h 2194111"/>
                    <a:gd name="connsiteX22" fmla="*/ 785220 w 1110328"/>
                    <a:gd name="connsiteY22" fmla="*/ 1031922 h 2194111"/>
                    <a:gd name="connsiteX23" fmla="*/ 214156 w 1110328"/>
                    <a:gd name="connsiteY23" fmla="*/ 1031922 h 2194111"/>
                    <a:gd name="connsiteX24" fmla="*/ 126363 w 1110328"/>
                    <a:gd name="connsiteY24" fmla="*/ 1031922 h 2194111"/>
                    <a:gd name="connsiteX25" fmla="*/ 60301 w 1110328"/>
                    <a:gd name="connsiteY25" fmla="*/ 966281 h 2194111"/>
                    <a:gd name="connsiteX26" fmla="*/ 60301 w 1110328"/>
                    <a:gd name="connsiteY26" fmla="*/ 878435 h 2194111"/>
                    <a:gd name="connsiteX27" fmla="*/ 60301 w 1110328"/>
                    <a:gd name="connsiteY27" fmla="*/ 164566 h 2194111"/>
                    <a:gd name="connsiteX28" fmla="*/ 60301 w 1110328"/>
                    <a:gd name="connsiteY28" fmla="*/ 76721 h 2194111"/>
                    <a:gd name="connsiteX29" fmla="*/ 126363 w 1110328"/>
                    <a:gd name="connsiteY29" fmla="*/ 5291 h 2194111"/>
                    <a:gd name="connsiteX30" fmla="*/ 214156 w 1110328"/>
                    <a:gd name="connsiteY30" fmla="*/ 5291 h 2194111"/>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6221 w 1112393"/>
                    <a:gd name="connsiteY0" fmla="*/ 5291 h 2194956"/>
                    <a:gd name="connsiteX1" fmla="*/ 929617 w 1112393"/>
                    <a:gd name="connsiteY1" fmla="*/ 5291 h 2194956"/>
                    <a:gd name="connsiteX2" fmla="*/ 1017384 w 1112393"/>
                    <a:gd name="connsiteY2" fmla="*/ 5291 h 2194956"/>
                    <a:gd name="connsiteX3" fmla="*/ 1089208 w 1112393"/>
                    <a:gd name="connsiteY3" fmla="*/ 76721 h 2194956"/>
                    <a:gd name="connsiteX4" fmla="*/ 1089208 w 1112393"/>
                    <a:gd name="connsiteY4" fmla="*/ 164566 h 2194956"/>
                    <a:gd name="connsiteX5" fmla="*/ 1089208 w 1112393"/>
                    <a:gd name="connsiteY5" fmla="*/ 680565 h 2194956"/>
                    <a:gd name="connsiteX6" fmla="*/ 1089208 w 1112393"/>
                    <a:gd name="connsiteY6" fmla="*/ 702296 h 2194956"/>
                    <a:gd name="connsiteX7" fmla="*/ 1089208 w 1112393"/>
                    <a:gd name="connsiteY7" fmla="*/ 960493 h 2194956"/>
                    <a:gd name="connsiteX8" fmla="*/ 1089208 w 1112393"/>
                    <a:gd name="connsiteY8" fmla="*/ 1515535 h 2194956"/>
                    <a:gd name="connsiteX9" fmla="*/ 776208 w 1112393"/>
                    <a:gd name="connsiteY9" fmla="*/ 1960526 h 2194956"/>
                    <a:gd name="connsiteX10" fmla="*/ 221534 w 1112393"/>
                    <a:gd name="connsiteY10" fmla="*/ 2174813 h 2194956"/>
                    <a:gd name="connsiteX11" fmla="*/ 205145 w 1112393"/>
                    <a:gd name="connsiteY11" fmla="*/ 2185889 h 2194956"/>
                    <a:gd name="connsiteX12" fmla="*/ 188728 w 1112393"/>
                    <a:gd name="connsiteY12" fmla="*/ 2185889 h 2194956"/>
                    <a:gd name="connsiteX13" fmla="*/ 166548 w 1112393"/>
                    <a:gd name="connsiteY13" fmla="*/ 2185889 h 2194956"/>
                    <a:gd name="connsiteX14" fmla="*/ 106275 w 1112393"/>
                    <a:gd name="connsiteY14" fmla="*/ 2185889 h 2194956"/>
                    <a:gd name="connsiteX15" fmla="*/ 51289 w 1112393"/>
                    <a:gd name="connsiteY15" fmla="*/ 2152634 h 2194956"/>
                    <a:gd name="connsiteX16" fmla="*/ 29559 w 1112393"/>
                    <a:gd name="connsiteY16" fmla="*/ 2092280 h 2194956"/>
                    <a:gd name="connsiteX17" fmla="*/ 2065 w 1112393"/>
                    <a:gd name="connsiteY17" fmla="*/ 2015538 h 2194956"/>
                    <a:gd name="connsiteX18" fmla="*/ 34873 w 1112393"/>
                    <a:gd name="connsiteY18" fmla="*/ 1927692 h 2194956"/>
                    <a:gd name="connsiteX19" fmla="*/ 111590 w 1112393"/>
                    <a:gd name="connsiteY19" fmla="*/ 1900173 h 2194956"/>
                    <a:gd name="connsiteX20" fmla="*/ 358974 w 1112393"/>
                    <a:gd name="connsiteY20" fmla="*/ 1806565 h 2194956"/>
                    <a:gd name="connsiteX21" fmla="*/ 754032 w 1112393"/>
                    <a:gd name="connsiteY21" fmla="*/ 1565206 h 2194956"/>
                    <a:gd name="connsiteX22" fmla="*/ 787285 w 1112393"/>
                    <a:gd name="connsiteY22" fmla="*/ 1031922 h 2194956"/>
                    <a:gd name="connsiteX23" fmla="*/ 216221 w 1112393"/>
                    <a:gd name="connsiteY23" fmla="*/ 1031922 h 2194956"/>
                    <a:gd name="connsiteX24" fmla="*/ 128428 w 1112393"/>
                    <a:gd name="connsiteY24" fmla="*/ 1031922 h 2194956"/>
                    <a:gd name="connsiteX25" fmla="*/ 62366 w 1112393"/>
                    <a:gd name="connsiteY25" fmla="*/ 966281 h 2194956"/>
                    <a:gd name="connsiteX26" fmla="*/ 62366 w 1112393"/>
                    <a:gd name="connsiteY26" fmla="*/ 878435 h 2194956"/>
                    <a:gd name="connsiteX27" fmla="*/ 62366 w 1112393"/>
                    <a:gd name="connsiteY27" fmla="*/ 164566 h 2194956"/>
                    <a:gd name="connsiteX28" fmla="*/ 62366 w 1112393"/>
                    <a:gd name="connsiteY28" fmla="*/ 76721 h 2194956"/>
                    <a:gd name="connsiteX29" fmla="*/ 128428 w 1112393"/>
                    <a:gd name="connsiteY29" fmla="*/ 5291 h 2194956"/>
                    <a:gd name="connsiteX30" fmla="*/ 216221 w 1112393"/>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9224 h 2198889"/>
                    <a:gd name="connsiteX1" fmla="*/ 927552 w 1110328"/>
                    <a:gd name="connsiteY1" fmla="*/ 9224 h 2198889"/>
                    <a:gd name="connsiteX2" fmla="*/ 1015319 w 1110328"/>
                    <a:gd name="connsiteY2" fmla="*/ 9224 h 2198889"/>
                    <a:gd name="connsiteX3" fmla="*/ 1087143 w 1110328"/>
                    <a:gd name="connsiteY3" fmla="*/ 80654 h 2198889"/>
                    <a:gd name="connsiteX4" fmla="*/ 1087143 w 1110328"/>
                    <a:gd name="connsiteY4" fmla="*/ 168499 h 2198889"/>
                    <a:gd name="connsiteX5" fmla="*/ 1087143 w 1110328"/>
                    <a:gd name="connsiteY5" fmla="*/ 684498 h 2198889"/>
                    <a:gd name="connsiteX6" fmla="*/ 1087143 w 1110328"/>
                    <a:gd name="connsiteY6" fmla="*/ 706229 h 2198889"/>
                    <a:gd name="connsiteX7" fmla="*/ 1087143 w 1110328"/>
                    <a:gd name="connsiteY7" fmla="*/ 964426 h 2198889"/>
                    <a:gd name="connsiteX8" fmla="*/ 1087143 w 1110328"/>
                    <a:gd name="connsiteY8" fmla="*/ 1519468 h 2198889"/>
                    <a:gd name="connsiteX9" fmla="*/ 774143 w 1110328"/>
                    <a:gd name="connsiteY9" fmla="*/ 1964459 h 2198889"/>
                    <a:gd name="connsiteX10" fmla="*/ 219469 w 1110328"/>
                    <a:gd name="connsiteY10" fmla="*/ 2178746 h 2198889"/>
                    <a:gd name="connsiteX11" fmla="*/ 203080 w 1110328"/>
                    <a:gd name="connsiteY11" fmla="*/ 2189822 h 2198889"/>
                    <a:gd name="connsiteX12" fmla="*/ 186663 w 1110328"/>
                    <a:gd name="connsiteY12" fmla="*/ 2189822 h 2198889"/>
                    <a:gd name="connsiteX13" fmla="*/ 164483 w 1110328"/>
                    <a:gd name="connsiteY13" fmla="*/ 2189822 h 2198889"/>
                    <a:gd name="connsiteX14" fmla="*/ 104210 w 1110328"/>
                    <a:gd name="connsiteY14" fmla="*/ 2189822 h 2198889"/>
                    <a:gd name="connsiteX15" fmla="*/ 49224 w 1110328"/>
                    <a:gd name="connsiteY15" fmla="*/ 2156567 h 2198889"/>
                    <a:gd name="connsiteX16" fmla="*/ 27494 w 1110328"/>
                    <a:gd name="connsiteY16" fmla="*/ 2096213 h 2198889"/>
                    <a:gd name="connsiteX17" fmla="*/ 0 w 1110328"/>
                    <a:gd name="connsiteY17" fmla="*/ 2019471 h 2198889"/>
                    <a:gd name="connsiteX18" fmla="*/ 32808 w 1110328"/>
                    <a:gd name="connsiteY18" fmla="*/ 1931625 h 2198889"/>
                    <a:gd name="connsiteX19" fmla="*/ 109525 w 1110328"/>
                    <a:gd name="connsiteY19" fmla="*/ 1904106 h 2198889"/>
                    <a:gd name="connsiteX20" fmla="*/ 356909 w 1110328"/>
                    <a:gd name="connsiteY20" fmla="*/ 1810498 h 2198889"/>
                    <a:gd name="connsiteX21" fmla="*/ 751967 w 1110328"/>
                    <a:gd name="connsiteY21" fmla="*/ 1569139 h 2198889"/>
                    <a:gd name="connsiteX22" fmla="*/ 785220 w 1110328"/>
                    <a:gd name="connsiteY22" fmla="*/ 1035855 h 2198889"/>
                    <a:gd name="connsiteX23" fmla="*/ 214156 w 1110328"/>
                    <a:gd name="connsiteY23" fmla="*/ 1035855 h 2198889"/>
                    <a:gd name="connsiteX24" fmla="*/ 126363 w 1110328"/>
                    <a:gd name="connsiteY24" fmla="*/ 1035855 h 2198889"/>
                    <a:gd name="connsiteX25" fmla="*/ 60301 w 1110328"/>
                    <a:gd name="connsiteY25" fmla="*/ 970214 h 2198889"/>
                    <a:gd name="connsiteX26" fmla="*/ 60301 w 1110328"/>
                    <a:gd name="connsiteY26" fmla="*/ 882368 h 2198889"/>
                    <a:gd name="connsiteX27" fmla="*/ 60301 w 1110328"/>
                    <a:gd name="connsiteY27" fmla="*/ 168499 h 2198889"/>
                    <a:gd name="connsiteX28" fmla="*/ 60301 w 1110328"/>
                    <a:gd name="connsiteY28" fmla="*/ 80654 h 2198889"/>
                    <a:gd name="connsiteX29" fmla="*/ 126363 w 1110328"/>
                    <a:gd name="connsiteY29" fmla="*/ 9224 h 2198889"/>
                    <a:gd name="connsiteX30" fmla="*/ 214156 w 1110328"/>
                    <a:gd name="connsiteY30" fmla="*/ 9224 h 2198889"/>
                    <a:gd name="connsiteX0" fmla="*/ 214156 w 1110328"/>
                    <a:gd name="connsiteY0" fmla="*/ 5292 h 2194957"/>
                    <a:gd name="connsiteX1" fmla="*/ 927552 w 1110328"/>
                    <a:gd name="connsiteY1" fmla="*/ 5292 h 2194957"/>
                    <a:gd name="connsiteX2" fmla="*/ 1015319 w 1110328"/>
                    <a:gd name="connsiteY2" fmla="*/ 5292 h 2194957"/>
                    <a:gd name="connsiteX3" fmla="*/ 1087143 w 1110328"/>
                    <a:gd name="connsiteY3" fmla="*/ 76722 h 2194957"/>
                    <a:gd name="connsiteX4" fmla="*/ 1087143 w 1110328"/>
                    <a:gd name="connsiteY4" fmla="*/ 164567 h 2194957"/>
                    <a:gd name="connsiteX5" fmla="*/ 1087143 w 1110328"/>
                    <a:gd name="connsiteY5" fmla="*/ 680566 h 2194957"/>
                    <a:gd name="connsiteX6" fmla="*/ 1087143 w 1110328"/>
                    <a:gd name="connsiteY6" fmla="*/ 702297 h 2194957"/>
                    <a:gd name="connsiteX7" fmla="*/ 1087143 w 1110328"/>
                    <a:gd name="connsiteY7" fmla="*/ 960494 h 2194957"/>
                    <a:gd name="connsiteX8" fmla="*/ 1087143 w 1110328"/>
                    <a:gd name="connsiteY8" fmla="*/ 1515536 h 2194957"/>
                    <a:gd name="connsiteX9" fmla="*/ 774143 w 1110328"/>
                    <a:gd name="connsiteY9" fmla="*/ 1960527 h 2194957"/>
                    <a:gd name="connsiteX10" fmla="*/ 219469 w 1110328"/>
                    <a:gd name="connsiteY10" fmla="*/ 2174814 h 2194957"/>
                    <a:gd name="connsiteX11" fmla="*/ 203080 w 1110328"/>
                    <a:gd name="connsiteY11" fmla="*/ 2185890 h 2194957"/>
                    <a:gd name="connsiteX12" fmla="*/ 186663 w 1110328"/>
                    <a:gd name="connsiteY12" fmla="*/ 2185890 h 2194957"/>
                    <a:gd name="connsiteX13" fmla="*/ 164483 w 1110328"/>
                    <a:gd name="connsiteY13" fmla="*/ 2185890 h 2194957"/>
                    <a:gd name="connsiteX14" fmla="*/ 104210 w 1110328"/>
                    <a:gd name="connsiteY14" fmla="*/ 2185890 h 2194957"/>
                    <a:gd name="connsiteX15" fmla="*/ 49224 w 1110328"/>
                    <a:gd name="connsiteY15" fmla="*/ 2152635 h 2194957"/>
                    <a:gd name="connsiteX16" fmla="*/ 27494 w 1110328"/>
                    <a:gd name="connsiteY16" fmla="*/ 2092281 h 2194957"/>
                    <a:gd name="connsiteX17" fmla="*/ 0 w 1110328"/>
                    <a:gd name="connsiteY17" fmla="*/ 2015539 h 2194957"/>
                    <a:gd name="connsiteX18" fmla="*/ 32808 w 1110328"/>
                    <a:gd name="connsiteY18" fmla="*/ 1927693 h 2194957"/>
                    <a:gd name="connsiteX19" fmla="*/ 109525 w 1110328"/>
                    <a:gd name="connsiteY19" fmla="*/ 1900174 h 2194957"/>
                    <a:gd name="connsiteX20" fmla="*/ 356909 w 1110328"/>
                    <a:gd name="connsiteY20" fmla="*/ 1806566 h 2194957"/>
                    <a:gd name="connsiteX21" fmla="*/ 751967 w 1110328"/>
                    <a:gd name="connsiteY21" fmla="*/ 1565207 h 2194957"/>
                    <a:gd name="connsiteX22" fmla="*/ 785220 w 1110328"/>
                    <a:gd name="connsiteY22" fmla="*/ 1031923 h 2194957"/>
                    <a:gd name="connsiteX23" fmla="*/ 214156 w 1110328"/>
                    <a:gd name="connsiteY23" fmla="*/ 1031923 h 2194957"/>
                    <a:gd name="connsiteX24" fmla="*/ 126363 w 1110328"/>
                    <a:gd name="connsiteY24" fmla="*/ 1031923 h 2194957"/>
                    <a:gd name="connsiteX25" fmla="*/ 60301 w 1110328"/>
                    <a:gd name="connsiteY25" fmla="*/ 966282 h 2194957"/>
                    <a:gd name="connsiteX26" fmla="*/ 60301 w 1110328"/>
                    <a:gd name="connsiteY26" fmla="*/ 878436 h 2194957"/>
                    <a:gd name="connsiteX27" fmla="*/ 60301 w 1110328"/>
                    <a:gd name="connsiteY27" fmla="*/ 164567 h 2194957"/>
                    <a:gd name="connsiteX28" fmla="*/ 60301 w 1110328"/>
                    <a:gd name="connsiteY28" fmla="*/ 76722 h 2194957"/>
                    <a:gd name="connsiteX29" fmla="*/ 126363 w 1110328"/>
                    <a:gd name="connsiteY29" fmla="*/ 5292 h 2194957"/>
                    <a:gd name="connsiteX30" fmla="*/ 214156 w 1110328"/>
                    <a:gd name="connsiteY30" fmla="*/ 5292 h 219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0328" h="2194957">
                      <a:moveTo>
                        <a:pt x="214156" y="5292"/>
                      </a:moveTo>
                      <a:lnTo>
                        <a:pt x="927552" y="5292"/>
                      </a:lnTo>
                      <a:cubicBezTo>
                        <a:pt x="1061079" y="5292"/>
                        <a:pt x="988721" y="-6613"/>
                        <a:pt x="1015319" y="5292"/>
                      </a:cubicBezTo>
                      <a:cubicBezTo>
                        <a:pt x="1041917" y="17197"/>
                        <a:pt x="1087143" y="47602"/>
                        <a:pt x="1087143" y="76722"/>
                      </a:cubicBezTo>
                      <a:lnTo>
                        <a:pt x="1087143" y="164567"/>
                      </a:lnTo>
                      <a:lnTo>
                        <a:pt x="1087143" y="680566"/>
                      </a:lnTo>
                      <a:lnTo>
                        <a:pt x="1087143" y="702297"/>
                      </a:lnTo>
                      <a:lnTo>
                        <a:pt x="1087143" y="960494"/>
                      </a:lnTo>
                      <a:cubicBezTo>
                        <a:pt x="1087143" y="1096034"/>
                        <a:pt x="1139310" y="1348864"/>
                        <a:pt x="1087143" y="1515536"/>
                      </a:cubicBezTo>
                      <a:cubicBezTo>
                        <a:pt x="1034976" y="1682208"/>
                        <a:pt x="943561" y="1895076"/>
                        <a:pt x="774143" y="1960527"/>
                      </a:cubicBezTo>
                      <a:lnTo>
                        <a:pt x="219469" y="2174814"/>
                      </a:lnTo>
                      <a:cubicBezTo>
                        <a:pt x="124292" y="2212375"/>
                        <a:pt x="208851" y="2185890"/>
                        <a:pt x="203080" y="2185890"/>
                      </a:cubicBezTo>
                      <a:lnTo>
                        <a:pt x="186663" y="2185890"/>
                      </a:lnTo>
                      <a:lnTo>
                        <a:pt x="164483" y="2185890"/>
                      </a:lnTo>
                      <a:cubicBezTo>
                        <a:pt x="150741" y="2185890"/>
                        <a:pt x="121318" y="2196237"/>
                        <a:pt x="104210" y="2185890"/>
                      </a:cubicBezTo>
                      <a:lnTo>
                        <a:pt x="49224" y="2152635"/>
                      </a:lnTo>
                      <a:cubicBezTo>
                        <a:pt x="36438" y="2137034"/>
                        <a:pt x="35682" y="2115136"/>
                        <a:pt x="27494" y="2092281"/>
                      </a:cubicBezTo>
                      <a:lnTo>
                        <a:pt x="0" y="2015539"/>
                      </a:lnTo>
                      <a:cubicBezTo>
                        <a:pt x="886" y="1988108"/>
                        <a:pt x="7853" y="1936645"/>
                        <a:pt x="32808" y="1927693"/>
                      </a:cubicBezTo>
                      <a:lnTo>
                        <a:pt x="109525" y="1900174"/>
                      </a:lnTo>
                      <a:cubicBezTo>
                        <a:pt x="163542" y="1879986"/>
                        <a:pt x="253864" y="1869521"/>
                        <a:pt x="356909" y="1806566"/>
                      </a:cubicBezTo>
                      <a:lnTo>
                        <a:pt x="751967" y="1565207"/>
                      </a:lnTo>
                      <a:cubicBezTo>
                        <a:pt x="823352" y="1436100"/>
                        <a:pt x="911451" y="1031923"/>
                        <a:pt x="785220" y="1031923"/>
                      </a:cubicBezTo>
                      <a:lnTo>
                        <a:pt x="214156" y="1031923"/>
                      </a:lnTo>
                      <a:cubicBezTo>
                        <a:pt x="104347" y="1031923"/>
                        <a:pt x="152006" y="1042863"/>
                        <a:pt x="126363" y="1031923"/>
                      </a:cubicBezTo>
                      <a:cubicBezTo>
                        <a:pt x="100721" y="1020983"/>
                        <a:pt x="60301" y="994132"/>
                        <a:pt x="60301" y="966282"/>
                      </a:cubicBezTo>
                      <a:lnTo>
                        <a:pt x="60301" y="878436"/>
                      </a:lnTo>
                      <a:lnTo>
                        <a:pt x="60301" y="164567"/>
                      </a:lnTo>
                      <a:cubicBezTo>
                        <a:pt x="60301" y="30948"/>
                        <a:pt x="40788" y="97820"/>
                        <a:pt x="60301" y="76722"/>
                      </a:cubicBezTo>
                      <a:lnTo>
                        <a:pt x="126363" y="5292"/>
                      </a:lnTo>
                      <a:cubicBezTo>
                        <a:pt x="152005" y="-6613"/>
                        <a:pt x="80625" y="5292"/>
                        <a:pt x="214156" y="5292"/>
                      </a:cubicBezTo>
                      <a:close/>
                    </a:path>
                  </a:pathLst>
                </a:cu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
              <p:nvSpPr>
                <p:cNvPr id="142" name="Freeform: Shape 141">
                  <a:extLst>
                    <a:ext uri="{FF2B5EF4-FFF2-40B4-BE49-F238E27FC236}">
                      <a16:creationId xmlns:a16="http://schemas.microsoft.com/office/drawing/2014/main" id="{DC79D29F-E3F4-48D3-88C7-A40509C6E133}"/>
                    </a:ext>
                  </a:extLst>
                </p:cNvPr>
                <p:cNvSpPr>
                  <a:spLocks noChangeAspect="1"/>
                </p:cNvSpPr>
                <p:nvPr/>
              </p:nvSpPr>
              <p:spPr>
                <a:xfrm>
                  <a:off x="10283146" y="4018207"/>
                  <a:ext cx="1110328" cy="2194957"/>
                </a:xfrm>
                <a:custGeom>
                  <a:avLst/>
                  <a:gdLst>
                    <a:gd name="connsiteX0" fmla="*/ 214156 w 1087143"/>
                    <a:gd name="connsiteY0" fmla="*/ 0 h 2180598"/>
                    <a:gd name="connsiteX1" fmla="*/ 927552 w 1087143"/>
                    <a:gd name="connsiteY1" fmla="*/ 0 h 2180598"/>
                    <a:gd name="connsiteX2" fmla="*/ 1015319 w 1087143"/>
                    <a:gd name="connsiteY2" fmla="*/ 0 h 2180598"/>
                    <a:gd name="connsiteX3" fmla="*/ 1087143 w 1087143"/>
                    <a:gd name="connsiteY3" fmla="*/ 71430 h 2180598"/>
                    <a:gd name="connsiteX4" fmla="*/ 1087143 w 1087143"/>
                    <a:gd name="connsiteY4" fmla="*/ 159275 h 2180598"/>
                    <a:gd name="connsiteX5" fmla="*/ 1087143 w 1087143"/>
                    <a:gd name="connsiteY5" fmla="*/ 675274 h 2180598"/>
                    <a:gd name="connsiteX6" fmla="*/ 1087143 w 1087143"/>
                    <a:gd name="connsiteY6" fmla="*/ 697005 h 2180598"/>
                    <a:gd name="connsiteX7" fmla="*/ 1087143 w 1087143"/>
                    <a:gd name="connsiteY7" fmla="*/ 955202 h 2180598"/>
                    <a:gd name="connsiteX8" fmla="*/ 1087143 w 1087143"/>
                    <a:gd name="connsiteY8" fmla="*/ 1510244 h 2180598"/>
                    <a:gd name="connsiteX9" fmla="*/ 774143 w 1087143"/>
                    <a:gd name="connsiteY9" fmla="*/ 1955235 h 2180598"/>
                    <a:gd name="connsiteX10" fmla="*/ 219469 w 1087143"/>
                    <a:gd name="connsiteY10" fmla="*/ 2169522 h 2180598"/>
                    <a:gd name="connsiteX11" fmla="*/ 203080 w 1087143"/>
                    <a:gd name="connsiteY11" fmla="*/ 2180598 h 2180598"/>
                    <a:gd name="connsiteX12" fmla="*/ 186663 w 1087143"/>
                    <a:gd name="connsiteY12" fmla="*/ 2180598 h 2180598"/>
                    <a:gd name="connsiteX13" fmla="*/ 164483 w 1087143"/>
                    <a:gd name="connsiteY13" fmla="*/ 2180598 h 2180598"/>
                    <a:gd name="connsiteX14" fmla="*/ 104210 w 1087143"/>
                    <a:gd name="connsiteY14" fmla="*/ 2180598 h 2180598"/>
                    <a:gd name="connsiteX15" fmla="*/ 49224 w 1087143"/>
                    <a:gd name="connsiteY15" fmla="*/ 2147343 h 2180598"/>
                    <a:gd name="connsiteX16" fmla="*/ 27494 w 1087143"/>
                    <a:gd name="connsiteY16" fmla="*/ 2086989 h 2180598"/>
                    <a:gd name="connsiteX17" fmla="*/ 0 w 1087143"/>
                    <a:gd name="connsiteY17" fmla="*/ 2010247 h 2180598"/>
                    <a:gd name="connsiteX18" fmla="*/ 32808 w 1087143"/>
                    <a:gd name="connsiteY18" fmla="*/ 1922401 h 2180598"/>
                    <a:gd name="connsiteX19" fmla="*/ 109525 w 1087143"/>
                    <a:gd name="connsiteY19" fmla="*/ 1894882 h 2180598"/>
                    <a:gd name="connsiteX20" fmla="*/ 356909 w 1087143"/>
                    <a:gd name="connsiteY20" fmla="*/ 1801274 h 2180598"/>
                    <a:gd name="connsiteX21" fmla="*/ 751967 w 1087143"/>
                    <a:gd name="connsiteY21" fmla="*/ 1559915 h 2180598"/>
                    <a:gd name="connsiteX22" fmla="*/ 785220 w 1087143"/>
                    <a:gd name="connsiteY22" fmla="*/ 1026631 h 2180598"/>
                    <a:gd name="connsiteX23" fmla="*/ 214156 w 1087143"/>
                    <a:gd name="connsiteY23" fmla="*/ 1026631 h 2180598"/>
                    <a:gd name="connsiteX24" fmla="*/ 126363 w 1087143"/>
                    <a:gd name="connsiteY24" fmla="*/ 1026631 h 2180598"/>
                    <a:gd name="connsiteX25" fmla="*/ 60301 w 1087143"/>
                    <a:gd name="connsiteY25" fmla="*/ 960990 h 2180598"/>
                    <a:gd name="connsiteX26" fmla="*/ 60301 w 1087143"/>
                    <a:gd name="connsiteY26" fmla="*/ 873144 h 2180598"/>
                    <a:gd name="connsiteX27" fmla="*/ 60301 w 1087143"/>
                    <a:gd name="connsiteY27" fmla="*/ 159275 h 2180598"/>
                    <a:gd name="connsiteX28" fmla="*/ 60301 w 1087143"/>
                    <a:gd name="connsiteY28" fmla="*/ 71430 h 2180598"/>
                    <a:gd name="connsiteX29" fmla="*/ 126363 w 1087143"/>
                    <a:gd name="connsiteY29" fmla="*/ 0 h 2180598"/>
                    <a:gd name="connsiteX30" fmla="*/ 214156 w 1087143"/>
                    <a:gd name="connsiteY30" fmla="*/ 0 h 2180598"/>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94111"/>
                    <a:gd name="connsiteX1" fmla="*/ 927552 w 1110328"/>
                    <a:gd name="connsiteY1" fmla="*/ 5291 h 2194111"/>
                    <a:gd name="connsiteX2" fmla="*/ 1015319 w 1110328"/>
                    <a:gd name="connsiteY2" fmla="*/ 5291 h 2194111"/>
                    <a:gd name="connsiteX3" fmla="*/ 1087143 w 1110328"/>
                    <a:gd name="connsiteY3" fmla="*/ 76721 h 2194111"/>
                    <a:gd name="connsiteX4" fmla="*/ 1087143 w 1110328"/>
                    <a:gd name="connsiteY4" fmla="*/ 164566 h 2194111"/>
                    <a:gd name="connsiteX5" fmla="*/ 1087143 w 1110328"/>
                    <a:gd name="connsiteY5" fmla="*/ 680565 h 2194111"/>
                    <a:gd name="connsiteX6" fmla="*/ 1087143 w 1110328"/>
                    <a:gd name="connsiteY6" fmla="*/ 702296 h 2194111"/>
                    <a:gd name="connsiteX7" fmla="*/ 1087143 w 1110328"/>
                    <a:gd name="connsiteY7" fmla="*/ 960493 h 2194111"/>
                    <a:gd name="connsiteX8" fmla="*/ 1087143 w 1110328"/>
                    <a:gd name="connsiteY8" fmla="*/ 1515535 h 2194111"/>
                    <a:gd name="connsiteX9" fmla="*/ 774143 w 1110328"/>
                    <a:gd name="connsiteY9" fmla="*/ 1960526 h 2194111"/>
                    <a:gd name="connsiteX10" fmla="*/ 219469 w 1110328"/>
                    <a:gd name="connsiteY10" fmla="*/ 2174813 h 2194111"/>
                    <a:gd name="connsiteX11" fmla="*/ 203080 w 1110328"/>
                    <a:gd name="connsiteY11" fmla="*/ 2185889 h 2194111"/>
                    <a:gd name="connsiteX12" fmla="*/ 186663 w 1110328"/>
                    <a:gd name="connsiteY12" fmla="*/ 2185889 h 2194111"/>
                    <a:gd name="connsiteX13" fmla="*/ 164483 w 1110328"/>
                    <a:gd name="connsiteY13" fmla="*/ 2185889 h 2194111"/>
                    <a:gd name="connsiteX14" fmla="*/ 104210 w 1110328"/>
                    <a:gd name="connsiteY14" fmla="*/ 2185889 h 2194111"/>
                    <a:gd name="connsiteX15" fmla="*/ 49224 w 1110328"/>
                    <a:gd name="connsiteY15" fmla="*/ 2152634 h 2194111"/>
                    <a:gd name="connsiteX16" fmla="*/ 27494 w 1110328"/>
                    <a:gd name="connsiteY16" fmla="*/ 2092280 h 2194111"/>
                    <a:gd name="connsiteX17" fmla="*/ 0 w 1110328"/>
                    <a:gd name="connsiteY17" fmla="*/ 2015538 h 2194111"/>
                    <a:gd name="connsiteX18" fmla="*/ 32808 w 1110328"/>
                    <a:gd name="connsiteY18" fmla="*/ 1927692 h 2194111"/>
                    <a:gd name="connsiteX19" fmla="*/ 109525 w 1110328"/>
                    <a:gd name="connsiteY19" fmla="*/ 1900173 h 2194111"/>
                    <a:gd name="connsiteX20" fmla="*/ 356909 w 1110328"/>
                    <a:gd name="connsiteY20" fmla="*/ 1806565 h 2194111"/>
                    <a:gd name="connsiteX21" fmla="*/ 751967 w 1110328"/>
                    <a:gd name="connsiteY21" fmla="*/ 1565206 h 2194111"/>
                    <a:gd name="connsiteX22" fmla="*/ 785220 w 1110328"/>
                    <a:gd name="connsiteY22" fmla="*/ 1031922 h 2194111"/>
                    <a:gd name="connsiteX23" fmla="*/ 214156 w 1110328"/>
                    <a:gd name="connsiteY23" fmla="*/ 1031922 h 2194111"/>
                    <a:gd name="connsiteX24" fmla="*/ 126363 w 1110328"/>
                    <a:gd name="connsiteY24" fmla="*/ 1031922 h 2194111"/>
                    <a:gd name="connsiteX25" fmla="*/ 60301 w 1110328"/>
                    <a:gd name="connsiteY25" fmla="*/ 966281 h 2194111"/>
                    <a:gd name="connsiteX26" fmla="*/ 60301 w 1110328"/>
                    <a:gd name="connsiteY26" fmla="*/ 878435 h 2194111"/>
                    <a:gd name="connsiteX27" fmla="*/ 60301 w 1110328"/>
                    <a:gd name="connsiteY27" fmla="*/ 164566 h 2194111"/>
                    <a:gd name="connsiteX28" fmla="*/ 60301 w 1110328"/>
                    <a:gd name="connsiteY28" fmla="*/ 76721 h 2194111"/>
                    <a:gd name="connsiteX29" fmla="*/ 126363 w 1110328"/>
                    <a:gd name="connsiteY29" fmla="*/ 5291 h 2194111"/>
                    <a:gd name="connsiteX30" fmla="*/ 214156 w 1110328"/>
                    <a:gd name="connsiteY30" fmla="*/ 5291 h 2194111"/>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6221 w 1112393"/>
                    <a:gd name="connsiteY0" fmla="*/ 5291 h 2194956"/>
                    <a:gd name="connsiteX1" fmla="*/ 929617 w 1112393"/>
                    <a:gd name="connsiteY1" fmla="*/ 5291 h 2194956"/>
                    <a:gd name="connsiteX2" fmla="*/ 1017384 w 1112393"/>
                    <a:gd name="connsiteY2" fmla="*/ 5291 h 2194956"/>
                    <a:gd name="connsiteX3" fmla="*/ 1089208 w 1112393"/>
                    <a:gd name="connsiteY3" fmla="*/ 76721 h 2194956"/>
                    <a:gd name="connsiteX4" fmla="*/ 1089208 w 1112393"/>
                    <a:gd name="connsiteY4" fmla="*/ 164566 h 2194956"/>
                    <a:gd name="connsiteX5" fmla="*/ 1089208 w 1112393"/>
                    <a:gd name="connsiteY5" fmla="*/ 680565 h 2194956"/>
                    <a:gd name="connsiteX6" fmla="*/ 1089208 w 1112393"/>
                    <a:gd name="connsiteY6" fmla="*/ 702296 h 2194956"/>
                    <a:gd name="connsiteX7" fmla="*/ 1089208 w 1112393"/>
                    <a:gd name="connsiteY7" fmla="*/ 960493 h 2194956"/>
                    <a:gd name="connsiteX8" fmla="*/ 1089208 w 1112393"/>
                    <a:gd name="connsiteY8" fmla="*/ 1515535 h 2194956"/>
                    <a:gd name="connsiteX9" fmla="*/ 776208 w 1112393"/>
                    <a:gd name="connsiteY9" fmla="*/ 1960526 h 2194956"/>
                    <a:gd name="connsiteX10" fmla="*/ 221534 w 1112393"/>
                    <a:gd name="connsiteY10" fmla="*/ 2174813 h 2194956"/>
                    <a:gd name="connsiteX11" fmla="*/ 205145 w 1112393"/>
                    <a:gd name="connsiteY11" fmla="*/ 2185889 h 2194956"/>
                    <a:gd name="connsiteX12" fmla="*/ 188728 w 1112393"/>
                    <a:gd name="connsiteY12" fmla="*/ 2185889 h 2194956"/>
                    <a:gd name="connsiteX13" fmla="*/ 166548 w 1112393"/>
                    <a:gd name="connsiteY13" fmla="*/ 2185889 h 2194956"/>
                    <a:gd name="connsiteX14" fmla="*/ 106275 w 1112393"/>
                    <a:gd name="connsiteY14" fmla="*/ 2185889 h 2194956"/>
                    <a:gd name="connsiteX15" fmla="*/ 51289 w 1112393"/>
                    <a:gd name="connsiteY15" fmla="*/ 2152634 h 2194956"/>
                    <a:gd name="connsiteX16" fmla="*/ 29559 w 1112393"/>
                    <a:gd name="connsiteY16" fmla="*/ 2092280 h 2194956"/>
                    <a:gd name="connsiteX17" fmla="*/ 2065 w 1112393"/>
                    <a:gd name="connsiteY17" fmla="*/ 2015538 h 2194956"/>
                    <a:gd name="connsiteX18" fmla="*/ 34873 w 1112393"/>
                    <a:gd name="connsiteY18" fmla="*/ 1927692 h 2194956"/>
                    <a:gd name="connsiteX19" fmla="*/ 111590 w 1112393"/>
                    <a:gd name="connsiteY19" fmla="*/ 1900173 h 2194956"/>
                    <a:gd name="connsiteX20" fmla="*/ 358974 w 1112393"/>
                    <a:gd name="connsiteY20" fmla="*/ 1806565 h 2194956"/>
                    <a:gd name="connsiteX21" fmla="*/ 754032 w 1112393"/>
                    <a:gd name="connsiteY21" fmla="*/ 1565206 h 2194956"/>
                    <a:gd name="connsiteX22" fmla="*/ 787285 w 1112393"/>
                    <a:gd name="connsiteY22" fmla="*/ 1031922 h 2194956"/>
                    <a:gd name="connsiteX23" fmla="*/ 216221 w 1112393"/>
                    <a:gd name="connsiteY23" fmla="*/ 1031922 h 2194956"/>
                    <a:gd name="connsiteX24" fmla="*/ 128428 w 1112393"/>
                    <a:gd name="connsiteY24" fmla="*/ 1031922 h 2194956"/>
                    <a:gd name="connsiteX25" fmla="*/ 62366 w 1112393"/>
                    <a:gd name="connsiteY25" fmla="*/ 966281 h 2194956"/>
                    <a:gd name="connsiteX26" fmla="*/ 62366 w 1112393"/>
                    <a:gd name="connsiteY26" fmla="*/ 878435 h 2194956"/>
                    <a:gd name="connsiteX27" fmla="*/ 62366 w 1112393"/>
                    <a:gd name="connsiteY27" fmla="*/ 164566 h 2194956"/>
                    <a:gd name="connsiteX28" fmla="*/ 62366 w 1112393"/>
                    <a:gd name="connsiteY28" fmla="*/ 76721 h 2194956"/>
                    <a:gd name="connsiteX29" fmla="*/ 128428 w 1112393"/>
                    <a:gd name="connsiteY29" fmla="*/ 5291 h 2194956"/>
                    <a:gd name="connsiteX30" fmla="*/ 216221 w 1112393"/>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9224 h 2198889"/>
                    <a:gd name="connsiteX1" fmla="*/ 927552 w 1110328"/>
                    <a:gd name="connsiteY1" fmla="*/ 9224 h 2198889"/>
                    <a:gd name="connsiteX2" fmla="*/ 1015319 w 1110328"/>
                    <a:gd name="connsiteY2" fmla="*/ 9224 h 2198889"/>
                    <a:gd name="connsiteX3" fmla="*/ 1087143 w 1110328"/>
                    <a:gd name="connsiteY3" fmla="*/ 80654 h 2198889"/>
                    <a:gd name="connsiteX4" fmla="*/ 1087143 w 1110328"/>
                    <a:gd name="connsiteY4" fmla="*/ 168499 h 2198889"/>
                    <a:gd name="connsiteX5" fmla="*/ 1087143 w 1110328"/>
                    <a:gd name="connsiteY5" fmla="*/ 684498 h 2198889"/>
                    <a:gd name="connsiteX6" fmla="*/ 1087143 w 1110328"/>
                    <a:gd name="connsiteY6" fmla="*/ 706229 h 2198889"/>
                    <a:gd name="connsiteX7" fmla="*/ 1087143 w 1110328"/>
                    <a:gd name="connsiteY7" fmla="*/ 964426 h 2198889"/>
                    <a:gd name="connsiteX8" fmla="*/ 1087143 w 1110328"/>
                    <a:gd name="connsiteY8" fmla="*/ 1519468 h 2198889"/>
                    <a:gd name="connsiteX9" fmla="*/ 774143 w 1110328"/>
                    <a:gd name="connsiteY9" fmla="*/ 1964459 h 2198889"/>
                    <a:gd name="connsiteX10" fmla="*/ 219469 w 1110328"/>
                    <a:gd name="connsiteY10" fmla="*/ 2178746 h 2198889"/>
                    <a:gd name="connsiteX11" fmla="*/ 203080 w 1110328"/>
                    <a:gd name="connsiteY11" fmla="*/ 2189822 h 2198889"/>
                    <a:gd name="connsiteX12" fmla="*/ 186663 w 1110328"/>
                    <a:gd name="connsiteY12" fmla="*/ 2189822 h 2198889"/>
                    <a:gd name="connsiteX13" fmla="*/ 164483 w 1110328"/>
                    <a:gd name="connsiteY13" fmla="*/ 2189822 h 2198889"/>
                    <a:gd name="connsiteX14" fmla="*/ 104210 w 1110328"/>
                    <a:gd name="connsiteY14" fmla="*/ 2189822 h 2198889"/>
                    <a:gd name="connsiteX15" fmla="*/ 49224 w 1110328"/>
                    <a:gd name="connsiteY15" fmla="*/ 2156567 h 2198889"/>
                    <a:gd name="connsiteX16" fmla="*/ 27494 w 1110328"/>
                    <a:gd name="connsiteY16" fmla="*/ 2096213 h 2198889"/>
                    <a:gd name="connsiteX17" fmla="*/ 0 w 1110328"/>
                    <a:gd name="connsiteY17" fmla="*/ 2019471 h 2198889"/>
                    <a:gd name="connsiteX18" fmla="*/ 32808 w 1110328"/>
                    <a:gd name="connsiteY18" fmla="*/ 1931625 h 2198889"/>
                    <a:gd name="connsiteX19" fmla="*/ 109525 w 1110328"/>
                    <a:gd name="connsiteY19" fmla="*/ 1904106 h 2198889"/>
                    <a:gd name="connsiteX20" fmla="*/ 356909 w 1110328"/>
                    <a:gd name="connsiteY20" fmla="*/ 1810498 h 2198889"/>
                    <a:gd name="connsiteX21" fmla="*/ 751967 w 1110328"/>
                    <a:gd name="connsiteY21" fmla="*/ 1569139 h 2198889"/>
                    <a:gd name="connsiteX22" fmla="*/ 785220 w 1110328"/>
                    <a:gd name="connsiteY22" fmla="*/ 1035855 h 2198889"/>
                    <a:gd name="connsiteX23" fmla="*/ 214156 w 1110328"/>
                    <a:gd name="connsiteY23" fmla="*/ 1035855 h 2198889"/>
                    <a:gd name="connsiteX24" fmla="*/ 126363 w 1110328"/>
                    <a:gd name="connsiteY24" fmla="*/ 1035855 h 2198889"/>
                    <a:gd name="connsiteX25" fmla="*/ 60301 w 1110328"/>
                    <a:gd name="connsiteY25" fmla="*/ 970214 h 2198889"/>
                    <a:gd name="connsiteX26" fmla="*/ 60301 w 1110328"/>
                    <a:gd name="connsiteY26" fmla="*/ 882368 h 2198889"/>
                    <a:gd name="connsiteX27" fmla="*/ 60301 w 1110328"/>
                    <a:gd name="connsiteY27" fmla="*/ 168499 h 2198889"/>
                    <a:gd name="connsiteX28" fmla="*/ 60301 w 1110328"/>
                    <a:gd name="connsiteY28" fmla="*/ 80654 h 2198889"/>
                    <a:gd name="connsiteX29" fmla="*/ 126363 w 1110328"/>
                    <a:gd name="connsiteY29" fmla="*/ 9224 h 2198889"/>
                    <a:gd name="connsiteX30" fmla="*/ 214156 w 1110328"/>
                    <a:gd name="connsiteY30" fmla="*/ 9224 h 2198889"/>
                    <a:gd name="connsiteX0" fmla="*/ 214156 w 1110328"/>
                    <a:gd name="connsiteY0" fmla="*/ 5292 h 2194957"/>
                    <a:gd name="connsiteX1" fmla="*/ 927552 w 1110328"/>
                    <a:gd name="connsiteY1" fmla="*/ 5292 h 2194957"/>
                    <a:gd name="connsiteX2" fmla="*/ 1015319 w 1110328"/>
                    <a:gd name="connsiteY2" fmla="*/ 5292 h 2194957"/>
                    <a:gd name="connsiteX3" fmla="*/ 1087143 w 1110328"/>
                    <a:gd name="connsiteY3" fmla="*/ 76722 h 2194957"/>
                    <a:gd name="connsiteX4" fmla="*/ 1087143 w 1110328"/>
                    <a:gd name="connsiteY4" fmla="*/ 164567 h 2194957"/>
                    <a:gd name="connsiteX5" fmla="*/ 1087143 w 1110328"/>
                    <a:gd name="connsiteY5" fmla="*/ 680566 h 2194957"/>
                    <a:gd name="connsiteX6" fmla="*/ 1087143 w 1110328"/>
                    <a:gd name="connsiteY6" fmla="*/ 702297 h 2194957"/>
                    <a:gd name="connsiteX7" fmla="*/ 1087143 w 1110328"/>
                    <a:gd name="connsiteY7" fmla="*/ 960494 h 2194957"/>
                    <a:gd name="connsiteX8" fmla="*/ 1087143 w 1110328"/>
                    <a:gd name="connsiteY8" fmla="*/ 1515536 h 2194957"/>
                    <a:gd name="connsiteX9" fmla="*/ 774143 w 1110328"/>
                    <a:gd name="connsiteY9" fmla="*/ 1960527 h 2194957"/>
                    <a:gd name="connsiteX10" fmla="*/ 219469 w 1110328"/>
                    <a:gd name="connsiteY10" fmla="*/ 2174814 h 2194957"/>
                    <a:gd name="connsiteX11" fmla="*/ 203080 w 1110328"/>
                    <a:gd name="connsiteY11" fmla="*/ 2185890 h 2194957"/>
                    <a:gd name="connsiteX12" fmla="*/ 186663 w 1110328"/>
                    <a:gd name="connsiteY12" fmla="*/ 2185890 h 2194957"/>
                    <a:gd name="connsiteX13" fmla="*/ 164483 w 1110328"/>
                    <a:gd name="connsiteY13" fmla="*/ 2185890 h 2194957"/>
                    <a:gd name="connsiteX14" fmla="*/ 104210 w 1110328"/>
                    <a:gd name="connsiteY14" fmla="*/ 2185890 h 2194957"/>
                    <a:gd name="connsiteX15" fmla="*/ 49224 w 1110328"/>
                    <a:gd name="connsiteY15" fmla="*/ 2152635 h 2194957"/>
                    <a:gd name="connsiteX16" fmla="*/ 27494 w 1110328"/>
                    <a:gd name="connsiteY16" fmla="*/ 2092281 h 2194957"/>
                    <a:gd name="connsiteX17" fmla="*/ 0 w 1110328"/>
                    <a:gd name="connsiteY17" fmla="*/ 2015539 h 2194957"/>
                    <a:gd name="connsiteX18" fmla="*/ 32808 w 1110328"/>
                    <a:gd name="connsiteY18" fmla="*/ 1927693 h 2194957"/>
                    <a:gd name="connsiteX19" fmla="*/ 109525 w 1110328"/>
                    <a:gd name="connsiteY19" fmla="*/ 1900174 h 2194957"/>
                    <a:gd name="connsiteX20" fmla="*/ 356909 w 1110328"/>
                    <a:gd name="connsiteY20" fmla="*/ 1806566 h 2194957"/>
                    <a:gd name="connsiteX21" fmla="*/ 751967 w 1110328"/>
                    <a:gd name="connsiteY21" fmla="*/ 1565207 h 2194957"/>
                    <a:gd name="connsiteX22" fmla="*/ 785220 w 1110328"/>
                    <a:gd name="connsiteY22" fmla="*/ 1031923 h 2194957"/>
                    <a:gd name="connsiteX23" fmla="*/ 214156 w 1110328"/>
                    <a:gd name="connsiteY23" fmla="*/ 1031923 h 2194957"/>
                    <a:gd name="connsiteX24" fmla="*/ 126363 w 1110328"/>
                    <a:gd name="connsiteY24" fmla="*/ 1031923 h 2194957"/>
                    <a:gd name="connsiteX25" fmla="*/ 60301 w 1110328"/>
                    <a:gd name="connsiteY25" fmla="*/ 966282 h 2194957"/>
                    <a:gd name="connsiteX26" fmla="*/ 60301 w 1110328"/>
                    <a:gd name="connsiteY26" fmla="*/ 878436 h 2194957"/>
                    <a:gd name="connsiteX27" fmla="*/ 60301 w 1110328"/>
                    <a:gd name="connsiteY27" fmla="*/ 164567 h 2194957"/>
                    <a:gd name="connsiteX28" fmla="*/ 60301 w 1110328"/>
                    <a:gd name="connsiteY28" fmla="*/ 76722 h 2194957"/>
                    <a:gd name="connsiteX29" fmla="*/ 126363 w 1110328"/>
                    <a:gd name="connsiteY29" fmla="*/ 5292 h 2194957"/>
                    <a:gd name="connsiteX30" fmla="*/ 214156 w 1110328"/>
                    <a:gd name="connsiteY30" fmla="*/ 5292 h 219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0328" h="2194957">
                      <a:moveTo>
                        <a:pt x="214156" y="5292"/>
                      </a:moveTo>
                      <a:lnTo>
                        <a:pt x="927552" y="5292"/>
                      </a:lnTo>
                      <a:cubicBezTo>
                        <a:pt x="1061079" y="5292"/>
                        <a:pt x="988721" y="-6613"/>
                        <a:pt x="1015319" y="5292"/>
                      </a:cubicBezTo>
                      <a:cubicBezTo>
                        <a:pt x="1041917" y="17197"/>
                        <a:pt x="1087143" y="47602"/>
                        <a:pt x="1087143" y="76722"/>
                      </a:cubicBezTo>
                      <a:lnTo>
                        <a:pt x="1087143" y="164567"/>
                      </a:lnTo>
                      <a:lnTo>
                        <a:pt x="1087143" y="680566"/>
                      </a:lnTo>
                      <a:lnTo>
                        <a:pt x="1087143" y="702297"/>
                      </a:lnTo>
                      <a:lnTo>
                        <a:pt x="1087143" y="960494"/>
                      </a:lnTo>
                      <a:cubicBezTo>
                        <a:pt x="1087143" y="1096034"/>
                        <a:pt x="1139310" y="1348864"/>
                        <a:pt x="1087143" y="1515536"/>
                      </a:cubicBezTo>
                      <a:cubicBezTo>
                        <a:pt x="1034976" y="1682208"/>
                        <a:pt x="943561" y="1895076"/>
                        <a:pt x="774143" y="1960527"/>
                      </a:cubicBezTo>
                      <a:lnTo>
                        <a:pt x="219469" y="2174814"/>
                      </a:lnTo>
                      <a:cubicBezTo>
                        <a:pt x="124292" y="2212375"/>
                        <a:pt x="208851" y="2185890"/>
                        <a:pt x="203080" y="2185890"/>
                      </a:cubicBezTo>
                      <a:lnTo>
                        <a:pt x="186663" y="2185890"/>
                      </a:lnTo>
                      <a:lnTo>
                        <a:pt x="164483" y="2185890"/>
                      </a:lnTo>
                      <a:cubicBezTo>
                        <a:pt x="150741" y="2185890"/>
                        <a:pt x="121318" y="2196237"/>
                        <a:pt x="104210" y="2185890"/>
                      </a:cubicBezTo>
                      <a:lnTo>
                        <a:pt x="49224" y="2152635"/>
                      </a:lnTo>
                      <a:cubicBezTo>
                        <a:pt x="36438" y="2137034"/>
                        <a:pt x="35682" y="2115136"/>
                        <a:pt x="27494" y="2092281"/>
                      </a:cubicBezTo>
                      <a:lnTo>
                        <a:pt x="0" y="2015539"/>
                      </a:lnTo>
                      <a:cubicBezTo>
                        <a:pt x="886" y="1988108"/>
                        <a:pt x="7853" y="1936645"/>
                        <a:pt x="32808" y="1927693"/>
                      </a:cubicBezTo>
                      <a:lnTo>
                        <a:pt x="109525" y="1900174"/>
                      </a:lnTo>
                      <a:cubicBezTo>
                        <a:pt x="163542" y="1879986"/>
                        <a:pt x="253864" y="1869521"/>
                        <a:pt x="356909" y="1806566"/>
                      </a:cubicBezTo>
                      <a:lnTo>
                        <a:pt x="751967" y="1565207"/>
                      </a:lnTo>
                      <a:cubicBezTo>
                        <a:pt x="823352" y="1436100"/>
                        <a:pt x="911451" y="1031923"/>
                        <a:pt x="785220" y="1031923"/>
                      </a:cubicBezTo>
                      <a:lnTo>
                        <a:pt x="214156" y="1031923"/>
                      </a:lnTo>
                      <a:cubicBezTo>
                        <a:pt x="104347" y="1031923"/>
                        <a:pt x="152006" y="1042863"/>
                        <a:pt x="126363" y="1031923"/>
                      </a:cubicBezTo>
                      <a:cubicBezTo>
                        <a:pt x="100721" y="1020983"/>
                        <a:pt x="60301" y="994132"/>
                        <a:pt x="60301" y="966282"/>
                      </a:cubicBezTo>
                      <a:lnTo>
                        <a:pt x="60301" y="878436"/>
                      </a:lnTo>
                      <a:lnTo>
                        <a:pt x="60301" y="164567"/>
                      </a:lnTo>
                      <a:cubicBezTo>
                        <a:pt x="60301" y="30948"/>
                        <a:pt x="40788" y="97820"/>
                        <a:pt x="60301" y="76722"/>
                      </a:cubicBezTo>
                      <a:lnTo>
                        <a:pt x="126363" y="5292"/>
                      </a:lnTo>
                      <a:cubicBezTo>
                        <a:pt x="152005" y="-6613"/>
                        <a:pt x="80625" y="5292"/>
                        <a:pt x="214156" y="5292"/>
                      </a:cubicBezTo>
                      <a:close/>
                    </a:path>
                  </a:pathLst>
                </a:cu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grpSp>
        </p:grpSp>
      </p:grpSp>
      <p:grpSp>
        <p:nvGrpSpPr>
          <p:cNvPr id="145" name="QuotationMarksBlue 27">
            <a:extLst>
              <a:ext uri="{FF2B5EF4-FFF2-40B4-BE49-F238E27FC236}">
                <a16:creationId xmlns:a16="http://schemas.microsoft.com/office/drawing/2014/main" id="{488B3C90-6903-448B-B0AE-3C0E7C2877F2}"/>
              </a:ext>
            </a:extLst>
          </p:cNvPr>
          <p:cNvGrpSpPr>
            <a:grpSpLocks noChangeAspect="1"/>
          </p:cNvGrpSpPr>
          <p:nvPr>
            <p:custDataLst>
              <p:tags r:id="rId10"/>
            </p:custDataLst>
          </p:nvPr>
        </p:nvGrpSpPr>
        <p:grpSpPr>
          <a:xfrm>
            <a:off x="8172450" y="4744420"/>
            <a:ext cx="315718" cy="315718"/>
            <a:chOff x="1016000" y="1016000"/>
            <a:chExt cx="396228" cy="396228"/>
          </a:xfrm>
        </p:grpSpPr>
        <p:sp>
          <p:nvSpPr>
            <p:cNvPr id="146" name="Oval 145">
              <a:extLst>
                <a:ext uri="{FF2B5EF4-FFF2-40B4-BE49-F238E27FC236}">
                  <a16:creationId xmlns:a16="http://schemas.microsoft.com/office/drawing/2014/main" id="{86E17A76-B923-4EEA-AA11-B97D99BF86F0}"/>
                </a:ext>
              </a:extLst>
            </p:cNvPr>
            <p:cNvSpPr/>
            <p:nvPr/>
          </p:nvSpPr>
          <p:spPr>
            <a:xfrm>
              <a:off x="1016000" y="1016000"/>
              <a:ext cx="396228" cy="396228"/>
            </a:xfrm>
            <a:prstGeom prst="ellipse">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grpSp>
          <p:nvGrpSpPr>
            <p:cNvPr id="147" name="Group 146">
              <a:extLst>
                <a:ext uri="{FF2B5EF4-FFF2-40B4-BE49-F238E27FC236}">
                  <a16:creationId xmlns:a16="http://schemas.microsoft.com/office/drawing/2014/main" id="{AC87E6EB-3654-4059-B2BA-7656BE342DDA}"/>
                </a:ext>
              </a:extLst>
            </p:cNvPr>
            <p:cNvGrpSpPr>
              <a:grpSpLocks noChangeAspect="1"/>
            </p:cNvGrpSpPr>
            <p:nvPr/>
          </p:nvGrpSpPr>
          <p:grpSpPr>
            <a:xfrm>
              <a:off x="1108293" y="1151401"/>
              <a:ext cx="223425" cy="126396"/>
              <a:chOff x="1018198" y="1915826"/>
              <a:chExt cx="5902920" cy="3339389"/>
            </a:xfrm>
          </p:grpSpPr>
          <p:grpSp>
            <p:nvGrpSpPr>
              <p:cNvPr id="148" name="Group 147">
                <a:extLst>
                  <a:ext uri="{FF2B5EF4-FFF2-40B4-BE49-F238E27FC236}">
                    <a16:creationId xmlns:a16="http://schemas.microsoft.com/office/drawing/2014/main" id="{3DDCF7C0-5907-4D29-A7D5-73EAE6981060}"/>
                  </a:ext>
                </a:extLst>
              </p:cNvPr>
              <p:cNvGrpSpPr/>
              <p:nvPr/>
            </p:nvGrpSpPr>
            <p:grpSpPr>
              <a:xfrm>
                <a:off x="4446462" y="3060258"/>
                <a:ext cx="2474656" cy="2194957"/>
                <a:chOff x="8918818" y="4018207"/>
                <a:chExt cx="2474656" cy="2194957"/>
              </a:xfrm>
            </p:grpSpPr>
            <p:sp>
              <p:nvSpPr>
                <p:cNvPr id="152" name="Freeform: Shape 151">
                  <a:extLst>
                    <a:ext uri="{FF2B5EF4-FFF2-40B4-BE49-F238E27FC236}">
                      <a16:creationId xmlns:a16="http://schemas.microsoft.com/office/drawing/2014/main" id="{E485B180-61F8-46F2-8268-24F28A4FC26B}"/>
                    </a:ext>
                  </a:extLst>
                </p:cNvPr>
                <p:cNvSpPr>
                  <a:spLocks noChangeAspect="1"/>
                </p:cNvSpPr>
                <p:nvPr/>
              </p:nvSpPr>
              <p:spPr>
                <a:xfrm>
                  <a:off x="8918818" y="4018207"/>
                  <a:ext cx="1110328" cy="2194957"/>
                </a:xfrm>
                <a:custGeom>
                  <a:avLst/>
                  <a:gdLst>
                    <a:gd name="connsiteX0" fmla="*/ 214156 w 1087143"/>
                    <a:gd name="connsiteY0" fmla="*/ 0 h 2180598"/>
                    <a:gd name="connsiteX1" fmla="*/ 927552 w 1087143"/>
                    <a:gd name="connsiteY1" fmla="*/ 0 h 2180598"/>
                    <a:gd name="connsiteX2" fmla="*/ 1015319 w 1087143"/>
                    <a:gd name="connsiteY2" fmla="*/ 0 h 2180598"/>
                    <a:gd name="connsiteX3" fmla="*/ 1087143 w 1087143"/>
                    <a:gd name="connsiteY3" fmla="*/ 71430 h 2180598"/>
                    <a:gd name="connsiteX4" fmla="*/ 1087143 w 1087143"/>
                    <a:gd name="connsiteY4" fmla="*/ 159275 h 2180598"/>
                    <a:gd name="connsiteX5" fmla="*/ 1087143 w 1087143"/>
                    <a:gd name="connsiteY5" fmla="*/ 675274 h 2180598"/>
                    <a:gd name="connsiteX6" fmla="*/ 1087143 w 1087143"/>
                    <a:gd name="connsiteY6" fmla="*/ 697005 h 2180598"/>
                    <a:gd name="connsiteX7" fmla="*/ 1087143 w 1087143"/>
                    <a:gd name="connsiteY7" fmla="*/ 955202 h 2180598"/>
                    <a:gd name="connsiteX8" fmla="*/ 1087143 w 1087143"/>
                    <a:gd name="connsiteY8" fmla="*/ 1510244 h 2180598"/>
                    <a:gd name="connsiteX9" fmla="*/ 774143 w 1087143"/>
                    <a:gd name="connsiteY9" fmla="*/ 1955235 h 2180598"/>
                    <a:gd name="connsiteX10" fmla="*/ 219469 w 1087143"/>
                    <a:gd name="connsiteY10" fmla="*/ 2169522 h 2180598"/>
                    <a:gd name="connsiteX11" fmla="*/ 203080 w 1087143"/>
                    <a:gd name="connsiteY11" fmla="*/ 2180598 h 2180598"/>
                    <a:gd name="connsiteX12" fmla="*/ 186663 w 1087143"/>
                    <a:gd name="connsiteY12" fmla="*/ 2180598 h 2180598"/>
                    <a:gd name="connsiteX13" fmla="*/ 164483 w 1087143"/>
                    <a:gd name="connsiteY13" fmla="*/ 2180598 h 2180598"/>
                    <a:gd name="connsiteX14" fmla="*/ 104210 w 1087143"/>
                    <a:gd name="connsiteY14" fmla="*/ 2180598 h 2180598"/>
                    <a:gd name="connsiteX15" fmla="*/ 49224 w 1087143"/>
                    <a:gd name="connsiteY15" fmla="*/ 2147343 h 2180598"/>
                    <a:gd name="connsiteX16" fmla="*/ 27494 w 1087143"/>
                    <a:gd name="connsiteY16" fmla="*/ 2086989 h 2180598"/>
                    <a:gd name="connsiteX17" fmla="*/ 0 w 1087143"/>
                    <a:gd name="connsiteY17" fmla="*/ 2010247 h 2180598"/>
                    <a:gd name="connsiteX18" fmla="*/ 32808 w 1087143"/>
                    <a:gd name="connsiteY18" fmla="*/ 1922401 h 2180598"/>
                    <a:gd name="connsiteX19" fmla="*/ 109525 w 1087143"/>
                    <a:gd name="connsiteY19" fmla="*/ 1894882 h 2180598"/>
                    <a:gd name="connsiteX20" fmla="*/ 356909 w 1087143"/>
                    <a:gd name="connsiteY20" fmla="*/ 1801274 h 2180598"/>
                    <a:gd name="connsiteX21" fmla="*/ 751967 w 1087143"/>
                    <a:gd name="connsiteY21" fmla="*/ 1559915 h 2180598"/>
                    <a:gd name="connsiteX22" fmla="*/ 785220 w 1087143"/>
                    <a:gd name="connsiteY22" fmla="*/ 1026631 h 2180598"/>
                    <a:gd name="connsiteX23" fmla="*/ 214156 w 1087143"/>
                    <a:gd name="connsiteY23" fmla="*/ 1026631 h 2180598"/>
                    <a:gd name="connsiteX24" fmla="*/ 126363 w 1087143"/>
                    <a:gd name="connsiteY24" fmla="*/ 1026631 h 2180598"/>
                    <a:gd name="connsiteX25" fmla="*/ 60301 w 1087143"/>
                    <a:gd name="connsiteY25" fmla="*/ 960990 h 2180598"/>
                    <a:gd name="connsiteX26" fmla="*/ 60301 w 1087143"/>
                    <a:gd name="connsiteY26" fmla="*/ 873144 h 2180598"/>
                    <a:gd name="connsiteX27" fmla="*/ 60301 w 1087143"/>
                    <a:gd name="connsiteY27" fmla="*/ 159275 h 2180598"/>
                    <a:gd name="connsiteX28" fmla="*/ 60301 w 1087143"/>
                    <a:gd name="connsiteY28" fmla="*/ 71430 h 2180598"/>
                    <a:gd name="connsiteX29" fmla="*/ 126363 w 1087143"/>
                    <a:gd name="connsiteY29" fmla="*/ 0 h 2180598"/>
                    <a:gd name="connsiteX30" fmla="*/ 214156 w 1087143"/>
                    <a:gd name="connsiteY30" fmla="*/ 0 h 2180598"/>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94111"/>
                    <a:gd name="connsiteX1" fmla="*/ 927552 w 1110328"/>
                    <a:gd name="connsiteY1" fmla="*/ 5291 h 2194111"/>
                    <a:gd name="connsiteX2" fmla="*/ 1015319 w 1110328"/>
                    <a:gd name="connsiteY2" fmla="*/ 5291 h 2194111"/>
                    <a:gd name="connsiteX3" fmla="*/ 1087143 w 1110328"/>
                    <a:gd name="connsiteY3" fmla="*/ 76721 h 2194111"/>
                    <a:gd name="connsiteX4" fmla="*/ 1087143 w 1110328"/>
                    <a:gd name="connsiteY4" fmla="*/ 164566 h 2194111"/>
                    <a:gd name="connsiteX5" fmla="*/ 1087143 w 1110328"/>
                    <a:gd name="connsiteY5" fmla="*/ 680565 h 2194111"/>
                    <a:gd name="connsiteX6" fmla="*/ 1087143 w 1110328"/>
                    <a:gd name="connsiteY6" fmla="*/ 702296 h 2194111"/>
                    <a:gd name="connsiteX7" fmla="*/ 1087143 w 1110328"/>
                    <a:gd name="connsiteY7" fmla="*/ 960493 h 2194111"/>
                    <a:gd name="connsiteX8" fmla="*/ 1087143 w 1110328"/>
                    <a:gd name="connsiteY8" fmla="*/ 1515535 h 2194111"/>
                    <a:gd name="connsiteX9" fmla="*/ 774143 w 1110328"/>
                    <a:gd name="connsiteY9" fmla="*/ 1960526 h 2194111"/>
                    <a:gd name="connsiteX10" fmla="*/ 219469 w 1110328"/>
                    <a:gd name="connsiteY10" fmla="*/ 2174813 h 2194111"/>
                    <a:gd name="connsiteX11" fmla="*/ 203080 w 1110328"/>
                    <a:gd name="connsiteY11" fmla="*/ 2185889 h 2194111"/>
                    <a:gd name="connsiteX12" fmla="*/ 186663 w 1110328"/>
                    <a:gd name="connsiteY12" fmla="*/ 2185889 h 2194111"/>
                    <a:gd name="connsiteX13" fmla="*/ 164483 w 1110328"/>
                    <a:gd name="connsiteY13" fmla="*/ 2185889 h 2194111"/>
                    <a:gd name="connsiteX14" fmla="*/ 104210 w 1110328"/>
                    <a:gd name="connsiteY14" fmla="*/ 2185889 h 2194111"/>
                    <a:gd name="connsiteX15" fmla="*/ 49224 w 1110328"/>
                    <a:gd name="connsiteY15" fmla="*/ 2152634 h 2194111"/>
                    <a:gd name="connsiteX16" fmla="*/ 27494 w 1110328"/>
                    <a:gd name="connsiteY16" fmla="*/ 2092280 h 2194111"/>
                    <a:gd name="connsiteX17" fmla="*/ 0 w 1110328"/>
                    <a:gd name="connsiteY17" fmla="*/ 2015538 h 2194111"/>
                    <a:gd name="connsiteX18" fmla="*/ 32808 w 1110328"/>
                    <a:gd name="connsiteY18" fmla="*/ 1927692 h 2194111"/>
                    <a:gd name="connsiteX19" fmla="*/ 109525 w 1110328"/>
                    <a:gd name="connsiteY19" fmla="*/ 1900173 h 2194111"/>
                    <a:gd name="connsiteX20" fmla="*/ 356909 w 1110328"/>
                    <a:gd name="connsiteY20" fmla="*/ 1806565 h 2194111"/>
                    <a:gd name="connsiteX21" fmla="*/ 751967 w 1110328"/>
                    <a:gd name="connsiteY21" fmla="*/ 1565206 h 2194111"/>
                    <a:gd name="connsiteX22" fmla="*/ 785220 w 1110328"/>
                    <a:gd name="connsiteY22" fmla="*/ 1031922 h 2194111"/>
                    <a:gd name="connsiteX23" fmla="*/ 214156 w 1110328"/>
                    <a:gd name="connsiteY23" fmla="*/ 1031922 h 2194111"/>
                    <a:gd name="connsiteX24" fmla="*/ 126363 w 1110328"/>
                    <a:gd name="connsiteY24" fmla="*/ 1031922 h 2194111"/>
                    <a:gd name="connsiteX25" fmla="*/ 60301 w 1110328"/>
                    <a:gd name="connsiteY25" fmla="*/ 966281 h 2194111"/>
                    <a:gd name="connsiteX26" fmla="*/ 60301 w 1110328"/>
                    <a:gd name="connsiteY26" fmla="*/ 878435 h 2194111"/>
                    <a:gd name="connsiteX27" fmla="*/ 60301 w 1110328"/>
                    <a:gd name="connsiteY27" fmla="*/ 164566 h 2194111"/>
                    <a:gd name="connsiteX28" fmla="*/ 60301 w 1110328"/>
                    <a:gd name="connsiteY28" fmla="*/ 76721 h 2194111"/>
                    <a:gd name="connsiteX29" fmla="*/ 126363 w 1110328"/>
                    <a:gd name="connsiteY29" fmla="*/ 5291 h 2194111"/>
                    <a:gd name="connsiteX30" fmla="*/ 214156 w 1110328"/>
                    <a:gd name="connsiteY30" fmla="*/ 5291 h 2194111"/>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6221 w 1112393"/>
                    <a:gd name="connsiteY0" fmla="*/ 5291 h 2194956"/>
                    <a:gd name="connsiteX1" fmla="*/ 929617 w 1112393"/>
                    <a:gd name="connsiteY1" fmla="*/ 5291 h 2194956"/>
                    <a:gd name="connsiteX2" fmla="*/ 1017384 w 1112393"/>
                    <a:gd name="connsiteY2" fmla="*/ 5291 h 2194956"/>
                    <a:gd name="connsiteX3" fmla="*/ 1089208 w 1112393"/>
                    <a:gd name="connsiteY3" fmla="*/ 76721 h 2194956"/>
                    <a:gd name="connsiteX4" fmla="*/ 1089208 w 1112393"/>
                    <a:gd name="connsiteY4" fmla="*/ 164566 h 2194956"/>
                    <a:gd name="connsiteX5" fmla="*/ 1089208 w 1112393"/>
                    <a:gd name="connsiteY5" fmla="*/ 680565 h 2194956"/>
                    <a:gd name="connsiteX6" fmla="*/ 1089208 w 1112393"/>
                    <a:gd name="connsiteY6" fmla="*/ 702296 h 2194956"/>
                    <a:gd name="connsiteX7" fmla="*/ 1089208 w 1112393"/>
                    <a:gd name="connsiteY7" fmla="*/ 960493 h 2194956"/>
                    <a:gd name="connsiteX8" fmla="*/ 1089208 w 1112393"/>
                    <a:gd name="connsiteY8" fmla="*/ 1515535 h 2194956"/>
                    <a:gd name="connsiteX9" fmla="*/ 776208 w 1112393"/>
                    <a:gd name="connsiteY9" fmla="*/ 1960526 h 2194956"/>
                    <a:gd name="connsiteX10" fmla="*/ 221534 w 1112393"/>
                    <a:gd name="connsiteY10" fmla="*/ 2174813 h 2194956"/>
                    <a:gd name="connsiteX11" fmla="*/ 205145 w 1112393"/>
                    <a:gd name="connsiteY11" fmla="*/ 2185889 h 2194956"/>
                    <a:gd name="connsiteX12" fmla="*/ 188728 w 1112393"/>
                    <a:gd name="connsiteY12" fmla="*/ 2185889 h 2194956"/>
                    <a:gd name="connsiteX13" fmla="*/ 166548 w 1112393"/>
                    <a:gd name="connsiteY13" fmla="*/ 2185889 h 2194956"/>
                    <a:gd name="connsiteX14" fmla="*/ 106275 w 1112393"/>
                    <a:gd name="connsiteY14" fmla="*/ 2185889 h 2194956"/>
                    <a:gd name="connsiteX15" fmla="*/ 51289 w 1112393"/>
                    <a:gd name="connsiteY15" fmla="*/ 2152634 h 2194956"/>
                    <a:gd name="connsiteX16" fmla="*/ 29559 w 1112393"/>
                    <a:gd name="connsiteY16" fmla="*/ 2092280 h 2194956"/>
                    <a:gd name="connsiteX17" fmla="*/ 2065 w 1112393"/>
                    <a:gd name="connsiteY17" fmla="*/ 2015538 h 2194956"/>
                    <a:gd name="connsiteX18" fmla="*/ 34873 w 1112393"/>
                    <a:gd name="connsiteY18" fmla="*/ 1927692 h 2194956"/>
                    <a:gd name="connsiteX19" fmla="*/ 111590 w 1112393"/>
                    <a:gd name="connsiteY19" fmla="*/ 1900173 h 2194956"/>
                    <a:gd name="connsiteX20" fmla="*/ 358974 w 1112393"/>
                    <a:gd name="connsiteY20" fmla="*/ 1806565 h 2194956"/>
                    <a:gd name="connsiteX21" fmla="*/ 754032 w 1112393"/>
                    <a:gd name="connsiteY21" fmla="*/ 1565206 h 2194956"/>
                    <a:gd name="connsiteX22" fmla="*/ 787285 w 1112393"/>
                    <a:gd name="connsiteY22" fmla="*/ 1031922 h 2194956"/>
                    <a:gd name="connsiteX23" fmla="*/ 216221 w 1112393"/>
                    <a:gd name="connsiteY23" fmla="*/ 1031922 h 2194956"/>
                    <a:gd name="connsiteX24" fmla="*/ 128428 w 1112393"/>
                    <a:gd name="connsiteY24" fmla="*/ 1031922 h 2194956"/>
                    <a:gd name="connsiteX25" fmla="*/ 62366 w 1112393"/>
                    <a:gd name="connsiteY25" fmla="*/ 966281 h 2194956"/>
                    <a:gd name="connsiteX26" fmla="*/ 62366 w 1112393"/>
                    <a:gd name="connsiteY26" fmla="*/ 878435 h 2194956"/>
                    <a:gd name="connsiteX27" fmla="*/ 62366 w 1112393"/>
                    <a:gd name="connsiteY27" fmla="*/ 164566 h 2194956"/>
                    <a:gd name="connsiteX28" fmla="*/ 62366 w 1112393"/>
                    <a:gd name="connsiteY28" fmla="*/ 76721 h 2194956"/>
                    <a:gd name="connsiteX29" fmla="*/ 128428 w 1112393"/>
                    <a:gd name="connsiteY29" fmla="*/ 5291 h 2194956"/>
                    <a:gd name="connsiteX30" fmla="*/ 216221 w 1112393"/>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9224 h 2198889"/>
                    <a:gd name="connsiteX1" fmla="*/ 927552 w 1110328"/>
                    <a:gd name="connsiteY1" fmla="*/ 9224 h 2198889"/>
                    <a:gd name="connsiteX2" fmla="*/ 1015319 w 1110328"/>
                    <a:gd name="connsiteY2" fmla="*/ 9224 h 2198889"/>
                    <a:gd name="connsiteX3" fmla="*/ 1087143 w 1110328"/>
                    <a:gd name="connsiteY3" fmla="*/ 80654 h 2198889"/>
                    <a:gd name="connsiteX4" fmla="*/ 1087143 w 1110328"/>
                    <a:gd name="connsiteY4" fmla="*/ 168499 h 2198889"/>
                    <a:gd name="connsiteX5" fmla="*/ 1087143 w 1110328"/>
                    <a:gd name="connsiteY5" fmla="*/ 684498 h 2198889"/>
                    <a:gd name="connsiteX6" fmla="*/ 1087143 w 1110328"/>
                    <a:gd name="connsiteY6" fmla="*/ 706229 h 2198889"/>
                    <a:gd name="connsiteX7" fmla="*/ 1087143 w 1110328"/>
                    <a:gd name="connsiteY7" fmla="*/ 964426 h 2198889"/>
                    <a:gd name="connsiteX8" fmla="*/ 1087143 w 1110328"/>
                    <a:gd name="connsiteY8" fmla="*/ 1519468 h 2198889"/>
                    <a:gd name="connsiteX9" fmla="*/ 774143 w 1110328"/>
                    <a:gd name="connsiteY9" fmla="*/ 1964459 h 2198889"/>
                    <a:gd name="connsiteX10" fmla="*/ 219469 w 1110328"/>
                    <a:gd name="connsiteY10" fmla="*/ 2178746 h 2198889"/>
                    <a:gd name="connsiteX11" fmla="*/ 203080 w 1110328"/>
                    <a:gd name="connsiteY11" fmla="*/ 2189822 h 2198889"/>
                    <a:gd name="connsiteX12" fmla="*/ 186663 w 1110328"/>
                    <a:gd name="connsiteY12" fmla="*/ 2189822 h 2198889"/>
                    <a:gd name="connsiteX13" fmla="*/ 164483 w 1110328"/>
                    <a:gd name="connsiteY13" fmla="*/ 2189822 h 2198889"/>
                    <a:gd name="connsiteX14" fmla="*/ 104210 w 1110328"/>
                    <a:gd name="connsiteY14" fmla="*/ 2189822 h 2198889"/>
                    <a:gd name="connsiteX15" fmla="*/ 49224 w 1110328"/>
                    <a:gd name="connsiteY15" fmla="*/ 2156567 h 2198889"/>
                    <a:gd name="connsiteX16" fmla="*/ 27494 w 1110328"/>
                    <a:gd name="connsiteY16" fmla="*/ 2096213 h 2198889"/>
                    <a:gd name="connsiteX17" fmla="*/ 0 w 1110328"/>
                    <a:gd name="connsiteY17" fmla="*/ 2019471 h 2198889"/>
                    <a:gd name="connsiteX18" fmla="*/ 32808 w 1110328"/>
                    <a:gd name="connsiteY18" fmla="*/ 1931625 h 2198889"/>
                    <a:gd name="connsiteX19" fmla="*/ 109525 w 1110328"/>
                    <a:gd name="connsiteY19" fmla="*/ 1904106 h 2198889"/>
                    <a:gd name="connsiteX20" fmla="*/ 356909 w 1110328"/>
                    <a:gd name="connsiteY20" fmla="*/ 1810498 h 2198889"/>
                    <a:gd name="connsiteX21" fmla="*/ 751967 w 1110328"/>
                    <a:gd name="connsiteY21" fmla="*/ 1569139 h 2198889"/>
                    <a:gd name="connsiteX22" fmla="*/ 785220 w 1110328"/>
                    <a:gd name="connsiteY22" fmla="*/ 1035855 h 2198889"/>
                    <a:gd name="connsiteX23" fmla="*/ 214156 w 1110328"/>
                    <a:gd name="connsiteY23" fmla="*/ 1035855 h 2198889"/>
                    <a:gd name="connsiteX24" fmla="*/ 126363 w 1110328"/>
                    <a:gd name="connsiteY24" fmla="*/ 1035855 h 2198889"/>
                    <a:gd name="connsiteX25" fmla="*/ 60301 w 1110328"/>
                    <a:gd name="connsiteY25" fmla="*/ 970214 h 2198889"/>
                    <a:gd name="connsiteX26" fmla="*/ 60301 w 1110328"/>
                    <a:gd name="connsiteY26" fmla="*/ 882368 h 2198889"/>
                    <a:gd name="connsiteX27" fmla="*/ 60301 w 1110328"/>
                    <a:gd name="connsiteY27" fmla="*/ 168499 h 2198889"/>
                    <a:gd name="connsiteX28" fmla="*/ 60301 w 1110328"/>
                    <a:gd name="connsiteY28" fmla="*/ 80654 h 2198889"/>
                    <a:gd name="connsiteX29" fmla="*/ 126363 w 1110328"/>
                    <a:gd name="connsiteY29" fmla="*/ 9224 h 2198889"/>
                    <a:gd name="connsiteX30" fmla="*/ 214156 w 1110328"/>
                    <a:gd name="connsiteY30" fmla="*/ 9224 h 2198889"/>
                    <a:gd name="connsiteX0" fmla="*/ 214156 w 1110328"/>
                    <a:gd name="connsiteY0" fmla="*/ 5292 h 2194957"/>
                    <a:gd name="connsiteX1" fmla="*/ 927552 w 1110328"/>
                    <a:gd name="connsiteY1" fmla="*/ 5292 h 2194957"/>
                    <a:gd name="connsiteX2" fmla="*/ 1015319 w 1110328"/>
                    <a:gd name="connsiteY2" fmla="*/ 5292 h 2194957"/>
                    <a:gd name="connsiteX3" fmla="*/ 1087143 w 1110328"/>
                    <a:gd name="connsiteY3" fmla="*/ 76722 h 2194957"/>
                    <a:gd name="connsiteX4" fmla="*/ 1087143 w 1110328"/>
                    <a:gd name="connsiteY4" fmla="*/ 164567 h 2194957"/>
                    <a:gd name="connsiteX5" fmla="*/ 1087143 w 1110328"/>
                    <a:gd name="connsiteY5" fmla="*/ 680566 h 2194957"/>
                    <a:gd name="connsiteX6" fmla="*/ 1087143 w 1110328"/>
                    <a:gd name="connsiteY6" fmla="*/ 702297 h 2194957"/>
                    <a:gd name="connsiteX7" fmla="*/ 1087143 w 1110328"/>
                    <a:gd name="connsiteY7" fmla="*/ 960494 h 2194957"/>
                    <a:gd name="connsiteX8" fmla="*/ 1087143 w 1110328"/>
                    <a:gd name="connsiteY8" fmla="*/ 1515536 h 2194957"/>
                    <a:gd name="connsiteX9" fmla="*/ 774143 w 1110328"/>
                    <a:gd name="connsiteY9" fmla="*/ 1960527 h 2194957"/>
                    <a:gd name="connsiteX10" fmla="*/ 219469 w 1110328"/>
                    <a:gd name="connsiteY10" fmla="*/ 2174814 h 2194957"/>
                    <a:gd name="connsiteX11" fmla="*/ 203080 w 1110328"/>
                    <a:gd name="connsiteY11" fmla="*/ 2185890 h 2194957"/>
                    <a:gd name="connsiteX12" fmla="*/ 186663 w 1110328"/>
                    <a:gd name="connsiteY12" fmla="*/ 2185890 h 2194957"/>
                    <a:gd name="connsiteX13" fmla="*/ 164483 w 1110328"/>
                    <a:gd name="connsiteY13" fmla="*/ 2185890 h 2194957"/>
                    <a:gd name="connsiteX14" fmla="*/ 104210 w 1110328"/>
                    <a:gd name="connsiteY14" fmla="*/ 2185890 h 2194957"/>
                    <a:gd name="connsiteX15" fmla="*/ 49224 w 1110328"/>
                    <a:gd name="connsiteY15" fmla="*/ 2152635 h 2194957"/>
                    <a:gd name="connsiteX16" fmla="*/ 27494 w 1110328"/>
                    <a:gd name="connsiteY16" fmla="*/ 2092281 h 2194957"/>
                    <a:gd name="connsiteX17" fmla="*/ 0 w 1110328"/>
                    <a:gd name="connsiteY17" fmla="*/ 2015539 h 2194957"/>
                    <a:gd name="connsiteX18" fmla="*/ 32808 w 1110328"/>
                    <a:gd name="connsiteY18" fmla="*/ 1927693 h 2194957"/>
                    <a:gd name="connsiteX19" fmla="*/ 109525 w 1110328"/>
                    <a:gd name="connsiteY19" fmla="*/ 1900174 h 2194957"/>
                    <a:gd name="connsiteX20" fmla="*/ 356909 w 1110328"/>
                    <a:gd name="connsiteY20" fmla="*/ 1806566 h 2194957"/>
                    <a:gd name="connsiteX21" fmla="*/ 751967 w 1110328"/>
                    <a:gd name="connsiteY21" fmla="*/ 1565207 h 2194957"/>
                    <a:gd name="connsiteX22" fmla="*/ 785220 w 1110328"/>
                    <a:gd name="connsiteY22" fmla="*/ 1031923 h 2194957"/>
                    <a:gd name="connsiteX23" fmla="*/ 214156 w 1110328"/>
                    <a:gd name="connsiteY23" fmla="*/ 1031923 h 2194957"/>
                    <a:gd name="connsiteX24" fmla="*/ 126363 w 1110328"/>
                    <a:gd name="connsiteY24" fmla="*/ 1031923 h 2194957"/>
                    <a:gd name="connsiteX25" fmla="*/ 60301 w 1110328"/>
                    <a:gd name="connsiteY25" fmla="*/ 966282 h 2194957"/>
                    <a:gd name="connsiteX26" fmla="*/ 60301 w 1110328"/>
                    <a:gd name="connsiteY26" fmla="*/ 878436 h 2194957"/>
                    <a:gd name="connsiteX27" fmla="*/ 60301 w 1110328"/>
                    <a:gd name="connsiteY27" fmla="*/ 164567 h 2194957"/>
                    <a:gd name="connsiteX28" fmla="*/ 60301 w 1110328"/>
                    <a:gd name="connsiteY28" fmla="*/ 76722 h 2194957"/>
                    <a:gd name="connsiteX29" fmla="*/ 126363 w 1110328"/>
                    <a:gd name="connsiteY29" fmla="*/ 5292 h 2194957"/>
                    <a:gd name="connsiteX30" fmla="*/ 214156 w 1110328"/>
                    <a:gd name="connsiteY30" fmla="*/ 5292 h 219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0328" h="2194957">
                      <a:moveTo>
                        <a:pt x="214156" y="5292"/>
                      </a:moveTo>
                      <a:lnTo>
                        <a:pt x="927552" y="5292"/>
                      </a:lnTo>
                      <a:cubicBezTo>
                        <a:pt x="1061079" y="5292"/>
                        <a:pt x="988721" y="-6613"/>
                        <a:pt x="1015319" y="5292"/>
                      </a:cubicBezTo>
                      <a:cubicBezTo>
                        <a:pt x="1041917" y="17197"/>
                        <a:pt x="1087143" y="47602"/>
                        <a:pt x="1087143" y="76722"/>
                      </a:cubicBezTo>
                      <a:lnTo>
                        <a:pt x="1087143" y="164567"/>
                      </a:lnTo>
                      <a:lnTo>
                        <a:pt x="1087143" y="680566"/>
                      </a:lnTo>
                      <a:lnTo>
                        <a:pt x="1087143" y="702297"/>
                      </a:lnTo>
                      <a:lnTo>
                        <a:pt x="1087143" y="960494"/>
                      </a:lnTo>
                      <a:cubicBezTo>
                        <a:pt x="1087143" y="1096034"/>
                        <a:pt x="1139310" y="1348864"/>
                        <a:pt x="1087143" y="1515536"/>
                      </a:cubicBezTo>
                      <a:cubicBezTo>
                        <a:pt x="1034976" y="1682208"/>
                        <a:pt x="943561" y="1895076"/>
                        <a:pt x="774143" y="1960527"/>
                      </a:cubicBezTo>
                      <a:lnTo>
                        <a:pt x="219469" y="2174814"/>
                      </a:lnTo>
                      <a:cubicBezTo>
                        <a:pt x="124292" y="2212375"/>
                        <a:pt x="208851" y="2185890"/>
                        <a:pt x="203080" y="2185890"/>
                      </a:cubicBezTo>
                      <a:lnTo>
                        <a:pt x="186663" y="2185890"/>
                      </a:lnTo>
                      <a:lnTo>
                        <a:pt x="164483" y="2185890"/>
                      </a:lnTo>
                      <a:cubicBezTo>
                        <a:pt x="150741" y="2185890"/>
                        <a:pt x="121318" y="2196237"/>
                        <a:pt x="104210" y="2185890"/>
                      </a:cubicBezTo>
                      <a:lnTo>
                        <a:pt x="49224" y="2152635"/>
                      </a:lnTo>
                      <a:cubicBezTo>
                        <a:pt x="36438" y="2137034"/>
                        <a:pt x="35682" y="2115136"/>
                        <a:pt x="27494" y="2092281"/>
                      </a:cubicBezTo>
                      <a:lnTo>
                        <a:pt x="0" y="2015539"/>
                      </a:lnTo>
                      <a:cubicBezTo>
                        <a:pt x="886" y="1988108"/>
                        <a:pt x="7853" y="1936645"/>
                        <a:pt x="32808" y="1927693"/>
                      </a:cubicBezTo>
                      <a:lnTo>
                        <a:pt x="109525" y="1900174"/>
                      </a:lnTo>
                      <a:cubicBezTo>
                        <a:pt x="163542" y="1879986"/>
                        <a:pt x="253864" y="1869521"/>
                        <a:pt x="356909" y="1806566"/>
                      </a:cubicBezTo>
                      <a:lnTo>
                        <a:pt x="751967" y="1565207"/>
                      </a:lnTo>
                      <a:cubicBezTo>
                        <a:pt x="823352" y="1436100"/>
                        <a:pt x="911451" y="1031923"/>
                        <a:pt x="785220" y="1031923"/>
                      </a:cubicBezTo>
                      <a:lnTo>
                        <a:pt x="214156" y="1031923"/>
                      </a:lnTo>
                      <a:cubicBezTo>
                        <a:pt x="104347" y="1031923"/>
                        <a:pt x="152006" y="1042863"/>
                        <a:pt x="126363" y="1031923"/>
                      </a:cubicBezTo>
                      <a:cubicBezTo>
                        <a:pt x="100721" y="1020983"/>
                        <a:pt x="60301" y="994132"/>
                        <a:pt x="60301" y="966282"/>
                      </a:cubicBezTo>
                      <a:lnTo>
                        <a:pt x="60301" y="878436"/>
                      </a:lnTo>
                      <a:lnTo>
                        <a:pt x="60301" y="164567"/>
                      </a:lnTo>
                      <a:cubicBezTo>
                        <a:pt x="60301" y="30948"/>
                        <a:pt x="40788" y="97820"/>
                        <a:pt x="60301" y="76722"/>
                      </a:cubicBezTo>
                      <a:lnTo>
                        <a:pt x="126363" y="5292"/>
                      </a:lnTo>
                      <a:cubicBezTo>
                        <a:pt x="152005" y="-6613"/>
                        <a:pt x="80625" y="5292"/>
                        <a:pt x="214156" y="5292"/>
                      </a:cubicBezTo>
                      <a:close/>
                    </a:path>
                  </a:pathLst>
                </a:cu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
              <p:nvSpPr>
                <p:cNvPr id="153" name="Freeform: Shape 152">
                  <a:extLst>
                    <a:ext uri="{FF2B5EF4-FFF2-40B4-BE49-F238E27FC236}">
                      <a16:creationId xmlns:a16="http://schemas.microsoft.com/office/drawing/2014/main" id="{60F91031-A2EC-45B9-9960-E124A341A102}"/>
                    </a:ext>
                  </a:extLst>
                </p:cNvPr>
                <p:cNvSpPr>
                  <a:spLocks noChangeAspect="1"/>
                </p:cNvSpPr>
                <p:nvPr/>
              </p:nvSpPr>
              <p:spPr>
                <a:xfrm>
                  <a:off x="10283146" y="4018207"/>
                  <a:ext cx="1110328" cy="2194957"/>
                </a:xfrm>
                <a:custGeom>
                  <a:avLst/>
                  <a:gdLst>
                    <a:gd name="connsiteX0" fmla="*/ 214156 w 1087143"/>
                    <a:gd name="connsiteY0" fmla="*/ 0 h 2180598"/>
                    <a:gd name="connsiteX1" fmla="*/ 927552 w 1087143"/>
                    <a:gd name="connsiteY1" fmla="*/ 0 h 2180598"/>
                    <a:gd name="connsiteX2" fmla="*/ 1015319 w 1087143"/>
                    <a:gd name="connsiteY2" fmla="*/ 0 h 2180598"/>
                    <a:gd name="connsiteX3" fmla="*/ 1087143 w 1087143"/>
                    <a:gd name="connsiteY3" fmla="*/ 71430 h 2180598"/>
                    <a:gd name="connsiteX4" fmla="*/ 1087143 w 1087143"/>
                    <a:gd name="connsiteY4" fmla="*/ 159275 h 2180598"/>
                    <a:gd name="connsiteX5" fmla="*/ 1087143 w 1087143"/>
                    <a:gd name="connsiteY5" fmla="*/ 675274 h 2180598"/>
                    <a:gd name="connsiteX6" fmla="*/ 1087143 w 1087143"/>
                    <a:gd name="connsiteY6" fmla="*/ 697005 h 2180598"/>
                    <a:gd name="connsiteX7" fmla="*/ 1087143 w 1087143"/>
                    <a:gd name="connsiteY7" fmla="*/ 955202 h 2180598"/>
                    <a:gd name="connsiteX8" fmla="*/ 1087143 w 1087143"/>
                    <a:gd name="connsiteY8" fmla="*/ 1510244 h 2180598"/>
                    <a:gd name="connsiteX9" fmla="*/ 774143 w 1087143"/>
                    <a:gd name="connsiteY9" fmla="*/ 1955235 h 2180598"/>
                    <a:gd name="connsiteX10" fmla="*/ 219469 w 1087143"/>
                    <a:gd name="connsiteY10" fmla="*/ 2169522 h 2180598"/>
                    <a:gd name="connsiteX11" fmla="*/ 203080 w 1087143"/>
                    <a:gd name="connsiteY11" fmla="*/ 2180598 h 2180598"/>
                    <a:gd name="connsiteX12" fmla="*/ 186663 w 1087143"/>
                    <a:gd name="connsiteY12" fmla="*/ 2180598 h 2180598"/>
                    <a:gd name="connsiteX13" fmla="*/ 164483 w 1087143"/>
                    <a:gd name="connsiteY13" fmla="*/ 2180598 h 2180598"/>
                    <a:gd name="connsiteX14" fmla="*/ 104210 w 1087143"/>
                    <a:gd name="connsiteY14" fmla="*/ 2180598 h 2180598"/>
                    <a:gd name="connsiteX15" fmla="*/ 49224 w 1087143"/>
                    <a:gd name="connsiteY15" fmla="*/ 2147343 h 2180598"/>
                    <a:gd name="connsiteX16" fmla="*/ 27494 w 1087143"/>
                    <a:gd name="connsiteY16" fmla="*/ 2086989 h 2180598"/>
                    <a:gd name="connsiteX17" fmla="*/ 0 w 1087143"/>
                    <a:gd name="connsiteY17" fmla="*/ 2010247 h 2180598"/>
                    <a:gd name="connsiteX18" fmla="*/ 32808 w 1087143"/>
                    <a:gd name="connsiteY18" fmla="*/ 1922401 h 2180598"/>
                    <a:gd name="connsiteX19" fmla="*/ 109525 w 1087143"/>
                    <a:gd name="connsiteY19" fmla="*/ 1894882 h 2180598"/>
                    <a:gd name="connsiteX20" fmla="*/ 356909 w 1087143"/>
                    <a:gd name="connsiteY20" fmla="*/ 1801274 h 2180598"/>
                    <a:gd name="connsiteX21" fmla="*/ 751967 w 1087143"/>
                    <a:gd name="connsiteY21" fmla="*/ 1559915 h 2180598"/>
                    <a:gd name="connsiteX22" fmla="*/ 785220 w 1087143"/>
                    <a:gd name="connsiteY22" fmla="*/ 1026631 h 2180598"/>
                    <a:gd name="connsiteX23" fmla="*/ 214156 w 1087143"/>
                    <a:gd name="connsiteY23" fmla="*/ 1026631 h 2180598"/>
                    <a:gd name="connsiteX24" fmla="*/ 126363 w 1087143"/>
                    <a:gd name="connsiteY24" fmla="*/ 1026631 h 2180598"/>
                    <a:gd name="connsiteX25" fmla="*/ 60301 w 1087143"/>
                    <a:gd name="connsiteY25" fmla="*/ 960990 h 2180598"/>
                    <a:gd name="connsiteX26" fmla="*/ 60301 w 1087143"/>
                    <a:gd name="connsiteY26" fmla="*/ 873144 h 2180598"/>
                    <a:gd name="connsiteX27" fmla="*/ 60301 w 1087143"/>
                    <a:gd name="connsiteY27" fmla="*/ 159275 h 2180598"/>
                    <a:gd name="connsiteX28" fmla="*/ 60301 w 1087143"/>
                    <a:gd name="connsiteY28" fmla="*/ 71430 h 2180598"/>
                    <a:gd name="connsiteX29" fmla="*/ 126363 w 1087143"/>
                    <a:gd name="connsiteY29" fmla="*/ 0 h 2180598"/>
                    <a:gd name="connsiteX30" fmla="*/ 214156 w 1087143"/>
                    <a:gd name="connsiteY30" fmla="*/ 0 h 2180598"/>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94111"/>
                    <a:gd name="connsiteX1" fmla="*/ 927552 w 1110328"/>
                    <a:gd name="connsiteY1" fmla="*/ 5291 h 2194111"/>
                    <a:gd name="connsiteX2" fmla="*/ 1015319 w 1110328"/>
                    <a:gd name="connsiteY2" fmla="*/ 5291 h 2194111"/>
                    <a:gd name="connsiteX3" fmla="*/ 1087143 w 1110328"/>
                    <a:gd name="connsiteY3" fmla="*/ 76721 h 2194111"/>
                    <a:gd name="connsiteX4" fmla="*/ 1087143 w 1110328"/>
                    <a:gd name="connsiteY4" fmla="*/ 164566 h 2194111"/>
                    <a:gd name="connsiteX5" fmla="*/ 1087143 w 1110328"/>
                    <a:gd name="connsiteY5" fmla="*/ 680565 h 2194111"/>
                    <a:gd name="connsiteX6" fmla="*/ 1087143 w 1110328"/>
                    <a:gd name="connsiteY6" fmla="*/ 702296 h 2194111"/>
                    <a:gd name="connsiteX7" fmla="*/ 1087143 w 1110328"/>
                    <a:gd name="connsiteY7" fmla="*/ 960493 h 2194111"/>
                    <a:gd name="connsiteX8" fmla="*/ 1087143 w 1110328"/>
                    <a:gd name="connsiteY8" fmla="*/ 1515535 h 2194111"/>
                    <a:gd name="connsiteX9" fmla="*/ 774143 w 1110328"/>
                    <a:gd name="connsiteY9" fmla="*/ 1960526 h 2194111"/>
                    <a:gd name="connsiteX10" fmla="*/ 219469 w 1110328"/>
                    <a:gd name="connsiteY10" fmla="*/ 2174813 h 2194111"/>
                    <a:gd name="connsiteX11" fmla="*/ 203080 w 1110328"/>
                    <a:gd name="connsiteY11" fmla="*/ 2185889 h 2194111"/>
                    <a:gd name="connsiteX12" fmla="*/ 186663 w 1110328"/>
                    <a:gd name="connsiteY12" fmla="*/ 2185889 h 2194111"/>
                    <a:gd name="connsiteX13" fmla="*/ 164483 w 1110328"/>
                    <a:gd name="connsiteY13" fmla="*/ 2185889 h 2194111"/>
                    <a:gd name="connsiteX14" fmla="*/ 104210 w 1110328"/>
                    <a:gd name="connsiteY14" fmla="*/ 2185889 h 2194111"/>
                    <a:gd name="connsiteX15" fmla="*/ 49224 w 1110328"/>
                    <a:gd name="connsiteY15" fmla="*/ 2152634 h 2194111"/>
                    <a:gd name="connsiteX16" fmla="*/ 27494 w 1110328"/>
                    <a:gd name="connsiteY16" fmla="*/ 2092280 h 2194111"/>
                    <a:gd name="connsiteX17" fmla="*/ 0 w 1110328"/>
                    <a:gd name="connsiteY17" fmla="*/ 2015538 h 2194111"/>
                    <a:gd name="connsiteX18" fmla="*/ 32808 w 1110328"/>
                    <a:gd name="connsiteY18" fmla="*/ 1927692 h 2194111"/>
                    <a:gd name="connsiteX19" fmla="*/ 109525 w 1110328"/>
                    <a:gd name="connsiteY19" fmla="*/ 1900173 h 2194111"/>
                    <a:gd name="connsiteX20" fmla="*/ 356909 w 1110328"/>
                    <a:gd name="connsiteY20" fmla="*/ 1806565 h 2194111"/>
                    <a:gd name="connsiteX21" fmla="*/ 751967 w 1110328"/>
                    <a:gd name="connsiteY21" fmla="*/ 1565206 h 2194111"/>
                    <a:gd name="connsiteX22" fmla="*/ 785220 w 1110328"/>
                    <a:gd name="connsiteY22" fmla="*/ 1031922 h 2194111"/>
                    <a:gd name="connsiteX23" fmla="*/ 214156 w 1110328"/>
                    <a:gd name="connsiteY23" fmla="*/ 1031922 h 2194111"/>
                    <a:gd name="connsiteX24" fmla="*/ 126363 w 1110328"/>
                    <a:gd name="connsiteY24" fmla="*/ 1031922 h 2194111"/>
                    <a:gd name="connsiteX25" fmla="*/ 60301 w 1110328"/>
                    <a:gd name="connsiteY25" fmla="*/ 966281 h 2194111"/>
                    <a:gd name="connsiteX26" fmla="*/ 60301 w 1110328"/>
                    <a:gd name="connsiteY26" fmla="*/ 878435 h 2194111"/>
                    <a:gd name="connsiteX27" fmla="*/ 60301 w 1110328"/>
                    <a:gd name="connsiteY27" fmla="*/ 164566 h 2194111"/>
                    <a:gd name="connsiteX28" fmla="*/ 60301 w 1110328"/>
                    <a:gd name="connsiteY28" fmla="*/ 76721 h 2194111"/>
                    <a:gd name="connsiteX29" fmla="*/ 126363 w 1110328"/>
                    <a:gd name="connsiteY29" fmla="*/ 5291 h 2194111"/>
                    <a:gd name="connsiteX30" fmla="*/ 214156 w 1110328"/>
                    <a:gd name="connsiteY30" fmla="*/ 5291 h 2194111"/>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6221 w 1112393"/>
                    <a:gd name="connsiteY0" fmla="*/ 5291 h 2194956"/>
                    <a:gd name="connsiteX1" fmla="*/ 929617 w 1112393"/>
                    <a:gd name="connsiteY1" fmla="*/ 5291 h 2194956"/>
                    <a:gd name="connsiteX2" fmla="*/ 1017384 w 1112393"/>
                    <a:gd name="connsiteY2" fmla="*/ 5291 h 2194956"/>
                    <a:gd name="connsiteX3" fmla="*/ 1089208 w 1112393"/>
                    <a:gd name="connsiteY3" fmla="*/ 76721 h 2194956"/>
                    <a:gd name="connsiteX4" fmla="*/ 1089208 w 1112393"/>
                    <a:gd name="connsiteY4" fmla="*/ 164566 h 2194956"/>
                    <a:gd name="connsiteX5" fmla="*/ 1089208 w 1112393"/>
                    <a:gd name="connsiteY5" fmla="*/ 680565 h 2194956"/>
                    <a:gd name="connsiteX6" fmla="*/ 1089208 w 1112393"/>
                    <a:gd name="connsiteY6" fmla="*/ 702296 h 2194956"/>
                    <a:gd name="connsiteX7" fmla="*/ 1089208 w 1112393"/>
                    <a:gd name="connsiteY7" fmla="*/ 960493 h 2194956"/>
                    <a:gd name="connsiteX8" fmla="*/ 1089208 w 1112393"/>
                    <a:gd name="connsiteY8" fmla="*/ 1515535 h 2194956"/>
                    <a:gd name="connsiteX9" fmla="*/ 776208 w 1112393"/>
                    <a:gd name="connsiteY9" fmla="*/ 1960526 h 2194956"/>
                    <a:gd name="connsiteX10" fmla="*/ 221534 w 1112393"/>
                    <a:gd name="connsiteY10" fmla="*/ 2174813 h 2194956"/>
                    <a:gd name="connsiteX11" fmla="*/ 205145 w 1112393"/>
                    <a:gd name="connsiteY11" fmla="*/ 2185889 h 2194956"/>
                    <a:gd name="connsiteX12" fmla="*/ 188728 w 1112393"/>
                    <a:gd name="connsiteY12" fmla="*/ 2185889 h 2194956"/>
                    <a:gd name="connsiteX13" fmla="*/ 166548 w 1112393"/>
                    <a:gd name="connsiteY13" fmla="*/ 2185889 h 2194956"/>
                    <a:gd name="connsiteX14" fmla="*/ 106275 w 1112393"/>
                    <a:gd name="connsiteY14" fmla="*/ 2185889 h 2194956"/>
                    <a:gd name="connsiteX15" fmla="*/ 51289 w 1112393"/>
                    <a:gd name="connsiteY15" fmla="*/ 2152634 h 2194956"/>
                    <a:gd name="connsiteX16" fmla="*/ 29559 w 1112393"/>
                    <a:gd name="connsiteY16" fmla="*/ 2092280 h 2194956"/>
                    <a:gd name="connsiteX17" fmla="*/ 2065 w 1112393"/>
                    <a:gd name="connsiteY17" fmla="*/ 2015538 h 2194956"/>
                    <a:gd name="connsiteX18" fmla="*/ 34873 w 1112393"/>
                    <a:gd name="connsiteY18" fmla="*/ 1927692 h 2194956"/>
                    <a:gd name="connsiteX19" fmla="*/ 111590 w 1112393"/>
                    <a:gd name="connsiteY19" fmla="*/ 1900173 h 2194956"/>
                    <a:gd name="connsiteX20" fmla="*/ 358974 w 1112393"/>
                    <a:gd name="connsiteY20" fmla="*/ 1806565 h 2194956"/>
                    <a:gd name="connsiteX21" fmla="*/ 754032 w 1112393"/>
                    <a:gd name="connsiteY21" fmla="*/ 1565206 h 2194956"/>
                    <a:gd name="connsiteX22" fmla="*/ 787285 w 1112393"/>
                    <a:gd name="connsiteY22" fmla="*/ 1031922 h 2194956"/>
                    <a:gd name="connsiteX23" fmla="*/ 216221 w 1112393"/>
                    <a:gd name="connsiteY23" fmla="*/ 1031922 h 2194956"/>
                    <a:gd name="connsiteX24" fmla="*/ 128428 w 1112393"/>
                    <a:gd name="connsiteY24" fmla="*/ 1031922 h 2194956"/>
                    <a:gd name="connsiteX25" fmla="*/ 62366 w 1112393"/>
                    <a:gd name="connsiteY25" fmla="*/ 966281 h 2194956"/>
                    <a:gd name="connsiteX26" fmla="*/ 62366 w 1112393"/>
                    <a:gd name="connsiteY26" fmla="*/ 878435 h 2194956"/>
                    <a:gd name="connsiteX27" fmla="*/ 62366 w 1112393"/>
                    <a:gd name="connsiteY27" fmla="*/ 164566 h 2194956"/>
                    <a:gd name="connsiteX28" fmla="*/ 62366 w 1112393"/>
                    <a:gd name="connsiteY28" fmla="*/ 76721 h 2194956"/>
                    <a:gd name="connsiteX29" fmla="*/ 128428 w 1112393"/>
                    <a:gd name="connsiteY29" fmla="*/ 5291 h 2194956"/>
                    <a:gd name="connsiteX30" fmla="*/ 216221 w 1112393"/>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9224 h 2198889"/>
                    <a:gd name="connsiteX1" fmla="*/ 927552 w 1110328"/>
                    <a:gd name="connsiteY1" fmla="*/ 9224 h 2198889"/>
                    <a:gd name="connsiteX2" fmla="*/ 1015319 w 1110328"/>
                    <a:gd name="connsiteY2" fmla="*/ 9224 h 2198889"/>
                    <a:gd name="connsiteX3" fmla="*/ 1087143 w 1110328"/>
                    <a:gd name="connsiteY3" fmla="*/ 80654 h 2198889"/>
                    <a:gd name="connsiteX4" fmla="*/ 1087143 w 1110328"/>
                    <a:gd name="connsiteY4" fmla="*/ 168499 h 2198889"/>
                    <a:gd name="connsiteX5" fmla="*/ 1087143 w 1110328"/>
                    <a:gd name="connsiteY5" fmla="*/ 684498 h 2198889"/>
                    <a:gd name="connsiteX6" fmla="*/ 1087143 w 1110328"/>
                    <a:gd name="connsiteY6" fmla="*/ 706229 h 2198889"/>
                    <a:gd name="connsiteX7" fmla="*/ 1087143 w 1110328"/>
                    <a:gd name="connsiteY7" fmla="*/ 964426 h 2198889"/>
                    <a:gd name="connsiteX8" fmla="*/ 1087143 w 1110328"/>
                    <a:gd name="connsiteY8" fmla="*/ 1519468 h 2198889"/>
                    <a:gd name="connsiteX9" fmla="*/ 774143 w 1110328"/>
                    <a:gd name="connsiteY9" fmla="*/ 1964459 h 2198889"/>
                    <a:gd name="connsiteX10" fmla="*/ 219469 w 1110328"/>
                    <a:gd name="connsiteY10" fmla="*/ 2178746 h 2198889"/>
                    <a:gd name="connsiteX11" fmla="*/ 203080 w 1110328"/>
                    <a:gd name="connsiteY11" fmla="*/ 2189822 h 2198889"/>
                    <a:gd name="connsiteX12" fmla="*/ 186663 w 1110328"/>
                    <a:gd name="connsiteY12" fmla="*/ 2189822 h 2198889"/>
                    <a:gd name="connsiteX13" fmla="*/ 164483 w 1110328"/>
                    <a:gd name="connsiteY13" fmla="*/ 2189822 h 2198889"/>
                    <a:gd name="connsiteX14" fmla="*/ 104210 w 1110328"/>
                    <a:gd name="connsiteY14" fmla="*/ 2189822 h 2198889"/>
                    <a:gd name="connsiteX15" fmla="*/ 49224 w 1110328"/>
                    <a:gd name="connsiteY15" fmla="*/ 2156567 h 2198889"/>
                    <a:gd name="connsiteX16" fmla="*/ 27494 w 1110328"/>
                    <a:gd name="connsiteY16" fmla="*/ 2096213 h 2198889"/>
                    <a:gd name="connsiteX17" fmla="*/ 0 w 1110328"/>
                    <a:gd name="connsiteY17" fmla="*/ 2019471 h 2198889"/>
                    <a:gd name="connsiteX18" fmla="*/ 32808 w 1110328"/>
                    <a:gd name="connsiteY18" fmla="*/ 1931625 h 2198889"/>
                    <a:gd name="connsiteX19" fmla="*/ 109525 w 1110328"/>
                    <a:gd name="connsiteY19" fmla="*/ 1904106 h 2198889"/>
                    <a:gd name="connsiteX20" fmla="*/ 356909 w 1110328"/>
                    <a:gd name="connsiteY20" fmla="*/ 1810498 h 2198889"/>
                    <a:gd name="connsiteX21" fmla="*/ 751967 w 1110328"/>
                    <a:gd name="connsiteY21" fmla="*/ 1569139 h 2198889"/>
                    <a:gd name="connsiteX22" fmla="*/ 785220 w 1110328"/>
                    <a:gd name="connsiteY22" fmla="*/ 1035855 h 2198889"/>
                    <a:gd name="connsiteX23" fmla="*/ 214156 w 1110328"/>
                    <a:gd name="connsiteY23" fmla="*/ 1035855 h 2198889"/>
                    <a:gd name="connsiteX24" fmla="*/ 126363 w 1110328"/>
                    <a:gd name="connsiteY24" fmla="*/ 1035855 h 2198889"/>
                    <a:gd name="connsiteX25" fmla="*/ 60301 w 1110328"/>
                    <a:gd name="connsiteY25" fmla="*/ 970214 h 2198889"/>
                    <a:gd name="connsiteX26" fmla="*/ 60301 w 1110328"/>
                    <a:gd name="connsiteY26" fmla="*/ 882368 h 2198889"/>
                    <a:gd name="connsiteX27" fmla="*/ 60301 w 1110328"/>
                    <a:gd name="connsiteY27" fmla="*/ 168499 h 2198889"/>
                    <a:gd name="connsiteX28" fmla="*/ 60301 w 1110328"/>
                    <a:gd name="connsiteY28" fmla="*/ 80654 h 2198889"/>
                    <a:gd name="connsiteX29" fmla="*/ 126363 w 1110328"/>
                    <a:gd name="connsiteY29" fmla="*/ 9224 h 2198889"/>
                    <a:gd name="connsiteX30" fmla="*/ 214156 w 1110328"/>
                    <a:gd name="connsiteY30" fmla="*/ 9224 h 2198889"/>
                    <a:gd name="connsiteX0" fmla="*/ 214156 w 1110328"/>
                    <a:gd name="connsiteY0" fmla="*/ 5292 h 2194957"/>
                    <a:gd name="connsiteX1" fmla="*/ 927552 w 1110328"/>
                    <a:gd name="connsiteY1" fmla="*/ 5292 h 2194957"/>
                    <a:gd name="connsiteX2" fmla="*/ 1015319 w 1110328"/>
                    <a:gd name="connsiteY2" fmla="*/ 5292 h 2194957"/>
                    <a:gd name="connsiteX3" fmla="*/ 1087143 w 1110328"/>
                    <a:gd name="connsiteY3" fmla="*/ 76722 h 2194957"/>
                    <a:gd name="connsiteX4" fmla="*/ 1087143 w 1110328"/>
                    <a:gd name="connsiteY4" fmla="*/ 164567 h 2194957"/>
                    <a:gd name="connsiteX5" fmla="*/ 1087143 w 1110328"/>
                    <a:gd name="connsiteY5" fmla="*/ 680566 h 2194957"/>
                    <a:gd name="connsiteX6" fmla="*/ 1087143 w 1110328"/>
                    <a:gd name="connsiteY6" fmla="*/ 702297 h 2194957"/>
                    <a:gd name="connsiteX7" fmla="*/ 1087143 w 1110328"/>
                    <a:gd name="connsiteY7" fmla="*/ 960494 h 2194957"/>
                    <a:gd name="connsiteX8" fmla="*/ 1087143 w 1110328"/>
                    <a:gd name="connsiteY8" fmla="*/ 1515536 h 2194957"/>
                    <a:gd name="connsiteX9" fmla="*/ 774143 w 1110328"/>
                    <a:gd name="connsiteY9" fmla="*/ 1960527 h 2194957"/>
                    <a:gd name="connsiteX10" fmla="*/ 219469 w 1110328"/>
                    <a:gd name="connsiteY10" fmla="*/ 2174814 h 2194957"/>
                    <a:gd name="connsiteX11" fmla="*/ 203080 w 1110328"/>
                    <a:gd name="connsiteY11" fmla="*/ 2185890 h 2194957"/>
                    <a:gd name="connsiteX12" fmla="*/ 186663 w 1110328"/>
                    <a:gd name="connsiteY12" fmla="*/ 2185890 h 2194957"/>
                    <a:gd name="connsiteX13" fmla="*/ 164483 w 1110328"/>
                    <a:gd name="connsiteY13" fmla="*/ 2185890 h 2194957"/>
                    <a:gd name="connsiteX14" fmla="*/ 104210 w 1110328"/>
                    <a:gd name="connsiteY14" fmla="*/ 2185890 h 2194957"/>
                    <a:gd name="connsiteX15" fmla="*/ 49224 w 1110328"/>
                    <a:gd name="connsiteY15" fmla="*/ 2152635 h 2194957"/>
                    <a:gd name="connsiteX16" fmla="*/ 27494 w 1110328"/>
                    <a:gd name="connsiteY16" fmla="*/ 2092281 h 2194957"/>
                    <a:gd name="connsiteX17" fmla="*/ 0 w 1110328"/>
                    <a:gd name="connsiteY17" fmla="*/ 2015539 h 2194957"/>
                    <a:gd name="connsiteX18" fmla="*/ 32808 w 1110328"/>
                    <a:gd name="connsiteY18" fmla="*/ 1927693 h 2194957"/>
                    <a:gd name="connsiteX19" fmla="*/ 109525 w 1110328"/>
                    <a:gd name="connsiteY19" fmla="*/ 1900174 h 2194957"/>
                    <a:gd name="connsiteX20" fmla="*/ 356909 w 1110328"/>
                    <a:gd name="connsiteY20" fmla="*/ 1806566 h 2194957"/>
                    <a:gd name="connsiteX21" fmla="*/ 751967 w 1110328"/>
                    <a:gd name="connsiteY21" fmla="*/ 1565207 h 2194957"/>
                    <a:gd name="connsiteX22" fmla="*/ 785220 w 1110328"/>
                    <a:gd name="connsiteY22" fmla="*/ 1031923 h 2194957"/>
                    <a:gd name="connsiteX23" fmla="*/ 214156 w 1110328"/>
                    <a:gd name="connsiteY23" fmla="*/ 1031923 h 2194957"/>
                    <a:gd name="connsiteX24" fmla="*/ 126363 w 1110328"/>
                    <a:gd name="connsiteY24" fmla="*/ 1031923 h 2194957"/>
                    <a:gd name="connsiteX25" fmla="*/ 60301 w 1110328"/>
                    <a:gd name="connsiteY25" fmla="*/ 966282 h 2194957"/>
                    <a:gd name="connsiteX26" fmla="*/ 60301 w 1110328"/>
                    <a:gd name="connsiteY26" fmla="*/ 878436 h 2194957"/>
                    <a:gd name="connsiteX27" fmla="*/ 60301 w 1110328"/>
                    <a:gd name="connsiteY27" fmla="*/ 164567 h 2194957"/>
                    <a:gd name="connsiteX28" fmla="*/ 60301 w 1110328"/>
                    <a:gd name="connsiteY28" fmla="*/ 76722 h 2194957"/>
                    <a:gd name="connsiteX29" fmla="*/ 126363 w 1110328"/>
                    <a:gd name="connsiteY29" fmla="*/ 5292 h 2194957"/>
                    <a:gd name="connsiteX30" fmla="*/ 214156 w 1110328"/>
                    <a:gd name="connsiteY30" fmla="*/ 5292 h 219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0328" h="2194957">
                      <a:moveTo>
                        <a:pt x="214156" y="5292"/>
                      </a:moveTo>
                      <a:lnTo>
                        <a:pt x="927552" y="5292"/>
                      </a:lnTo>
                      <a:cubicBezTo>
                        <a:pt x="1061079" y="5292"/>
                        <a:pt x="988721" y="-6613"/>
                        <a:pt x="1015319" y="5292"/>
                      </a:cubicBezTo>
                      <a:cubicBezTo>
                        <a:pt x="1041917" y="17197"/>
                        <a:pt x="1087143" y="47602"/>
                        <a:pt x="1087143" y="76722"/>
                      </a:cubicBezTo>
                      <a:lnTo>
                        <a:pt x="1087143" y="164567"/>
                      </a:lnTo>
                      <a:lnTo>
                        <a:pt x="1087143" y="680566"/>
                      </a:lnTo>
                      <a:lnTo>
                        <a:pt x="1087143" y="702297"/>
                      </a:lnTo>
                      <a:lnTo>
                        <a:pt x="1087143" y="960494"/>
                      </a:lnTo>
                      <a:cubicBezTo>
                        <a:pt x="1087143" y="1096034"/>
                        <a:pt x="1139310" y="1348864"/>
                        <a:pt x="1087143" y="1515536"/>
                      </a:cubicBezTo>
                      <a:cubicBezTo>
                        <a:pt x="1034976" y="1682208"/>
                        <a:pt x="943561" y="1895076"/>
                        <a:pt x="774143" y="1960527"/>
                      </a:cubicBezTo>
                      <a:lnTo>
                        <a:pt x="219469" y="2174814"/>
                      </a:lnTo>
                      <a:cubicBezTo>
                        <a:pt x="124292" y="2212375"/>
                        <a:pt x="208851" y="2185890"/>
                        <a:pt x="203080" y="2185890"/>
                      </a:cubicBezTo>
                      <a:lnTo>
                        <a:pt x="186663" y="2185890"/>
                      </a:lnTo>
                      <a:lnTo>
                        <a:pt x="164483" y="2185890"/>
                      </a:lnTo>
                      <a:cubicBezTo>
                        <a:pt x="150741" y="2185890"/>
                        <a:pt x="121318" y="2196237"/>
                        <a:pt x="104210" y="2185890"/>
                      </a:cubicBezTo>
                      <a:lnTo>
                        <a:pt x="49224" y="2152635"/>
                      </a:lnTo>
                      <a:cubicBezTo>
                        <a:pt x="36438" y="2137034"/>
                        <a:pt x="35682" y="2115136"/>
                        <a:pt x="27494" y="2092281"/>
                      </a:cubicBezTo>
                      <a:lnTo>
                        <a:pt x="0" y="2015539"/>
                      </a:lnTo>
                      <a:cubicBezTo>
                        <a:pt x="886" y="1988108"/>
                        <a:pt x="7853" y="1936645"/>
                        <a:pt x="32808" y="1927693"/>
                      </a:cubicBezTo>
                      <a:lnTo>
                        <a:pt x="109525" y="1900174"/>
                      </a:lnTo>
                      <a:cubicBezTo>
                        <a:pt x="163542" y="1879986"/>
                        <a:pt x="253864" y="1869521"/>
                        <a:pt x="356909" y="1806566"/>
                      </a:cubicBezTo>
                      <a:lnTo>
                        <a:pt x="751967" y="1565207"/>
                      </a:lnTo>
                      <a:cubicBezTo>
                        <a:pt x="823352" y="1436100"/>
                        <a:pt x="911451" y="1031923"/>
                        <a:pt x="785220" y="1031923"/>
                      </a:cubicBezTo>
                      <a:lnTo>
                        <a:pt x="214156" y="1031923"/>
                      </a:lnTo>
                      <a:cubicBezTo>
                        <a:pt x="104347" y="1031923"/>
                        <a:pt x="152006" y="1042863"/>
                        <a:pt x="126363" y="1031923"/>
                      </a:cubicBezTo>
                      <a:cubicBezTo>
                        <a:pt x="100721" y="1020983"/>
                        <a:pt x="60301" y="994132"/>
                        <a:pt x="60301" y="966282"/>
                      </a:cubicBezTo>
                      <a:lnTo>
                        <a:pt x="60301" y="878436"/>
                      </a:lnTo>
                      <a:lnTo>
                        <a:pt x="60301" y="164567"/>
                      </a:lnTo>
                      <a:cubicBezTo>
                        <a:pt x="60301" y="30948"/>
                        <a:pt x="40788" y="97820"/>
                        <a:pt x="60301" y="76722"/>
                      </a:cubicBezTo>
                      <a:lnTo>
                        <a:pt x="126363" y="5292"/>
                      </a:lnTo>
                      <a:cubicBezTo>
                        <a:pt x="152005" y="-6613"/>
                        <a:pt x="80625" y="5292"/>
                        <a:pt x="214156" y="5292"/>
                      </a:cubicBezTo>
                      <a:close/>
                    </a:path>
                  </a:pathLst>
                </a:cu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grpSp>
          <p:grpSp>
            <p:nvGrpSpPr>
              <p:cNvPr id="149" name="Group 148">
                <a:extLst>
                  <a:ext uri="{FF2B5EF4-FFF2-40B4-BE49-F238E27FC236}">
                    <a16:creationId xmlns:a16="http://schemas.microsoft.com/office/drawing/2014/main" id="{1B7FEB2B-6D35-4830-ACA4-2538A923502E}"/>
                  </a:ext>
                </a:extLst>
              </p:cNvPr>
              <p:cNvGrpSpPr/>
              <p:nvPr/>
            </p:nvGrpSpPr>
            <p:grpSpPr>
              <a:xfrm rot="10800000">
                <a:off x="1018198" y="1915826"/>
                <a:ext cx="2474656" cy="2194957"/>
                <a:chOff x="8918818" y="4018207"/>
                <a:chExt cx="2474656" cy="2194957"/>
              </a:xfrm>
            </p:grpSpPr>
            <p:sp>
              <p:nvSpPr>
                <p:cNvPr id="150" name="Freeform: Shape 149">
                  <a:extLst>
                    <a:ext uri="{FF2B5EF4-FFF2-40B4-BE49-F238E27FC236}">
                      <a16:creationId xmlns:a16="http://schemas.microsoft.com/office/drawing/2014/main" id="{4F330FE4-97D3-45DD-9505-BA43FE8F6146}"/>
                    </a:ext>
                  </a:extLst>
                </p:cNvPr>
                <p:cNvSpPr>
                  <a:spLocks noChangeAspect="1"/>
                </p:cNvSpPr>
                <p:nvPr/>
              </p:nvSpPr>
              <p:spPr>
                <a:xfrm>
                  <a:off x="8918818" y="4018207"/>
                  <a:ext cx="1110328" cy="2194957"/>
                </a:xfrm>
                <a:custGeom>
                  <a:avLst/>
                  <a:gdLst>
                    <a:gd name="connsiteX0" fmla="*/ 214156 w 1087143"/>
                    <a:gd name="connsiteY0" fmla="*/ 0 h 2180598"/>
                    <a:gd name="connsiteX1" fmla="*/ 927552 w 1087143"/>
                    <a:gd name="connsiteY1" fmla="*/ 0 h 2180598"/>
                    <a:gd name="connsiteX2" fmla="*/ 1015319 w 1087143"/>
                    <a:gd name="connsiteY2" fmla="*/ 0 h 2180598"/>
                    <a:gd name="connsiteX3" fmla="*/ 1087143 w 1087143"/>
                    <a:gd name="connsiteY3" fmla="*/ 71430 h 2180598"/>
                    <a:gd name="connsiteX4" fmla="*/ 1087143 w 1087143"/>
                    <a:gd name="connsiteY4" fmla="*/ 159275 h 2180598"/>
                    <a:gd name="connsiteX5" fmla="*/ 1087143 w 1087143"/>
                    <a:gd name="connsiteY5" fmla="*/ 675274 h 2180598"/>
                    <a:gd name="connsiteX6" fmla="*/ 1087143 w 1087143"/>
                    <a:gd name="connsiteY6" fmla="*/ 697005 h 2180598"/>
                    <a:gd name="connsiteX7" fmla="*/ 1087143 w 1087143"/>
                    <a:gd name="connsiteY7" fmla="*/ 955202 h 2180598"/>
                    <a:gd name="connsiteX8" fmla="*/ 1087143 w 1087143"/>
                    <a:gd name="connsiteY8" fmla="*/ 1510244 h 2180598"/>
                    <a:gd name="connsiteX9" fmla="*/ 774143 w 1087143"/>
                    <a:gd name="connsiteY9" fmla="*/ 1955235 h 2180598"/>
                    <a:gd name="connsiteX10" fmla="*/ 219469 w 1087143"/>
                    <a:gd name="connsiteY10" fmla="*/ 2169522 h 2180598"/>
                    <a:gd name="connsiteX11" fmla="*/ 203080 w 1087143"/>
                    <a:gd name="connsiteY11" fmla="*/ 2180598 h 2180598"/>
                    <a:gd name="connsiteX12" fmla="*/ 186663 w 1087143"/>
                    <a:gd name="connsiteY12" fmla="*/ 2180598 h 2180598"/>
                    <a:gd name="connsiteX13" fmla="*/ 164483 w 1087143"/>
                    <a:gd name="connsiteY13" fmla="*/ 2180598 h 2180598"/>
                    <a:gd name="connsiteX14" fmla="*/ 104210 w 1087143"/>
                    <a:gd name="connsiteY14" fmla="*/ 2180598 h 2180598"/>
                    <a:gd name="connsiteX15" fmla="*/ 49224 w 1087143"/>
                    <a:gd name="connsiteY15" fmla="*/ 2147343 h 2180598"/>
                    <a:gd name="connsiteX16" fmla="*/ 27494 w 1087143"/>
                    <a:gd name="connsiteY16" fmla="*/ 2086989 h 2180598"/>
                    <a:gd name="connsiteX17" fmla="*/ 0 w 1087143"/>
                    <a:gd name="connsiteY17" fmla="*/ 2010247 h 2180598"/>
                    <a:gd name="connsiteX18" fmla="*/ 32808 w 1087143"/>
                    <a:gd name="connsiteY18" fmla="*/ 1922401 h 2180598"/>
                    <a:gd name="connsiteX19" fmla="*/ 109525 w 1087143"/>
                    <a:gd name="connsiteY19" fmla="*/ 1894882 h 2180598"/>
                    <a:gd name="connsiteX20" fmla="*/ 356909 w 1087143"/>
                    <a:gd name="connsiteY20" fmla="*/ 1801274 h 2180598"/>
                    <a:gd name="connsiteX21" fmla="*/ 751967 w 1087143"/>
                    <a:gd name="connsiteY21" fmla="*/ 1559915 h 2180598"/>
                    <a:gd name="connsiteX22" fmla="*/ 785220 w 1087143"/>
                    <a:gd name="connsiteY22" fmla="*/ 1026631 h 2180598"/>
                    <a:gd name="connsiteX23" fmla="*/ 214156 w 1087143"/>
                    <a:gd name="connsiteY23" fmla="*/ 1026631 h 2180598"/>
                    <a:gd name="connsiteX24" fmla="*/ 126363 w 1087143"/>
                    <a:gd name="connsiteY24" fmla="*/ 1026631 h 2180598"/>
                    <a:gd name="connsiteX25" fmla="*/ 60301 w 1087143"/>
                    <a:gd name="connsiteY25" fmla="*/ 960990 h 2180598"/>
                    <a:gd name="connsiteX26" fmla="*/ 60301 w 1087143"/>
                    <a:gd name="connsiteY26" fmla="*/ 873144 h 2180598"/>
                    <a:gd name="connsiteX27" fmla="*/ 60301 w 1087143"/>
                    <a:gd name="connsiteY27" fmla="*/ 159275 h 2180598"/>
                    <a:gd name="connsiteX28" fmla="*/ 60301 w 1087143"/>
                    <a:gd name="connsiteY28" fmla="*/ 71430 h 2180598"/>
                    <a:gd name="connsiteX29" fmla="*/ 126363 w 1087143"/>
                    <a:gd name="connsiteY29" fmla="*/ 0 h 2180598"/>
                    <a:gd name="connsiteX30" fmla="*/ 214156 w 1087143"/>
                    <a:gd name="connsiteY30" fmla="*/ 0 h 2180598"/>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94111"/>
                    <a:gd name="connsiteX1" fmla="*/ 927552 w 1110328"/>
                    <a:gd name="connsiteY1" fmla="*/ 5291 h 2194111"/>
                    <a:gd name="connsiteX2" fmla="*/ 1015319 w 1110328"/>
                    <a:gd name="connsiteY2" fmla="*/ 5291 h 2194111"/>
                    <a:gd name="connsiteX3" fmla="*/ 1087143 w 1110328"/>
                    <a:gd name="connsiteY3" fmla="*/ 76721 h 2194111"/>
                    <a:gd name="connsiteX4" fmla="*/ 1087143 w 1110328"/>
                    <a:gd name="connsiteY4" fmla="*/ 164566 h 2194111"/>
                    <a:gd name="connsiteX5" fmla="*/ 1087143 w 1110328"/>
                    <a:gd name="connsiteY5" fmla="*/ 680565 h 2194111"/>
                    <a:gd name="connsiteX6" fmla="*/ 1087143 w 1110328"/>
                    <a:gd name="connsiteY6" fmla="*/ 702296 h 2194111"/>
                    <a:gd name="connsiteX7" fmla="*/ 1087143 w 1110328"/>
                    <a:gd name="connsiteY7" fmla="*/ 960493 h 2194111"/>
                    <a:gd name="connsiteX8" fmla="*/ 1087143 w 1110328"/>
                    <a:gd name="connsiteY8" fmla="*/ 1515535 h 2194111"/>
                    <a:gd name="connsiteX9" fmla="*/ 774143 w 1110328"/>
                    <a:gd name="connsiteY9" fmla="*/ 1960526 h 2194111"/>
                    <a:gd name="connsiteX10" fmla="*/ 219469 w 1110328"/>
                    <a:gd name="connsiteY10" fmla="*/ 2174813 h 2194111"/>
                    <a:gd name="connsiteX11" fmla="*/ 203080 w 1110328"/>
                    <a:gd name="connsiteY11" fmla="*/ 2185889 h 2194111"/>
                    <a:gd name="connsiteX12" fmla="*/ 186663 w 1110328"/>
                    <a:gd name="connsiteY12" fmla="*/ 2185889 h 2194111"/>
                    <a:gd name="connsiteX13" fmla="*/ 164483 w 1110328"/>
                    <a:gd name="connsiteY13" fmla="*/ 2185889 h 2194111"/>
                    <a:gd name="connsiteX14" fmla="*/ 104210 w 1110328"/>
                    <a:gd name="connsiteY14" fmla="*/ 2185889 h 2194111"/>
                    <a:gd name="connsiteX15" fmla="*/ 49224 w 1110328"/>
                    <a:gd name="connsiteY15" fmla="*/ 2152634 h 2194111"/>
                    <a:gd name="connsiteX16" fmla="*/ 27494 w 1110328"/>
                    <a:gd name="connsiteY16" fmla="*/ 2092280 h 2194111"/>
                    <a:gd name="connsiteX17" fmla="*/ 0 w 1110328"/>
                    <a:gd name="connsiteY17" fmla="*/ 2015538 h 2194111"/>
                    <a:gd name="connsiteX18" fmla="*/ 32808 w 1110328"/>
                    <a:gd name="connsiteY18" fmla="*/ 1927692 h 2194111"/>
                    <a:gd name="connsiteX19" fmla="*/ 109525 w 1110328"/>
                    <a:gd name="connsiteY19" fmla="*/ 1900173 h 2194111"/>
                    <a:gd name="connsiteX20" fmla="*/ 356909 w 1110328"/>
                    <a:gd name="connsiteY20" fmla="*/ 1806565 h 2194111"/>
                    <a:gd name="connsiteX21" fmla="*/ 751967 w 1110328"/>
                    <a:gd name="connsiteY21" fmla="*/ 1565206 h 2194111"/>
                    <a:gd name="connsiteX22" fmla="*/ 785220 w 1110328"/>
                    <a:gd name="connsiteY22" fmla="*/ 1031922 h 2194111"/>
                    <a:gd name="connsiteX23" fmla="*/ 214156 w 1110328"/>
                    <a:gd name="connsiteY23" fmla="*/ 1031922 h 2194111"/>
                    <a:gd name="connsiteX24" fmla="*/ 126363 w 1110328"/>
                    <a:gd name="connsiteY24" fmla="*/ 1031922 h 2194111"/>
                    <a:gd name="connsiteX25" fmla="*/ 60301 w 1110328"/>
                    <a:gd name="connsiteY25" fmla="*/ 966281 h 2194111"/>
                    <a:gd name="connsiteX26" fmla="*/ 60301 w 1110328"/>
                    <a:gd name="connsiteY26" fmla="*/ 878435 h 2194111"/>
                    <a:gd name="connsiteX27" fmla="*/ 60301 w 1110328"/>
                    <a:gd name="connsiteY27" fmla="*/ 164566 h 2194111"/>
                    <a:gd name="connsiteX28" fmla="*/ 60301 w 1110328"/>
                    <a:gd name="connsiteY28" fmla="*/ 76721 h 2194111"/>
                    <a:gd name="connsiteX29" fmla="*/ 126363 w 1110328"/>
                    <a:gd name="connsiteY29" fmla="*/ 5291 h 2194111"/>
                    <a:gd name="connsiteX30" fmla="*/ 214156 w 1110328"/>
                    <a:gd name="connsiteY30" fmla="*/ 5291 h 2194111"/>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6221 w 1112393"/>
                    <a:gd name="connsiteY0" fmla="*/ 5291 h 2194956"/>
                    <a:gd name="connsiteX1" fmla="*/ 929617 w 1112393"/>
                    <a:gd name="connsiteY1" fmla="*/ 5291 h 2194956"/>
                    <a:gd name="connsiteX2" fmla="*/ 1017384 w 1112393"/>
                    <a:gd name="connsiteY2" fmla="*/ 5291 h 2194956"/>
                    <a:gd name="connsiteX3" fmla="*/ 1089208 w 1112393"/>
                    <a:gd name="connsiteY3" fmla="*/ 76721 h 2194956"/>
                    <a:gd name="connsiteX4" fmla="*/ 1089208 w 1112393"/>
                    <a:gd name="connsiteY4" fmla="*/ 164566 h 2194956"/>
                    <a:gd name="connsiteX5" fmla="*/ 1089208 w 1112393"/>
                    <a:gd name="connsiteY5" fmla="*/ 680565 h 2194956"/>
                    <a:gd name="connsiteX6" fmla="*/ 1089208 w 1112393"/>
                    <a:gd name="connsiteY6" fmla="*/ 702296 h 2194956"/>
                    <a:gd name="connsiteX7" fmla="*/ 1089208 w 1112393"/>
                    <a:gd name="connsiteY7" fmla="*/ 960493 h 2194956"/>
                    <a:gd name="connsiteX8" fmla="*/ 1089208 w 1112393"/>
                    <a:gd name="connsiteY8" fmla="*/ 1515535 h 2194956"/>
                    <a:gd name="connsiteX9" fmla="*/ 776208 w 1112393"/>
                    <a:gd name="connsiteY9" fmla="*/ 1960526 h 2194956"/>
                    <a:gd name="connsiteX10" fmla="*/ 221534 w 1112393"/>
                    <a:gd name="connsiteY10" fmla="*/ 2174813 h 2194956"/>
                    <a:gd name="connsiteX11" fmla="*/ 205145 w 1112393"/>
                    <a:gd name="connsiteY11" fmla="*/ 2185889 h 2194956"/>
                    <a:gd name="connsiteX12" fmla="*/ 188728 w 1112393"/>
                    <a:gd name="connsiteY12" fmla="*/ 2185889 h 2194956"/>
                    <a:gd name="connsiteX13" fmla="*/ 166548 w 1112393"/>
                    <a:gd name="connsiteY13" fmla="*/ 2185889 h 2194956"/>
                    <a:gd name="connsiteX14" fmla="*/ 106275 w 1112393"/>
                    <a:gd name="connsiteY14" fmla="*/ 2185889 h 2194956"/>
                    <a:gd name="connsiteX15" fmla="*/ 51289 w 1112393"/>
                    <a:gd name="connsiteY15" fmla="*/ 2152634 h 2194956"/>
                    <a:gd name="connsiteX16" fmla="*/ 29559 w 1112393"/>
                    <a:gd name="connsiteY16" fmla="*/ 2092280 h 2194956"/>
                    <a:gd name="connsiteX17" fmla="*/ 2065 w 1112393"/>
                    <a:gd name="connsiteY17" fmla="*/ 2015538 h 2194956"/>
                    <a:gd name="connsiteX18" fmla="*/ 34873 w 1112393"/>
                    <a:gd name="connsiteY18" fmla="*/ 1927692 h 2194956"/>
                    <a:gd name="connsiteX19" fmla="*/ 111590 w 1112393"/>
                    <a:gd name="connsiteY19" fmla="*/ 1900173 h 2194956"/>
                    <a:gd name="connsiteX20" fmla="*/ 358974 w 1112393"/>
                    <a:gd name="connsiteY20" fmla="*/ 1806565 h 2194956"/>
                    <a:gd name="connsiteX21" fmla="*/ 754032 w 1112393"/>
                    <a:gd name="connsiteY21" fmla="*/ 1565206 h 2194956"/>
                    <a:gd name="connsiteX22" fmla="*/ 787285 w 1112393"/>
                    <a:gd name="connsiteY22" fmla="*/ 1031922 h 2194956"/>
                    <a:gd name="connsiteX23" fmla="*/ 216221 w 1112393"/>
                    <a:gd name="connsiteY23" fmla="*/ 1031922 h 2194956"/>
                    <a:gd name="connsiteX24" fmla="*/ 128428 w 1112393"/>
                    <a:gd name="connsiteY24" fmla="*/ 1031922 h 2194956"/>
                    <a:gd name="connsiteX25" fmla="*/ 62366 w 1112393"/>
                    <a:gd name="connsiteY25" fmla="*/ 966281 h 2194956"/>
                    <a:gd name="connsiteX26" fmla="*/ 62366 w 1112393"/>
                    <a:gd name="connsiteY26" fmla="*/ 878435 h 2194956"/>
                    <a:gd name="connsiteX27" fmla="*/ 62366 w 1112393"/>
                    <a:gd name="connsiteY27" fmla="*/ 164566 h 2194956"/>
                    <a:gd name="connsiteX28" fmla="*/ 62366 w 1112393"/>
                    <a:gd name="connsiteY28" fmla="*/ 76721 h 2194956"/>
                    <a:gd name="connsiteX29" fmla="*/ 128428 w 1112393"/>
                    <a:gd name="connsiteY29" fmla="*/ 5291 h 2194956"/>
                    <a:gd name="connsiteX30" fmla="*/ 216221 w 1112393"/>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9224 h 2198889"/>
                    <a:gd name="connsiteX1" fmla="*/ 927552 w 1110328"/>
                    <a:gd name="connsiteY1" fmla="*/ 9224 h 2198889"/>
                    <a:gd name="connsiteX2" fmla="*/ 1015319 w 1110328"/>
                    <a:gd name="connsiteY2" fmla="*/ 9224 h 2198889"/>
                    <a:gd name="connsiteX3" fmla="*/ 1087143 w 1110328"/>
                    <a:gd name="connsiteY3" fmla="*/ 80654 h 2198889"/>
                    <a:gd name="connsiteX4" fmla="*/ 1087143 w 1110328"/>
                    <a:gd name="connsiteY4" fmla="*/ 168499 h 2198889"/>
                    <a:gd name="connsiteX5" fmla="*/ 1087143 w 1110328"/>
                    <a:gd name="connsiteY5" fmla="*/ 684498 h 2198889"/>
                    <a:gd name="connsiteX6" fmla="*/ 1087143 w 1110328"/>
                    <a:gd name="connsiteY6" fmla="*/ 706229 h 2198889"/>
                    <a:gd name="connsiteX7" fmla="*/ 1087143 w 1110328"/>
                    <a:gd name="connsiteY7" fmla="*/ 964426 h 2198889"/>
                    <a:gd name="connsiteX8" fmla="*/ 1087143 w 1110328"/>
                    <a:gd name="connsiteY8" fmla="*/ 1519468 h 2198889"/>
                    <a:gd name="connsiteX9" fmla="*/ 774143 w 1110328"/>
                    <a:gd name="connsiteY9" fmla="*/ 1964459 h 2198889"/>
                    <a:gd name="connsiteX10" fmla="*/ 219469 w 1110328"/>
                    <a:gd name="connsiteY10" fmla="*/ 2178746 h 2198889"/>
                    <a:gd name="connsiteX11" fmla="*/ 203080 w 1110328"/>
                    <a:gd name="connsiteY11" fmla="*/ 2189822 h 2198889"/>
                    <a:gd name="connsiteX12" fmla="*/ 186663 w 1110328"/>
                    <a:gd name="connsiteY12" fmla="*/ 2189822 h 2198889"/>
                    <a:gd name="connsiteX13" fmla="*/ 164483 w 1110328"/>
                    <a:gd name="connsiteY13" fmla="*/ 2189822 h 2198889"/>
                    <a:gd name="connsiteX14" fmla="*/ 104210 w 1110328"/>
                    <a:gd name="connsiteY14" fmla="*/ 2189822 h 2198889"/>
                    <a:gd name="connsiteX15" fmla="*/ 49224 w 1110328"/>
                    <a:gd name="connsiteY15" fmla="*/ 2156567 h 2198889"/>
                    <a:gd name="connsiteX16" fmla="*/ 27494 w 1110328"/>
                    <a:gd name="connsiteY16" fmla="*/ 2096213 h 2198889"/>
                    <a:gd name="connsiteX17" fmla="*/ 0 w 1110328"/>
                    <a:gd name="connsiteY17" fmla="*/ 2019471 h 2198889"/>
                    <a:gd name="connsiteX18" fmla="*/ 32808 w 1110328"/>
                    <a:gd name="connsiteY18" fmla="*/ 1931625 h 2198889"/>
                    <a:gd name="connsiteX19" fmla="*/ 109525 w 1110328"/>
                    <a:gd name="connsiteY19" fmla="*/ 1904106 h 2198889"/>
                    <a:gd name="connsiteX20" fmla="*/ 356909 w 1110328"/>
                    <a:gd name="connsiteY20" fmla="*/ 1810498 h 2198889"/>
                    <a:gd name="connsiteX21" fmla="*/ 751967 w 1110328"/>
                    <a:gd name="connsiteY21" fmla="*/ 1569139 h 2198889"/>
                    <a:gd name="connsiteX22" fmla="*/ 785220 w 1110328"/>
                    <a:gd name="connsiteY22" fmla="*/ 1035855 h 2198889"/>
                    <a:gd name="connsiteX23" fmla="*/ 214156 w 1110328"/>
                    <a:gd name="connsiteY23" fmla="*/ 1035855 h 2198889"/>
                    <a:gd name="connsiteX24" fmla="*/ 126363 w 1110328"/>
                    <a:gd name="connsiteY24" fmla="*/ 1035855 h 2198889"/>
                    <a:gd name="connsiteX25" fmla="*/ 60301 w 1110328"/>
                    <a:gd name="connsiteY25" fmla="*/ 970214 h 2198889"/>
                    <a:gd name="connsiteX26" fmla="*/ 60301 w 1110328"/>
                    <a:gd name="connsiteY26" fmla="*/ 882368 h 2198889"/>
                    <a:gd name="connsiteX27" fmla="*/ 60301 w 1110328"/>
                    <a:gd name="connsiteY27" fmla="*/ 168499 h 2198889"/>
                    <a:gd name="connsiteX28" fmla="*/ 60301 w 1110328"/>
                    <a:gd name="connsiteY28" fmla="*/ 80654 h 2198889"/>
                    <a:gd name="connsiteX29" fmla="*/ 126363 w 1110328"/>
                    <a:gd name="connsiteY29" fmla="*/ 9224 h 2198889"/>
                    <a:gd name="connsiteX30" fmla="*/ 214156 w 1110328"/>
                    <a:gd name="connsiteY30" fmla="*/ 9224 h 2198889"/>
                    <a:gd name="connsiteX0" fmla="*/ 214156 w 1110328"/>
                    <a:gd name="connsiteY0" fmla="*/ 5292 h 2194957"/>
                    <a:gd name="connsiteX1" fmla="*/ 927552 w 1110328"/>
                    <a:gd name="connsiteY1" fmla="*/ 5292 h 2194957"/>
                    <a:gd name="connsiteX2" fmla="*/ 1015319 w 1110328"/>
                    <a:gd name="connsiteY2" fmla="*/ 5292 h 2194957"/>
                    <a:gd name="connsiteX3" fmla="*/ 1087143 w 1110328"/>
                    <a:gd name="connsiteY3" fmla="*/ 76722 h 2194957"/>
                    <a:gd name="connsiteX4" fmla="*/ 1087143 w 1110328"/>
                    <a:gd name="connsiteY4" fmla="*/ 164567 h 2194957"/>
                    <a:gd name="connsiteX5" fmla="*/ 1087143 w 1110328"/>
                    <a:gd name="connsiteY5" fmla="*/ 680566 h 2194957"/>
                    <a:gd name="connsiteX6" fmla="*/ 1087143 w 1110328"/>
                    <a:gd name="connsiteY6" fmla="*/ 702297 h 2194957"/>
                    <a:gd name="connsiteX7" fmla="*/ 1087143 w 1110328"/>
                    <a:gd name="connsiteY7" fmla="*/ 960494 h 2194957"/>
                    <a:gd name="connsiteX8" fmla="*/ 1087143 w 1110328"/>
                    <a:gd name="connsiteY8" fmla="*/ 1515536 h 2194957"/>
                    <a:gd name="connsiteX9" fmla="*/ 774143 w 1110328"/>
                    <a:gd name="connsiteY9" fmla="*/ 1960527 h 2194957"/>
                    <a:gd name="connsiteX10" fmla="*/ 219469 w 1110328"/>
                    <a:gd name="connsiteY10" fmla="*/ 2174814 h 2194957"/>
                    <a:gd name="connsiteX11" fmla="*/ 203080 w 1110328"/>
                    <a:gd name="connsiteY11" fmla="*/ 2185890 h 2194957"/>
                    <a:gd name="connsiteX12" fmla="*/ 186663 w 1110328"/>
                    <a:gd name="connsiteY12" fmla="*/ 2185890 h 2194957"/>
                    <a:gd name="connsiteX13" fmla="*/ 164483 w 1110328"/>
                    <a:gd name="connsiteY13" fmla="*/ 2185890 h 2194957"/>
                    <a:gd name="connsiteX14" fmla="*/ 104210 w 1110328"/>
                    <a:gd name="connsiteY14" fmla="*/ 2185890 h 2194957"/>
                    <a:gd name="connsiteX15" fmla="*/ 49224 w 1110328"/>
                    <a:gd name="connsiteY15" fmla="*/ 2152635 h 2194957"/>
                    <a:gd name="connsiteX16" fmla="*/ 27494 w 1110328"/>
                    <a:gd name="connsiteY16" fmla="*/ 2092281 h 2194957"/>
                    <a:gd name="connsiteX17" fmla="*/ 0 w 1110328"/>
                    <a:gd name="connsiteY17" fmla="*/ 2015539 h 2194957"/>
                    <a:gd name="connsiteX18" fmla="*/ 32808 w 1110328"/>
                    <a:gd name="connsiteY18" fmla="*/ 1927693 h 2194957"/>
                    <a:gd name="connsiteX19" fmla="*/ 109525 w 1110328"/>
                    <a:gd name="connsiteY19" fmla="*/ 1900174 h 2194957"/>
                    <a:gd name="connsiteX20" fmla="*/ 356909 w 1110328"/>
                    <a:gd name="connsiteY20" fmla="*/ 1806566 h 2194957"/>
                    <a:gd name="connsiteX21" fmla="*/ 751967 w 1110328"/>
                    <a:gd name="connsiteY21" fmla="*/ 1565207 h 2194957"/>
                    <a:gd name="connsiteX22" fmla="*/ 785220 w 1110328"/>
                    <a:gd name="connsiteY22" fmla="*/ 1031923 h 2194957"/>
                    <a:gd name="connsiteX23" fmla="*/ 214156 w 1110328"/>
                    <a:gd name="connsiteY23" fmla="*/ 1031923 h 2194957"/>
                    <a:gd name="connsiteX24" fmla="*/ 126363 w 1110328"/>
                    <a:gd name="connsiteY24" fmla="*/ 1031923 h 2194957"/>
                    <a:gd name="connsiteX25" fmla="*/ 60301 w 1110328"/>
                    <a:gd name="connsiteY25" fmla="*/ 966282 h 2194957"/>
                    <a:gd name="connsiteX26" fmla="*/ 60301 w 1110328"/>
                    <a:gd name="connsiteY26" fmla="*/ 878436 h 2194957"/>
                    <a:gd name="connsiteX27" fmla="*/ 60301 w 1110328"/>
                    <a:gd name="connsiteY27" fmla="*/ 164567 h 2194957"/>
                    <a:gd name="connsiteX28" fmla="*/ 60301 w 1110328"/>
                    <a:gd name="connsiteY28" fmla="*/ 76722 h 2194957"/>
                    <a:gd name="connsiteX29" fmla="*/ 126363 w 1110328"/>
                    <a:gd name="connsiteY29" fmla="*/ 5292 h 2194957"/>
                    <a:gd name="connsiteX30" fmla="*/ 214156 w 1110328"/>
                    <a:gd name="connsiteY30" fmla="*/ 5292 h 219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0328" h="2194957">
                      <a:moveTo>
                        <a:pt x="214156" y="5292"/>
                      </a:moveTo>
                      <a:lnTo>
                        <a:pt x="927552" y="5292"/>
                      </a:lnTo>
                      <a:cubicBezTo>
                        <a:pt x="1061079" y="5292"/>
                        <a:pt x="988721" y="-6613"/>
                        <a:pt x="1015319" y="5292"/>
                      </a:cubicBezTo>
                      <a:cubicBezTo>
                        <a:pt x="1041917" y="17197"/>
                        <a:pt x="1087143" y="47602"/>
                        <a:pt x="1087143" y="76722"/>
                      </a:cubicBezTo>
                      <a:lnTo>
                        <a:pt x="1087143" y="164567"/>
                      </a:lnTo>
                      <a:lnTo>
                        <a:pt x="1087143" y="680566"/>
                      </a:lnTo>
                      <a:lnTo>
                        <a:pt x="1087143" y="702297"/>
                      </a:lnTo>
                      <a:lnTo>
                        <a:pt x="1087143" y="960494"/>
                      </a:lnTo>
                      <a:cubicBezTo>
                        <a:pt x="1087143" y="1096034"/>
                        <a:pt x="1139310" y="1348864"/>
                        <a:pt x="1087143" y="1515536"/>
                      </a:cubicBezTo>
                      <a:cubicBezTo>
                        <a:pt x="1034976" y="1682208"/>
                        <a:pt x="943561" y="1895076"/>
                        <a:pt x="774143" y="1960527"/>
                      </a:cubicBezTo>
                      <a:lnTo>
                        <a:pt x="219469" y="2174814"/>
                      </a:lnTo>
                      <a:cubicBezTo>
                        <a:pt x="124292" y="2212375"/>
                        <a:pt x="208851" y="2185890"/>
                        <a:pt x="203080" y="2185890"/>
                      </a:cubicBezTo>
                      <a:lnTo>
                        <a:pt x="186663" y="2185890"/>
                      </a:lnTo>
                      <a:lnTo>
                        <a:pt x="164483" y="2185890"/>
                      </a:lnTo>
                      <a:cubicBezTo>
                        <a:pt x="150741" y="2185890"/>
                        <a:pt x="121318" y="2196237"/>
                        <a:pt x="104210" y="2185890"/>
                      </a:cubicBezTo>
                      <a:lnTo>
                        <a:pt x="49224" y="2152635"/>
                      </a:lnTo>
                      <a:cubicBezTo>
                        <a:pt x="36438" y="2137034"/>
                        <a:pt x="35682" y="2115136"/>
                        <a:pt x="27494" y="2092281"/>
                      </a:cubicBezTo>
                      <a:lnTo>
                        <a:pt x="0" y="2015539"/>
                      </a:lnTo>
                      <a:cubicBezTo>
                        <a:pt x="886" y="1988108"/>
                        <a:pt x="7853" y="1936645"/>
                        <a:pt x="32808" y="1927693"/>
                      </a:cubicBezTo>
                      <a:lnTo>
                        <a:pt x="109525" y="1900174"/>
                      </a:lnTo>
                      <a:cubicBezTo>
                        <a:pt x="163542" y="1879986"/>
                        <a:pt x="253864" y="1869521"/>
                        <a:pt x="356909" y="1806566"/>
                      </a:cubicBezTo>
                      <a:lnTo>
                        <a:pt x="751967" y="1565207"/>
                      </a:lnTo>
                      <a:cubicBezTo>
                        <a:pt x="823352" y="1436100"/>
                        <a:pt x="911451" y="1031923"/>
                        <a:pt x="785220" y="1031923"/>
                      </a:cubicBezTo>
                      <a:lnTo>
                        <a:pt x="214156" y="1031923"/>
                      </a:lnTo>
                      <a:cubicBezTo>
                        <a:pt x="104347" y="1031923"/>
                        <a:pt x="152006" y="1042863"/>
                        <a:pt x="126363" y="1031923"/>
                      </a:cubicBezTo>
                      <a:cubicBezTo>
                        <a:pt x="100721" y="1020983"/>
                        <a:pt x="60301" y="994132"/>
                        <a:pt x="60301" y="966282"/>
                      </a:cubicBezTo>
                      <a:lnTo>
                        <a:pt x="60301" y="878436"/>
                      </a:lnTo>
                      <a:lnTo>
                        <a:pt x="60301" y="164567"/>
                      </a:lnTo>
                      <a:cubicBezTo>
                        <a:pt x="60301" y="30948"/>
                        <a:pt x="40788" y="97820"/>
                        <a:pt x="60301" y="76722"/>
                      </a:cubicBezTo>
                      <a:lnTo>
                        <a:pt x="126363" y="5292"/>
                      </a:lnTo>
                      <a:cubicBezTo>
                        <a:pt x="152005" y="-6613"/>
                        <a:pt x="80625" y="5292"/>
                        <a:pt x="214156" y="5292"/>
                      </a:cubicBezTo>
                      <a:close/>
                    </a:path>
                  </a:pathLst>
                </a:cu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sp>
              <p:nvSpPr>
                <p:cNvPr id="151" name="Freeform: Shape 150">
                  <a:extLst>
                    <a:ext uri="{FF2B5EF4-FFF2-40B4-BE49-F238E27FC236}">
                      <a16:creationId xmlns:a16="http://schemas.microsoft.com/office/drawing/2014/main" id="{E1E06954-968C-4AA7-9D22-8FBFBAC041AE}"/>
                    </a:ext>
                  </a:extLst>
                </p:cNvPr>
                <p:cNvSpPr>
                  <a:spLocks noChangeAspect="1"/>
                </p:cNvSpPr>
                <p:nvPr/>
              </p:nvSpPr>
              <p:spPr>
                <a:xfrm>
                  <a:off x="10283146" y="4018207"/>
                  <a:ext cx="1110328" cy="2194957"/>
                </a:xfrm>
                <a:custGeom>
                  <a:avLst/>
                  <a:gdLst>
                    <a:gd name="connsiteX0" fmla="*/ 214156 w 1087143"/>
                    <a:gd name="connsiteY0" fmla="*/ 0 h 2180598"/>
                    <a:gd name="connsiteX1" fmla="*/ 927552 w 1087143"/>
                    <a:gd name="connsiteY1" fmla="*/ 0 h 2180598"/>
                    <a:gd name="connsiteX2" fmla="*/ 1015319 w 1087143"/>
                    <a:gd name="connsiteY2" fmla="*/ 0 h 2180598"/>
                    <a:gd name="connsiteX3" fmla="*/ 1087143 w 1087143"/>
                    <a:gd name="connsiteY3" fmla="*/ 71430 h 2180598"/>
                    <a:gd name="connsiteX4" fmla="*/ 1087143 w 1087143"/>
                    <a:gd name="connsiteY4" fmla="*/ 159275 h 2180598"/>
                    <a:gd name="connsiteX5" fmla="*/ 1087143 w 1087143"/>
                    <a:gd name="connsiteY5" fmla="*/ 675274 h 2180598"/>
                    <a:gd name="connsiteX6" fmla="*/ 1087143 w 1087143"/>
                    <a:gd name="connsiteY6" fmla="*/ 697005 h 2180598"/>
                    <a:gd name="connsiteX7" fmla="*/ 1087143 w 1087143"/>
                    <a:gd name="connsiteY7" fmla="*/ 955202 h 2180598"/>
                    <a:gd name="connsiteX8" fmla="*/ 1087143 w 1087143"/>
                    <a:gd name="connsiteY8" fmla="*/ 1510244 h 2180598"/>
                    <a:gd name="connsiteX9" fmla="*/ 774143 w 1087143"/>
                    <a:gd name="connsiteY9" fmla="*/ 1955235 h 2180598"/>
                    <a:gd name="connsiteX10" fmla="*/ 219469 w 1087143"/>
                    <a:gd name="connsiteY10" fmla="*/ 2169522 h 2180598"/>
                    <a:gd name="connsiteX11" fmla="*/ 203080 w 1087143"/>
                    <a:gd name="connsiteY11" fmla="*/ 2180598 h 2180598"/>
                    <a:gd name="connsiteX12" fmla="*/ 186663 w 1087143"/>
                    <a:gd name="connsiteY12" fmla="*/ 2180598 h 2180598"/>
                    <a:gd name="connsiteX13" fmla="*/ 164483 w 1087143"/>
                    <a:gd name="connsiteY13" fmla="*/ 2180598 h 2180598"/>
                    <a:gd name="connsiteX14" fmla="*/ 104210 w 1087143"/>
                    <a:gd name="connsiteY14" fmla="*/ 2180598 h 2180598"/>
                    <a:gd name="connsiteX15" fmla="*/ 49224 w 1087143"/>
                    <a:gd name="connsiteY15" fmla="*/ 2147343 h 2180598"/>
                    <a:gd name="connsiteX16" fmla="*/ 27494 w 1087143"/>
                    <a:gd name="connsiteY16" fmla="*/ 2086989 h 2180598"/>
                    <a:gd name="connsiteX17" fmla="*/ 0 w 1087143"/>
                    <a:gd name="connsiteY17" fmla="*/ 2010247 h 2180598"/>
                    <a:gd name="connsiteX18" fmla="*/ 32808 w 1087143"/>
                    <a:gd name="connsiteY18" fmla="*/ 1922401 h 2180598"/>
                    <a:gd name="connsiteX19" fmla="*/ 109525 w 1087143"/>
                    <a:gd name="connsiteY19" fmla="*/ 1894882 h 2180598"/>
                    <a:gd name="connsiteX20" fmla="*/ 356909 w 1087143"/>
                    <a:gd name="connsiteY20" fmla="*/ 1801274 h 2180598"/>
                    <a:gd name="connsiteX21" fmla="*/ 751967 w 1087143"/>
                    <a:gd name="connsiteY21" fmla="*/ 1559915 h 2180598"/>
                    <a:gd name="connsiteX22" fmla="*/ 785220 w 1087143"/>
                    <a:gd name="connsiteY22" fmla="*/ 1026631 h 2180598"/>
                    <a:gd name="connsiteX23" fmla="*/ 214156 w 1087143"/>
                    <a:gd name="connsiteY23" fmla="*/ 1026631 h 2180598"/>
                    <a:gd name="connsiteX24" fmla="*/ 126363 w 1087143"/>
                    <a:gd name="connsiteY24" fmla="*/ 1026631 h 2180598"/>
                    <a:gd name="connsiteX25" fmla="*/ 60301 w 1087143"/>
                    <a:gd name="connsiteY25" fmla="*/ 960990 h 2180598"/>
                    <a:gd name="connsiteX26" fmla="*/ 60301 w 1087143"/>
                    <a:gd name="connsiteY26" fmla="*/ 873144 h 2180598"/>
                    <a:gd name="connsiteX27" fmla="*/ 60301 w 1087143"/>
                    <a:gd name="connsiteY27" fmla="*/ 159275 h 2180598"/>
                    <a:gd name="connsiteX28" fmla="*/ 60301 w 1087143"/>
                    <a:gd name="connsiteY28" fmla="*/ 71430 h 2180598"/>
                    <a:gd name="connsiteX29" fmla="*/ 126363 w 1087143"/>
                    <a:gd name="connsiteY29" fmla="*/ 0 h 2180598"/>
                    <a:gd name="connsiteX30" fmla="*/ 214156 w 1087143"/>
                    <a:gd name="connsiteY30" fmla="*/ 0 h 2180598"/>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087143"/>
                    <a:gd name="connsiteY0" fmla="*/ 5291 h 2185889"/>
                    <a:gd name="connsiteX1" fmla="*/ 927552 w 1087143"/>
                    <a:gd name="connsiteY1" fmla="*/ 5291 h 2185889"/>
                    <a:gd name="connsiteX2" fmla="*/ 1015319 w 1087143"/>
                    <a:gd name="connsiteY2" fmla="*/ 5291 h 2185889"/>
                    <a:gd name="connsiteX3" fmla="*/ 1087143 w 1087143"/>
                    <a:gd name="connsiteY3" fmla="*/ 76721 h 2185889"/>
                    <a:gd name="connsiteX4" fmla="*/ 1087143 w 1087143"/>
                    <a:gd name="connsiteY4" fmla="*/ 164566 h 2185889"/>
                    <a:gd name="connsiteX5" fmla="*/ 1087143 w 1087143"/>
                    <a:gd name="connsiteY5" fmla="*/ 680565 h 2185889"/>
                    <a:gd name="connsiteX6" fmla="*/ 1087143 w 1087143"/>
                    <a:gd name="connsiteY6" fmla="*/ 702296 h 2185889"/>
                    <a:gd name="connsiteX7" fmla="*/ 1087143 w 1087143"/>
                    <a:gd name="connsiteY7" fmla="*/ 960493 h 2185889"/>
                    <a:gd name="connsiteX8" fmla="*/ 1087143 w 1087143"/>
                    <a:gd name="connsiteY8" fmla="*/ 1515535 h 2185889"/>
                    <a:gd name="connsiteX9" fmla="*/ 774143 w 1087143"/>
                    <a:gd name="connsiteY9" fmla="*/ 1960526 h 2185889"/>
                    <a:gd name="connsiteX10" fmla="*/ 219469 w 1087143"/>
                    <a:gd name="connsiteY10" fmla="*/ 2174813 h 2185889"/>
                    <a:gd name="connsiteX11" fmla="*/ 203080 w 1087143"/>
                    <a:gd name="connsiteY11" fmla="*/ 2185889 h 2185889"/>
                    <a:gd name="connsiteX12" fmla="*/ 186663 w 1087143"/>
                    <a:gd name="connsiteY12" fmla="*/ 2185889 h 2185889"/>
                    <a:gd name="connsiteX13" fmla="*/ 164483 w 1087143"/>
                    <a:gd name="connsiteY13" fmla="*/ 2185889 h 2185889"/>
                    <a:gd name="connsiteX14" fmla="*/ 104210 w 1087143"/>
                    <a:gd name="connsiteY14" fmla="*/ 2185889 h 2185889"/>
                    <a:gd name="connsiteX15" fmla="*/ 49224 w 1087143"/>
                    <a:gd name="connsiteY15" fmla="*/ 2152634 h 2185889"/>
                    <a:gd name="connsiteX16" fmla="*/ 27494 w 1087143"/>
                    <a:gd name="connsiteY16" fmla="*/ 2092280 h 2185889"/>
                    <a:gd name="connsiteX17" fmla="*/ 0 w 1087143"/>
                    <a:gd name="connsiteY17" fmla="*/ 2015538 h 2185889"/>
                    <a:gd name="connsiteX18" fmla="*/ 32808 w 1087143"/>
                    <a:gd name="connsiteY18" fmla="*/ 1927692 h 2185889"/>
                    <a:gd name="connsiteX19" fmla="*/ 109525 w 1087143"/>
                    <a:gd name="connsiteY19" fmla="*/ 1900173 h 2185889"/>
                    <a:gd name="connsiteX20" fmla="*/ 356909 w 1087143"/>
                    <a:gd name="connsiteY20" fmla="*/ 1806565 h 2185889"/>
                    <a:gd name="connsiteX21" fmla="*/ 751967 w 1087143"/>
                    <a:gd name="connsiteY21" fmla="*/ 1565206 h 2185889"/>
                    <a:gd name="connsiteX22" fmla="*/ 785220 w 1087143"/>
                    <a:gd name="connsiteY22" fmla="*/ 1031922 h 2185889"/>
                    <a:gd name="connsiteX23" fmla="*/ 214156 w 1087143"/>
                    <a:gd name="connsiteY23" fmla="*/ 1031922 h 2185889"/>
                    <a:gd name="connsiteX24" fmla="*/ 126363 w 1087143"/>
                    <a:gd name="connsiteY24" fmla="*/ 1031922 h 2185889"/>
                    <a:gd name="connsiteX25" fmla="*/ 60301 w 1087143"/>
                    <a:gd name="connsiteY25" fmla="*/ 966281 h 2185889"/>
                    <a:gd name="connsiteX26" fmla="*/ 60301 w 1087143"/>
                    <a:gd name="connsiteY26" fmla="*/ 878435 h 2185889"/>
                    <a:gd name="connsiteX27" fmla="*/ 60301 w 1087143"/>
                    <a:gd name="connsiteY27" fmla="*/ 164566 h 2185889"/>
                    <a:gd name="connsiteX28" fmla="*/ 60301 w 1087143"/>
                    <a:gd name="connsiteY28" fmla="*/ 76721 h 2185889"/>
                    <a:gd name="connsiteX29" fmla="*/ 126363 w 1087143"/>
                    <a:gd name="connsiteY29" fmla="*/ 5291 h 2185889"/>
                    <a:gd name="connsiteX30" fmla="*/ 214156 w 1087143"/>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85889"/>
                    <a:gd name="connsiteX1" fmla="*/ 927552 w 1110328"/>
                    <a:gd name="connsiteY1" fmla="*/ 5291 h 2185889"/>
                    <a:gd name="connsiteX2" fmla="*/ 1015319 w 1110328"/>
                    <a:gd name="connsiteY2" fmla="*/ 5291 h 2185889"/>
                    <a:gd name="connsiteX3" fmla="*/ 1087143 w 1110328"/>
                    <a:gd name="connsiteY3" fmla="*/ 76721 h 2185889"/>
                    <a:gd name="connsiteX4" fmla="*/ 1087143 w 1110328"/>
                    <a:gd name="connsiteY4" fmla="*/ 164566 h 2185889"/>
                    <a:gd name="connsiteX5" fmla="*/ 1087143 w 1110328"/>
                    <a:gd name="connsiteY5" fmla="*/ 680565 h 2185889"/>
                    <a:gd name="connsiteX6" fmla="*/ 1087143 w 1110328"/>
                    <a:gd name="connsiteY6" fmla="*/ 702296 h 2185889"/>
                    <a:gd name="connsiteX7" fmla="*/ 1087143 w 1110328"/>
                    <a:gd name="connsiteY7" fmla="*/ 960493 h 2185889"/>
                    <a:gd name="connsiteX8" fmla="*/ 1087143 w 1110328"/>
                    <a:gd name="connsiteY8" fmla="*/ 1515535 h 2185889"/>
                    <a:gd name="connsiteX9" fmla="*/ 774143 w 1110328"/>
                    <a:gd name="connsiteY9" fmla="*/ 1960526 h 2185889"/>
                    <a:gd name="connsiteX10" fmla="*/ 219469 w 1110328"/>
                    <a:gd name="connsiteY10" fmla="*/ 2174813 h 2185889"/>
                    <a:gd name="connsiteX11" fmla="*/ 203080 w 1110328"/>
                    <a:gd name="connsiteY11" fmla="*/ 2185889 h 2185889"/>
                    <a:gd name="connsiteX12" fmla="*/ 186663 w 1110328"/>
                    <a:gd name="connsiteY12" fmla="*/ 2185889 h 2185889"/>
                    <a:gd name="connsiteX13" fmla="*/ 164483 w 1110328"/>
                    <a:gd name="connsiteY13" fmla="*/ 2185889 h 2185889"/>
                    <a:gd name="connsiteX14" fmla="*/ 104210 w 1110328"/>
                    <a:gd name="connsiteY14" fmla="*/ 2185889 h 2185889"/>
                    <a:gd name="connsiteX15" fmla="*/ 49224 w 1110328"/>
                    <a:gd name="connsiteY15" fmla="*/ 2152634 h 2185889"/>
                    <a:gd name="connsiteX16" fmla="*/ 27494 w 1110328"/>
                    <a:gd name="connsiteY16" fmla="*/ 2092280 h 2185889"/>
                    <a:gd name="connsiteX17" fmla="*/ 0 w 1110328"/>
                    <a:gd name="connsiteY17" fmla="*/ 2015538 h 2185889"/>
                    <a:gd name="connsiteX18" fmla="*/ 32808 w 1110328"/>
                    <a:gd name="connsiteY18" fmla="*/ 1927692 h 2185889"/>
                    <a:gd name="connsiteX19" fmla="*/ 109525 w 1110328"/>
                    <a:gd name="connsiteY19" fmla="*/ 1900173 h 2185889"/>
                    <a:gd name="connsiteX20" fmla="*/ 356909 w 1110328"/>
                    <a:gd name="connsiteY20" fmla="*/ 1806565 h 2185889"/>
                    <a:gd name="connsiteX21" fmla="*/ 751967 w 1110328"/>
                    <a:gd name="connsiteY21" fmla="*/ 1565206 h 2185889"/>
                    <a:gd name="connsiteX22" fmla="*/ 785220 w 1110328"/>
                    <a:gd name="connsiteY22" fmla="*/ 1031922 h 2185889"/>
                    <a:gd name="connsiteX23" fmla="*/ 214156 w 1110328"/>
                    <a:gd name="connsiteY23" fmla="*/ 1031922 h 2185889"/>
                    <a:gd name="connsiteX24" fmla="*/ 126363 w 1110328"/>
                    <a:gd name="connsiteY24" fmla="*/ 1031922 h 2185889"/>
                    <a:gd name="connsiteX25" fmla="*/ 60301 w 1110328"/>
                    <a:gd name="connsiteY25" fmla="*/ 966281 h 2185889"/>
                    <a:gd name="connsiteX26" fmla="*/ 60301 w 1110328"/>
                    <a:gd name="connsiteY26" fmla="*/ 878435 h 2185889"/>
                    <a:gd name="connsiteX27" fmla="*/ 60301 w 1110328"/>
                    <a:gd name="connsiteY27" fmla="*/ 164566 h 2185889"/>
                    <a:gd name="connsiteX28" fmla="*/ 60301 w 1110328"/>
                    <a:gd name="connsiteY28" fmla="*/ 76721 h 2185889"/>
                    <a:gd name="connsiteX29" fmla="*/ 126363 w 1110328"/>
                    <a:gd name="connsiteY29" fmla="*/ 5291 h 2185889"/>
                    <a:gd name="connsiteX30" fmla="*/ 214156 w 1110328"/>
                    <a:gd name="connsiteY30" fmla="*/ 5291 h 2185889"/>
                    <a:gd name="connsiteX0" fmla="*/ 214156 w 1110328"/>
                    <a:gd name="connsiteY0" fmla="*/ 5291 h 2194111"/>
                    <a:gd name="connsiteX1" fmla="*/ 927552 w 1110328"/>
                    <a:gd name="connsiteY1" fmla="*/ 5291 h 2194111"/>
                    <a:gd name="connsiteX2" fmla="*/ 1015319 w 1110328"/>
                    <a:gd name="connsiteY2" fmla="*/ 5291 h 2194111"/>
                    <a:gd name="connsiteX3" fmla="*/ 1087143 w 1110328"/>
                    <a:gd name="connsiteY3" fmla="*/ 76721 h 2194111"/>
                    <a:gd name="connsiteX4" fmla="*/ 1087143 w 1110328"/>
                    <a:gd name="connsiteY4" fmla="*/ 164566 h 2194111"/>
                    <a:gd name="connsiteX5" fmla="*/ 1087143 w 1110328"/>
                    <a:gd name="connsiteY5" fmla="*/ 680565 h 2194111"/>
                    <a:gd name="connsiteX6" fmla="*/ 1087143 w 1110328"/>
                    <a:gd name="connsiteY6" fmla="*/ 702296 h 2194111"/>
                    <a:gd name="connsiteX7" fmla="*/ 1087143 w 1110328"/>
                    <a:gd name="connsiteY7" fmla="*/ 960493 h 2194111"/>
                    <a:gd name="connsiteX8" fmla="*/ 1087143 w 1110328"/>
                    <a:gd name="connsiteY8" fmla="*/ 1515535 h 2194111"/>
                    <a:gd name="connsiteX9" fmla="*/ 774143 w 1110328"/>
                    <a:gd name="connsiteY9" fmla="*/ 1960526 h 2194111"/>
                    <a:gd name="connsiteX10" fmla="*/ 219469 w 1110328"/>
                    <a:gd name="connsiteY10" fmla="*/ 2174813 h 2194111"/>
                    <a:gd name="connsiteX11" fmla="*/ 203080 w 1110328"/>
                    <a:gd name="connsiteY11" fmla="*/ 2185889 h 2194111"/>
                    <a:gd name="connsiteX12" fmla="*/ 186663 w 1110328"/>
                    <a:gd name="connsiteY12" fmla="*/ 2185889 h 2194111"/>
                    <a:gd name="connsiteX13" fmla="*/ 164483 w 1110328"/>
                    <a:gd name="connsiteY13" fmla="*/ 2185889 h 2194111"/>
                    <a:gd name="connsiteX14" fmla="*/ 104210 w 1110328"/>
                    <a:gd name="connsiteY14" fmla="*/ 2185889 h 2194111"/>
                    <a:gd name="connsiteX15" fmla="*/ 49224 w 1110328"/>
                    <a:gd name="connsiteY15" fmla="*/ 2152634 h 2194111"/>
                    <a:gd name="connsiteX16" fmla="*/ 27494 w 1110328"/>
                    <a:gd name="connsiteY16" fmla="*/ 2092280 h 2194111"/>
                    <a:gd name="connsiteX17" fmla="*/ 0 w 1110328"/>
                    <a:gd name="connsiteY17" fmla="*/ 2015538 h 2194111"/>
                    <a:gd name="connsiteX18" fmla="*/ 32808 w 1110328"/>
                    <a:gd name="connsiteY18" fmla="*/ 1927692 h 2194111"/>
                    <a:gd name="connsiteX19" fmla="*/ 109525 w 1110328"/>
                    <a:gd name="connsiteY19" fmla="*/ 1900173 h 2194111"/>
                    <a:gd name="connsiteX20" fmla="*/ 356909 w 1110328"/>
                    <a:gd name="connsiteY20" fmla="*/ 1806565 h 2194111"/>
                    <a:gd name="connsiteX21" fmla="*/ 751967 w 1110328"/>
                    <a:gd name="connsiteY21" fmla="*/ 1565206 h 2194111"/>
                    <a:gd name="connsiteX22" fmla="*/ 785220 w 1110328"/>
                    <a:gd name="connsiteY22" fmla="*/ 1031922 h 2194111"/>
                    <a:gd name="connsiteX23" fmla="*/ 214156 w 1110328"/>
                    <a:gd name="connsiteY23" fmla="*/ 1031922 h 2194111"/>
                    <a:gd name="connsiteX24" fmla="*/ 126363 w 1110328"/>
                    <a:gd name="connsiteY24" fmla="*/ 1031922 h 2194111"/>
                    <a:gd name="connsiteX25" fmla="*/ 60301 w 1110328"/>
                    <a:gd name="connsiteY25" fmla="*/ 966281 h 2194111"/>
                    <a:gd name="connsiteX26" fmla="*/ 60301 w 1110328"/>
                    <a:gd name="connsiteY26" fmla="*/ 878435 h 2194111"/>
                    <a:gd name="connsiteX27" fmla="*/ 60301 w 1110328"/>
                    <a:gd name="connsiteY27" fmla="*/ 164566 h 2194111"/>
                    <a:gd name="connsiteX28" fmla="*/ 60301 w 1110328"/>
                    <a:gd name="connsiteY28" fmla="*/ 76721 h 2194111"/>
                    <a:gd name="connsiteX29" fmla="*/ 126363 w 1110328"/>
                    <a:gd name="connsiteY29" fmla="*/ 5291 h 2194111"/>
                    <a:gd name="connsiteX30" fmla="*/ 214156 w 1110328"/>
                    <a:gd name="connsiteY30" fmla="*/ 5291 h 2194111"/>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6221 w 1112393"/>
                    <a:gd name="connsiteY0" fmla="*/ 5291 h 2194956"/>
                    <a:gd name="connsiteX1" fmla="*/ 929617 w 1112393"/>
                    <a:gd name="connsiteY1" fmla="*/ 5291 h 2194956"/>
                    <a:gd name="connsiteX2" fmla="*/ 1017384 w 1112393"/>
                    <a:gd name="connsiteY2" fmla="*/ 5291 h 2194956"/>
                    <a:gd name="connsiteX3" fmla="*/ 1089208 w 1112393"/>
                    <a:gd name="connsiteY3" fmla="*/ 76721 h 2194956"/>
                    <a:gd name="connsiteX4" fmla="*/ 1089208 w 1112393"/>
                    <a:gd name="connsiteY4" fmla="*/ 164566 h 2194956"/>
                    <a:gd name="connsiteX5" fmla="*/ 1089208 w 1112393"/>
                    <a:gd name="connsiteY5" fmla="*/ 680565 h 2194956"/>
                    <a:gd name="connsiteX6" fmla="*/ 1089208 w 1112393"/>
                    <a:gd name="connsiteY6" fmla="*/ 702296 h 2194956"/>
                    <a:gd name="connsiteX7" fmla="*/ 1089208 w 1112393"/>
                    <a:gd name="connsiteY7" fmla="*/ 960493 h 2194956"/>
                    <a:gd name="connsiteX8" fmla="*/ 1089208 w 1112393"/>
                    <a:gd name="connsiteY8" fmla="*/ 1515535 h 2194956"/>
                    <a:gd name="connsiteX9" fmla="*/ 776208 w 1112393"/>
                    <a:gd name="connsiteY9" fmla="*/ 1960526 h 2194956"/>
                    <a:gd name="connsiteX10" fmla="*/ 221534 w 1112393"/>
                    <a:gd name="connsiteY10" fmla="*/ 2174813 h 2194956"/>
                    <a:gd name="connsiteX11" fmla="*/ 205145 w 1112393"/>
                    <a:gd name="connsiteY11" fmla="*/ 2185889 h 2194956"/>
                    <a:gd name="connsiteX12" fmla="*/ 188728 w 1112393"/>
                    <a:gd name="connsiteY12" fmla="*/ 2185889 h 2194956"/>
                    <a:gd name="connsiteX13" fmla="*/ 166548 w 1112393"/>
                    <a:gd name="connsiteY13" fmla="*/ 2185889 h 2194956"/>
                    <a:gd name="connsiteX14" fmla="*/ 106275 w 1112393"/>
                    <a:gd name="connsiteY14" fmla="*/ 2185889 h 2194956"/>
                    <a:gd name="connsiteX15" fmla="*/ 51289 w 1112393"/>
                    <a:gd name="connsiteY15" fmla="*/ 2152634 h 2194956"/>
                    <a:gd name="connsiteX16" fmla="*/ 29559 w 1112393"/>
                    <a:gd name="connsiteY16" fmla="*/ 2092280 h 2194956"/>
                    <a:gd name="connsiteX17" fmla="*/ 2065 w 1112393"/>
                    <a:gd name="connsiteY17" fmla="*/ 2015538 h 2194956"/>
                    <a:gd name="connsiteX18" fmla="*/ 34873 w 1112393"/>
                    <a:gd name="connsiteY18" fmla="*/ 1927692 h 2194956"/>
                    <a:gd name="connsiteX19" fmla="*/ 111590 w 1112393"/>
                    <a:gd name="connsiteY19" fmla="*/ 1900173 h 2194956"/>
                    <a:gd name="connsiteX20" fmla="*/ 358974 w 1112393"/>
                    <a:gd name="connsiteY20" fmla="*/ 1806565 h 2194956"/>
                    <a:gd name="connsiteX21" fmla="*/ 754032 w 1112393"/>
                    <a:gd name="connsiteY21" fmla="*/ 1565206 h 2194956"/>
                    <a:gd name="connsiteX22" fmla="*/ 787285 w 1112393"/>
                    <a:gd name="connsiteY22" fmla="*/ 1031922 h 2194956"/>
                    <a:gd name="connsiteX23" fmla="*/ 216221 w 1112393"/>
                    <a:gd name="connsiteY23" fmla="*/ 1031922 h 2194956"/>
                    <a:gd name="connsiteX24" fmla="*/ 128428 w 1112393"/>
                    <a:gd name="connsiteY24" fmla="*/ 1031922 h 2194956"/>
                    <a:gd name="connsiteX25" fmla="*/ 62366 w 1112393"/>
                    <a:gd name="connsiteY25" fmla="*/ 966281 h 2194956"/>
                    <a:gd name="connsiteX26" fmla="*/ 62366 w 1112393"/>
                    <a:gd name="connsiteY26" fmla="*/ 878435 h 2194956"/>
                    <a:gd name="connsiteX27" fmla="*/ 62366 w 1112393"/>
                    <a:gd name="connsiteY27" fmla="*/ 164566 h 2194956"/>
                    <a:gd name="connsiteX28" fmla="*/ 62366 w 1112393"/>
                    <a:gd name="connsiteY28" fmla="*/ 76721 h 2194956"/>
                    <a:gd name="connsiteX29" fmla="*/ 128428 w 1112393"/>
                    <a:gd name="connsiteY29" fmla="*/ 5291 h 2194956"/>
                    <a:gd name="connsiteX30" fmla="*/ 216221 w 1112393"/>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5291 h 2194956"/>
                    <a:gd name="connsiteX1" fmla="*/ 927552 w 1110328"/>
                    <a:gd name="connsiteY1" fmla="*/ 5291 h 2194956"/>
                    <a:gd name="connsiteX2" fmla="*/ 1015319 w 1110328"/>
                    <a:gd name="connsiteY2" fmla="*/ 5291 h 2194956"/>
                    <a:gd name="connsiteX3" fmla="*/ 1087143 w 1110328"/>
                    <a:gd name="connsiteY3" fmla="*/ 76721 h 2194956"/>
                    <a:gd name="connsiteX4" fmla="*/ 1087143 w 1110328"/>
                    <a:gd name="connsiteY4" fmla="*/ 164566 h 2194956"/>
                    <a:gd name="connsiteX5" fmla="*/ 1087143 w 1110328"/>
                    <a:gd name="connsiteY5" fmla="*/ 680565 h 2194956"/>
                    <a:gd name="connsiteX6" fmla="*/ 1087143 w 1110328"/>
                    <a:gd name="connsiteY6" fmla="*/ 702296 h 2194956"/>
                    <a:gd name="connsiteX7" fmla="*/ 1087143 w 1110328"/>
                    <a:gd name="connsiteY7" fmla="*/ 960493 h 2194956"/>
                    <a:gd name="connsiteX8" fmla="*/ 1087143 w 1110328"/>
                    <a:gd name="connsiteY8" fmla="*/ 1515535 h 2194956"/>
                    <a:gd name="connsiteX9" fmla="*/ 774143 w 1110328"/>
                    <a:gd name="connsiteY9" fmla="*/ 1960526 h 2194956"/>
                    <a:gd name="connsiteX10" fmla="*/ 219469 w 1110328"/>
                    <a:gd name="connsiteY10" fmla="*/ 2174813 h 2194956"/>
                    <a:gd name="connsiteX11" fmla="*/ 203080 w 1110328"/>
                    <a:gd name="connsiteY11" fmla="*/ 2185889 h 2194956"/>
                    <a:gd name="connsiteX12" fmla="*/ 186663 w 1110328"/>
                    <a:gd name="connsiteY12" fmla="*/ 2185889 h 2194956"/>
                    <a:gd name="connsiteX13" fmla="*/ 164483 w 1110328"/>
                    <a:gd name="connsiteY13" fmla="*/ 2185889 h 2194956"/>
                    <a:gd name="connsiteX14" fmla="*/ 104210 w 1110328"/>
                    <a:gd name="connsiteY14" fmla="*/ 2185889 h 2194956"/>
                    <a:gd name="connsiteX15" fmla="*/ 49224 w 1110328"/>
                    <a:gd name="connsiteY15" fmla="*/ 2152634 h 2194956"/>
                    <a:gd name="connsiteX16" fmla="*/ 27494 w 1110328"/>
                    <a:gd name="connsiteY16" fmla="*/ 2092280 h 2194956"/>
                    <a:gd name="connsiteX17" fmla="*/ 0 w 1110328"/>
                    <a:gd name="connsiteY17" fmla="*/ 2015538 h 2194956"/>
                    <a:gd name="connsiteX18" fmla="*/ 32808 w 1110328"/>
                    <a:gd name="connsiteY18" fmla="*/ 1927692 h 2194956"/>
                    <a:gd name="connsiteX19" fmla="*/ 109525 w 1110328"/>
                    <a:gd name="connsiteY19" fmla="*/ 1900173 h 2194956"/>
                    <a:gd name="connsiteX20" fmla="*/ 356909 w 1110328"/>
                    <a:gd name="connsiteY20" fmla="*/ 1806565 h 2194956"/>
                    <a:gd name="connsiteX21" fmla="*/ 751967 w 1110328"/>
                    <a:gd name="connsiteY21" fmla="*/ 1565206 h 2194956"/>
                    <a:gd name="connsiteX22" fmla="*/ 785220 w 1110328"/>
                    <a:gd name="connsiteY22" fmla="*/ 1031922 h 2194956"/>
                    <a:gd name="connsiteX23" fmla="*/ 214156 w 1110328"/>
                    <a:gd name="connsiteY23" fmla="*/ 1031922 h 2194956"/>
                    <a:gd name="connsiteX24" fmla="*/ 126363 w 1110328"/>
                    <a:gd name="connsiteY24" fmla="*/ 1031922 h 2194956"/>
                    <a:gd name="connsiteX25" fmla="*/ 60301 w 1110328"/>
                    <a:gd name="connsiteY25" fmla="*/ 966281 h 2194956"/>
                    <a:gd name="connsiteX26" fmla="*/ 60301 w 1110328"/>
                    <a:gd name="connsiteY26" fmla="*/ 878435 h 2194956"/>
                    <a:gd name="connsiteX27" fmla="*/ 60301 w 1110328"/>
                    <a:gd name="connsiteY27" fmla="*/ 164566 h 2194956"/>
                    <a:gd name="connsiteX28" fmla="*/ 60301 w 1110328"/>
                    <a:gd name="connsiteY28" fmla="*/ 76721 h 2194956"/>
                    <a:gd name="connsiteX29" fmla="*/ 126363 w 1110328"/>
                    <a:gd name="connsiteY29" fmla="*/ 5291 h 2194956"/>
                    <a:gd name="connsiteX30" fmla="*/ 214156 w 1110328"/>
                    <a:gd name="connsiteY30" fmla="*/ 5291 h 2194956"/>
                    <a:gd name="connsiteX0" fmla="*/ 214156 w 1110328"/>
                    <a:gd name="connsiteY0" fmla="*/ 9224 h 2198889"/>
                    <a:gd name="connsiteX1" fmla="*/ 927552 w 1110328"/>
                    <a:gd name="connsiteY1" fmla="*/ 9224 h 2198889"/>
                    <a:gd name="connsiteX2" fmla="*/ 1015319 w 1110328"/>
                    <a:gd name="connsiteY2" fmla="*/ 9224 h 2198889"/>
                    <a:gd name="connsiteX3" fmla="*/ 1087143 w 1110328"/>
                    <a:gd name="connsiteY3" fmla="*/ 80654 h 2198889"/>
                    <a:gd name="connsiteX4" fmla="*/ 1087143 w 1110328"/>
                    <a:gd name="connsiteY4" fmla="*/ 168499 h 2198889"/>
                    <a:gd name="connsiteX5" fmla="*/ 1087143 w 1110328"/>
                    <a:gd name="connsiteY5" fmla="*/ 684498 h 2198889"/>
                    <a:gd name="connsiteX6" fmla="*/ 1087143 w 1110328"/>
                    <a:gd name="connsiteY6" fmla="*/ 706229 h 2198889"/>
                    <a:gd name="connsiteX7" fmla="*/ 1087143 w 1110328"/>
                    <a:gd name="connsiteY7" fmla="*/ 964426 h 2198889"/>
                    <a:gd name="connsiteX8" fmla="*/ 1087143 w 1110328"/>
                    <a:gd name="connsiteY8" fmla="*/ 1519468 h 2198889"/>
                    <a:gd name="connsiteX9" fmla="*/ 774143 w 1110328"/>
                    <a:gd name="connsiteY9" fmla="*/ 1964459 h 2198889"/>
                    <a:gd name="connsiteX10" fmla="*/ 219469 w 1110328"/>
                    <a:gd name="connsiteY10" fmla="*/ 2178746 h 2198889"/>
                    <a:gd name="connsiteX11" fmla="*/ 203080 w 1110328"/>
                    <a:gd name="connsiteY11" fmla="*/ 2189822 h 2198889"/>
                    <a:gd name="connsiteX12" fmla="*/ 186663 w 1110328"/>
                    <a:gd name="connsiteY12" fmla="*/ 2189822 h 2198889"/>
                    <a:gd name="connsiteX13" fmla="*/ 164483 w 1110328"/>
                    <a:gd name="connsiteY13" fmla="*/ 2189822 h 2198889"/>
                    <a:gd name="connsiteX14" fmla="*/ 104210 w 1110328"/>
                    <a:gd name="connsiteY14" fmla="*/ 2189822 h 2198889"/>
                    <a:gd name="connsiteX15" fmla="*/ 49224 w 1110328"/>
                    <a:gd name="connsiteY15" fmla="*/ 2156567 h 2198889"/>
                    <a:gd name="connsiteX16" fmla="*/ 27494 w 1110328"/>
                    <a:gd name="connsiteY16" fmla="*/ 2096213 h 2198889"/>
                    <a:gd name="connsiteX17" fmla="*/ 0 w 1110328"/>
                    <a:gd name="connsiteY17" fmla="*/ 2019471 h 2198889"/>
                    <a:gd name="connsiteX18" fmla="*/ 32808 w 1110328"/>
                    <a:gd name="connsiteY18" fmla="*/ 1931625 h 2198889"/>
                    <a:gd name="connsiteX19" fmla="*/ 109525 w 1110328"/>
                    <a:gd name="connsiteY19" fmla="*/ 1904106 h 2198889"/>
                    <a:gd name="connsiteX20" fmla="*/ 356909 w 1110328"/>
                    <a:gd name="connsiteY20" fmla="*/ 1810498 h 2198889"/>
                    <a:gd name="connsiteX21" fmla="*/ 751967 w 1110328"/>
                    <a:gd name="connsiteY21" fmla="*/ 1569139 h 2198889"/>
                    <a:gd name="connsiteX22" fmla="*/ 785220 w 1110328"/>
                    <a:gd name="connsiteY22" fmla="*/ 1035855 h 2198889"/>
                    <a:gd name="connsiteX23" fmla="*/ 214156 w 1110328"/>
                    <a:gd name="connsiteY23" fmla="*/ 1035855 h 2198889"/>
                    <a:gd name="connsiteX24" fmla="*/ 126363 w 1110328"/>
                    <a:gd name="connsiteY24" fmla="*/ 1035855 h 2198889"/>
                    <a:gd name="connsiteX25" fmla="*/ 60301 w 1110328"/>
                    <a:gd name="connsiteY25" fmla="*/ 970214 h 2198889"/>
                    <a:gd name="connsiteX26" fmla="*/ 60301 w 1110328"/>
                    <a:gd name="connsiteY26" fmla="*/ 882368 h 2198889"/>
                    <a:gd name="connsiteX27" fmla="*/ 60301 w 1110328"/>
                    <a:gd name="connsiteY27" fmla="*/ 168499 h 2198889"/>
                    <a:gd name="connsiteX28" fmla="*/ 60301 w 1110328"/>
                    <a:gd name="connsiteY28" fmla="*/ 80654 h 2198889"/>
                    <a:gd name="connsiteX29" fmla="*/ 126363 w 1110328"/>
                    <a:gd name="connsiteY29" fmla="*/ 9224 h 2198889"/>
                    <a:gd name="connsiteX30" fmla="*/ 214156 w 1110328"/>
                    <a:gd name="connsiteY30" fmla="*/ 9224 h 2198889"/>
                    <a:gd name="connsiteX0" fmla="*/ 214156 w 1110328"/>
                    <a:gd name="connsiteY0" fmla="*/ 5292 h 2194957"/>
                    <a:gd name="connsiteX1" fmla="*/ 927552 w 1110328"/>
                    <a:gd name="connsiteY1" fmla="*/ 5292 h 2194957"/>
                    <a:gd name="connsiteX2" fmla="*/ 1015319 w 1110328"/>
                    <a:gd name="connsiteY2" fmla="*/ 5292 h 2194957"/>
                    <a:gd name="connsiteX3" fmla="*/ 1087143 w 1110328"/>
                    <a:gd name="connsiteY3" fmla="*/ 76722 h 2194957"/>
                    <a:gd name="connsiteX4" fmla="*/ 1087143 w 1110328"/>
                    <a:gd name="connsiteY4" fmla="*/ 164567 h 2194957"/>
                    <a:gd name="connsiteX5" fmla="*/ 1087143 w 1110328"/>
                    <a:gd name="connsiteY5" fmla="*/ 680566 h 2194957"/>
                    <a:gd name="connsiteX6" fmla="*/ 1087143 w 1110328"/>
                    <a:gd name="connsiteY6" fmla="*/ 702297 h 2194957"/>
                    <a:gd name="connsiteX7" fmla="*/ 1087143 w 1110328"/>
                    <a:gd name="connsiteY7" fmla="*/ 960494 h 2194957"/>
                    <a:gd name="connsiteX8" fmla="*/ 1087143 w 1110328"/>
                    <a:gd name="connsiteY8" fmla="*/ 1515536 h 2194957"/>
                    <a:gd name="connsiteX9" fmla="*/ 774143 w 1110328"/>
                    <a:gd name="connsiteY9" fmla="*/ 1960527 h 2194957"/>
                    <a:gd name="connsiteX10" fmla="*/ 219469 w 1110328"/>
                    <a:gd name="connsiteY10" fmla="*/ 2174814 h 2194957"/>
                    <a:gd name="connsiteX11" fmla="*/ 203080 w 1110328"/>
                    <a:gd name="connsiteY11" fmla="*/ 2185890 h 2194957"/>
                    <a:gd name="connsiteX12" fmla="*/ 186663 w 1110328"/>
                    <a:gd name="connsiteY12" fmla="*/ 2185890 h 2194957"/>
                    <a:gd name="connsiteX13" fmla="*/ 164483 w 1110328"/>
                    <a:gd name="connsiteY13" fmla="*/ 2185890 h 2194957"/>
                    <a:gd name="connsiteX14" fmla="*/ 104210 w 1110328"/>
                    <a:gd name="connsiteY14" fmla="*/ 2185890 h 2194957"/>
                    <a:gd name="connsiteX15" fmla="*/ 49224 w 1110328"/>
                    <a:gd name="connsiteY15" fmla="*/ 2152635 h 2194957"/>
                    <a:gd name="connsiteX16" fmla="*/ 27494 w 1110328"/>
                    <a:gd name="connsiteY16" fmla="*/ 2092281 h 2194957"/>
                    <a:gd name="connsiteX17" fmla="*/ 0 w 1110328"/>
                    <a:gd name="connsiteY17" fmla="*/ 2015539 h 2194957"/>
                    <a:gd name="connsiteX18" fmla="*/ 32808 w 1110328"/>
                    <a:gd name="connsiteY18" fmla="*/ 1927693 h 2194957"/>
                    <a:gd name="connsiteX19" fmla="*/ 109525 w 1110328"/>
                    <a:gd name="connsiteY19" fmla="*/ 1900174 h 2194957"/>
                    <a:gd name="connsiteX20" fmla="*/ 356909 w 1110328"/>
                    <a:gd name="connsiteY20" fmla="*/ 1806566 h 2194957"/>
                    <a:gd name="connsiteX21" fmla="*/ 751967 w 1110328"/>
                    <a:gd name="connsiteY21" fmla="*/ 1565207 h 2194957"/>
                    <a:gd name="connsiteX22" fmla="*/ 785220 w 1110328"/>
                    <a:gd name="connsiteY22" fmla="*/ 1031923 h 2194957"/>
                    <a:gd name="connsiteX23" fmla="*/ 214156 w 1110328"/>
                    <a:gd name="connsiteY23" fmla="*/ 1031923 h 2194957"/>
                    <a:gd name="connsiteX24" fmla="*/ 126363 w 1110328"/>
                    <a:gd name="connsiteY24" fmla="*/ 1031923 h 2194957"/>
                    <a:gd name="connsiteX25" fmla="*/ 60301 w 1110328"/>
                    <a:gd name="connsiteY25" fmla="*/ 966282 h 2194957"/>
                    <a:gd name="connsiteX26" fmla="*/ 60301 w 1110328"/>
                    <a:gd name="connsiteY26" fmla="*/ 878436 h 2194957"/>
                    <a:gd name="connsiteX27" fmla="*/ 60301 w 1110328"/>
                    <a:gd name="connsiteY27" fmla="*/ 164567 h 2194957"/>
                    <a:gd name="connsiteX28" fmla="*/ 60301 w 1110328"/>
                    <a:gd name="connsiteY28" fmla="*/ 76722 h 2194957"/>
                    <a:gd name="connsiteX29" fmla="*/ 126363 w 1110328"/>
                    <a:gd name="connsiteY29" fmla="*/ 5292 h 2194957"/>
                    <a:gd name="connsiteX30" fmla="*/ 214156 w 1110328"/>
                    <a:gd name="connsiteY30" fmla="*/ 5292 h 2194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10328" h="2194957">
                      <a:moveTo>
                        <a:pt x="214156" y="5292"/>
                      </a:moveTo>
                      <a:lnTo>
                        <a:pt x="927552" y="5292"/>
                      </a:lnTo>
                      <a:cubicBezTo>
                        <a:pt x="1061079" y="5292"/>
                        <a:pt x="988721" y="-6613"/>
                        <a:pt x="1015319" y="5292"/>
                      </a:cubicBezTo>
                      <a:cubicBezTo>
                        <a:pt x="1041917" y="17197"/>
                        <a:pt x="1087143" y="47602"/>
                        <a:pt x="1087143" y="76722"/>
                      </a:cubicBezTo>
                      <a:lnTo>
                        <a:pt x="1087143" y="164567"/>
                      </a:lnTo>
                      <a:lnTo>
                        <a:pt x="1087143" y="680566"/>
                      </a:lnTo>
                      <a:lnTo>
                        <a:pt x="1087143" y="702297"/>
                      </a:lnTo>
                      <a:lnTo>
                        <a:pt x="1087143" y="960494"/>
                      </a:lnTo>
                      <a:cubicBezTo>
                        <a:pt x="1087143" y="1096034"/>
                        <a:pt x="1139310" y="1348864"/>
                        <a:pt x="1087143" y="1515536"/>
                      </a:cubicBezTo>
                      <a:cubicBezTo>
                        <a:pt x="1034976" y="1682208"/>
                        <a:pt x="943561" y="1895076"/>
                        <a:pt x="774143" y="1960527"/>
                      </a:cubicBezTo>
                      <a:lnTo>
                        <a:pt x="219469" y="2174814"/>
                      </a:lnTo>
                      <a:cubicBezTo>
                        <a:pt x="124292" y="2212375"/>
                        <a:pt x="208851" y="2185890"/>
                        <a:pt x="203080" y="2185890"/>
                      </a:cubicBezTo>
                      <a:lnTo>
                        <a:pt x="186663" y="2185890"/>
                      </a:lnTo>
                      <a:lnTo>
                        <a:pt x="164483" y="2185890"/>
                      </a:lnTo>
                      <a:cubicBezTo>
                        <a:pt x="150741" y="2185890"/>
                        <a:pt x="121318" y="2196237"/>
                        <a:pt x="104210" y="2185890"/>
                      </a:cubicBezTo>
                      <a:lnTo>
                        <a:pt x="49224" y="2152635"/>
                      </a:lnTo>
                      <a:cubicBezTo>
                        <a:pt x="36438" y="2137034"/>
                        <a:pt x="35682" y="2115136"/>
                        <a:pt x="27494" y="2092281"/>
                      </a:cubicBezTo>
                      <a:lnTo>
                        <a:pt x="0" y="2015539"/>
                      </a:lnTo>
                      <a:cubicBezTo>
                        <a:pt x="886" y="1988108"/>
                        <a:pt x="7853" y="1936645"/>
                        <a:pt x="32808" y="1927693"/>
                      </a:cubicBezTo>
                      <a:lnTo>
                        <a:pt x="109525" y="1900174"/>
                      </a:lnTo>
                      <a:cubicBezTo>
                        <a:pt x="163542" y="1879986"/>
                        <a:pt x="253864" y="1869521"/>
                        <a:pt x="356909" y="1806566"/>
                      </a:cubicBezTo>
                      <a:lnTo>
                        <a:pt x="751967" y="1565207"/>
                      </a:lnTo>
                      <a:cubicBezTo>
                        <a:pt x="823352" y="1436100"/>
                        <a:pt x="911451" y="1031923"/>
                        <a:pt x="785220" y="1031923"/>
                      </a:cubicBezTo>
                      <a:lnTo>
                        <a:pt x="214156" y="1031923"/>
                      </a:lnTo>
                      <a:cubicBezTo>
                        <a:pt x="104347" y="1031923"/>
                        <a:pt x="152006" y="1042863"/>
                        <a:pt x="126363" y="1031923"/>
                      </a:cubicBezTo>
                      <a:cubicBezTo>
                        <a:pt x="100721" y="1020983"/>
                        <a:pt x="60301" y="994132"/>
                        <a:pt x="60301" y="966282"/>
                      </a:cubicBezTo>
                      <a:lnTo>
                        <a:pt x="60301" y="878436"/>
                      </a:lnTo>
                      <a:lnTo>
                        <a:pt x="60301" y="164567"/>
                      </a:lnTo>
                      <a:cubicBezTo>
                        <a:pt x="60301" y="30948"/>
                        <a:pt x="40788" y="97820"/>
                        <a:pt x="60301" y="76722"/>
                      </a:cubicBezTo>
                      <a:lnTo>
                        <a:pt x="126363" y="5292"/>
                      </a:lnTo>
                      <a:cubicBezTo>
                        <a:pt x="152005" y="-6613"/>
                        <a:pt x="80625" y="5292"/>
                        <a:pt x="214156" y="5292"/>
                      </a:cubicBezTo>
                      <a:close/>
                    </a:path>
                  </a:pathLst>
                </a:cu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grpSp>
        </p:grpSp>
      </p:grpSp>
      <p:grpSp>
        <p:nvGrpSpPr>
          <p:cNvPr id="33" name="Group 32">
            <a:extLst>
              <a:ext uri="{FF2B5EF4-FFF2-40B4-BE49-F238E27FC236}">
                <a16:creationId xmlns:a16="http://schemas.microsoft.com/office/drawing/2014/main" id="{23D5D278-254A-469F-BC2D-25F5593D3C36}"/>
              </a:ext>
            </a:extLst>
          </p:cNvPr>
          <p:cNvGrpSpPr/>
          <p:nvPr/>
        </p:nvGrpSpPr>
        <p:grpSpPr>
          <a:xfrm>
            <a:off x="5739948" y="2507747"/>
            <a:ext cx="712103" cy="712103"/>
            <a:chOff x="5696059" y="2533095"/>
            <a:chExt cx="799881" cy="799881"/>
          </a:xfrm>
        </p:grpSpPr>
        <p:sp>
          <p:nvSpPr>
            <p:cNvPr id="155" name="Oval 154">
              <a:extLst>
                <a:ext uri="{FF2B5EF4-FFF2-40B4-BE49-F238E27FC236}">
                  <a16:creationId xmlns:a16="http://schemas.microsoft.com/office/drawing/2014/main" id="{BA730A37-E567-4A37-A451-6C6C9CC1408B}"/>
                </a:ext>
              </a:extLst>
            </p:cNvPr>
            <p:cNvSpPr/>
            <p:nvPr/>
          </p:nvSpPr>
          <p:spPr>
            <a:xfrm>
              <a:off x="5696059" y="2533095"/>
              <a:ext cx="799881" cy="799881"/>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pic>
          <p:nvPicPr>
            <p:cNvPr id="27" name="CustomIcon">
              <a:extLst>
                <a:ext uri="{FF2B5EF4-FFF2-40B4-BE49-F238E27FC236}">
                  <a16:creationId xmlns:a16="http://schemas.microsoft.com/office/drawing/2014/main" id="{DD389C2B-353E-4605-8CFE-EA66B2EA2D5D}"/>
                </a:ext>
              </a:extLst>
            </p:cNvPr>
            <p:cNvPicPr>
              <a:picLocks/>
            </p:cNvPicPr>
            <p:nvPr>
              <p:custDataLst>
                <p:tags r:id="rId13"/>
              </p:custDataLst>
            </p:nvPr>
          </p:nvPicPr>
          <p:blipFill>
            <a:blip r:embed="rId18">
              <a:extLst>
                <a:ext uri="{96DAC541-7B7A-43D3-8B79-37D633B846F1}">
                  <asvg:svgBlip xmlns:asvg="http://schemas.microsoft.com/office/drawing/2016/SVG/main" r:embed="rId19"/>
                </a:ext>
              </a:extLst>
            </a:blip>
            <a:stretch>
              <a:fillRect/>
            </a:stretch>
          </p:blipFill>
          <p:spPr>
            <a:xfrm>
              <a:off x="5869630" y="2706666"/>
              <a:ext cx="452739" cy="452739"/>
            </a:xfrm>
            <a:prstGeom prst="rect">
              <a:avLst/>
            </a:prstGeom>
          </p:spPr>
        </p:pic>
      </p:grpSp>
      <p:grpSp>
        <p:nvGrpSpPr>
          <p:cNvPr id="32" name="Group 31">
            <a:extLst>
              <a:ext uri="{FF2B5EF4-FFF2-40B4-BE49-F238E27FC236}">
                <a16:creationId xmlns:a16="http://schemas.microsoft.com/office/drawing/2014/main" id="{B6BD64B4-3609-42C1-A34F-450967937B76}"/>
              </a:ext>
            </a:extLst>
          </p:cNvPr>
          <p:cNvGrpSpPr/>
          <p:nvPr/>
        </p:nvGrpSpPr>
        <p:grpSpPr>
          <a:xfrm>
            <a:off x="1931090" y="2507747"/>
            <a:ext cx="712103" cy="712103"/>
            <a:chOff x="1887201" y="2533095"/>
            <a:chExt cx="799881" cy="799881"/>
          </a:xfrm>
        </p:grpSpPr>
        <p:sp>
          <p:nvSpPr>
            <p:cNvPr id="78" name="Oval 77">
              <a:extLst>
                <a:ext uri="{FF2B5EF4-FFF2-40B4-BE49-F238E27FC236}">
                  <a16:creationId xmlns:a16="http://schemas.microsoft.com/office/drawing/2014/main" id="{036157BD-3B46-424B-8DC6-00890E101455}"/>
                </a:ext>
              </a:extLst>
            </p:cNvPr>
            <p:cNvSpPr/>
            <p:nvPr/>
          </p:nvSpPr>
          <p:spPr>
            <a:xfrm>
              <a:off x="1887201" y="2533095"/>
              <a:ext cx="799881" cy="799881"/>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pic>
          <p:nvPicPr>
            <p:cNvPr id="29" name="CustomIcon">
              <a:extLst>
                <a:ext uri="{FF2B5EF4-FFF2-40B4-BE49-F238E27FC236}">
                  <a16:creationId xmlns:a16="http://schemas.microsoft.com/office/drawing/2014/main" id="{96FAD464-2B78-422B-9EAD-BF75F8F85951}"/>
                </a:ext>
              </a:extLst>
            </p:cNvPr>
            <p:cNvPicPr>
              <a:picLocks/>
            </p:cNvPicPr>
            <p:nvPr>
              <p:custDataLst>
                <p:tags r:id="rId12"/>
              </p:custDataLst>
            </p:nvPr>
          </p:nvPicPr>
          <p:blipFill>
            <a:blip r:embed="rId20">
              <a:extLst>
                <a:ext uri="{96DAC541-7B7A-43D3-8B79-37D633B846F1}">
                  <asvg:svgBlip xmlns:asvg="http://schemas.microsoft.com/office/drawing/2016/SVG/main" r:embed="rId21"/>
                </a:ext>
              </a:extLst>
            </a:blip>
            <a:stretch>
              <a:fillRect/>
            </a:stretch>
          </p:blipFill>
          <p:spPr>
            <a:xfrm>
              <a:off x="2060772" y="2706666"/>
              <a:ext cx="452739" cy="452739"/>
            </a:xfrm>
            <a:prstGeom prst="rect">
              <a:avLst/>
            </a:prstGeom>
          </p:spPr>
        </p:pic>
      </p:grpSp>
      <p:grpSp>
        <p:nvGrpSpPr>
          <p:cNvPr id="34" name="Group 33">
            <a:extLst>
              <a:ext uri="{FF2B5EF4-FFF2-40B4-BE49-F238E27FC236}">
                <a16:creationId xmlns:a16="http://schemas.microsoft.com/office/drawing/2014/main" id="{3E4A4B38-6A62-4E27-B5E1-3D78A83312A5}"/>
              </a:ext>
            </a:extLst>
          </p:cNvPr>
          <p:cNvGrpSpPr/>
          <p:nvPr/>
        </p:nvGrpSpPr>
        <p:grpSpPr>
          <a:xfrm>
            <a:off x="9548806" y="2507747"/>
            <a:ext cx="712103" cy="712103"/>
            <a:chOff x="9504917" y="2533095"/>
            <a:chExt cx="799881" cy="799881"/>
          </a:xfrm>
        </p:grpSpPr>
        <p:sp>
          <p:nvSpPr>
            <p:cNvPr id="158" name="Oval 157">
              <a:extLst>
                <a:ext uri="{FF2B5EF4-FFF2-40B4-BE49-F238E27FC236}">
                  <a16:creationId xmlns:a16="http://schemas.microsoft.com/office/drawing/2014/main" id="{3840FA2A-0F4C-42BE-996F-6CF14B5B25D0}"/>
                </a:ext>
              </a:extLst>
            </p:cNvPr>
            <p:cNvSpPr/>
            <p:nvPr/>
          </p:nvSpPr>
          <p:spPr>
            <a:xfrm>
              <a:off x="9504917" y="2533095"/>
              <a:ext cx="799881" cy="799881"/>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de-DE" sz="1600" dirty="0">
                <a:solidFill>
                  <a:schemeClr val="bg1"/>
                </a:solidFill>
              </a:endParaRPr>
            </a:p>
          </p:txBody>
        </p:sp>
        <p:pic>
          <p:nvPicPr>
            <p:cNvPr id="31" name="CustomIcon">
              <a:extLst>
                <a:ext uri="{FF2B5EF4-FFF2-40B4-BE49-F238E27FC236}">
                  <a16:creationId xmlns:a16="http://schemas.microsoft.com/office/drawing/2014/main" id="{22398551-587E-463C-8E62-678E903F36D2}"/>
                </a:ext>
              </a:extLst>
            </p:cNvPr>
            <p:cNvPicPr>
              <a:picLocks/>
            </p:cNvPicPr>
            <p:nvPr>
              <p:custDataLst>
                <p:tags r:id="rId11"/>
              </p:custDataLst>
            </p:nvPr>
          </p:nvPicPr>
          <p:blipFill>
            <a:blip r:embed="rId22">
              <a:extLst>
                <a:ext uri="{96DAC541-7B7A-43D3-8B79-37D633B846F1}">
                  <asvg:svgBlip xmlns:asvg="http://schemas.microsoft.com/office/drawing/2016/SVG/main" r:embed="rId23"/>
                </a:ext>
              </a:extLst>
            </a:blip>
            <a:stretch>
              <a:fillRect/>
            </a:stretch>
          </p:blipFill>
          <p:spPr>
            <a:xfrm>
              <a:off x="9678488" y="2706666"/>
              <a:ext cx="452739" cy="452739"/>
            </a:xfrm>
            <a:prstGeom prst="rect">
              <a:avLst/>
            </a:prstGeom>
          </p:spPr>
        </p:pic>
      </p:grpSp>
      <p:sp>
        <p:nvSpPr>
          <p:cNvPr id="154" name="TextBox 153">
            <a:extLst>
              <a:ext uri="{FF2B5EF4-FFF2-40B4-BE49-F238E27FC236}">
                <a16:creationId xmlns:a16="http://schemas.microsoft.com/office/drawing/2014/main" id="{A9E6E228-CEF1-4C80-8432-700AF60F38AE}"/>
              </a:ext>
            </a:extLst>
          </p:cNvPr>
          <p:cNvSpPr txBox="1">
            <a:spLocks/>
          </p:cNvSpPr>
          <p:nvPr/>
        </p:nvSpPr>
        <p:spPr>
          <a:xfrm>
            <a:off x="554734" y="4460362"/>
            <a:ext cx="3464814" cy="2154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dirty="0">
                <a:solidFill>
                  <a:schemeClr val="accent4"/>
                </a:solidFill>
                <a:latin typeface="+mj-lt"/>
                <a:cs typeface="+mn-cs"/>
              </a:rPr>
              <a:t>Negativ-Beispiel</a:t>
            </a:r>
          </a:p>
        </p:txBody>
      </p:sp>
      <p:sp>
        <p:nvSpPr>
          <p:cNvPr id="156" name="TextBox 155">
            <a:extLst>
              <a:ext uri="{FF2B5EF4-FFF2-40B4-BE49-F238E27FC236}">
                <a16:creationId xmlns:a16="http://schemas.microsoft.com/office/drawing/2014/main" id="{50CDB76A-031A-4F07-B1E9-EF5A33881E9A}"/>
              </a:ext>
            </a:extLst>
          </p:cNvPr>
          <p:cNvSpPr txBox="1">
            <a:spLocks/>
          </p:cNvSpPr>
          <p:nvPr/>
        </p:nvSpPr>
        <p:spPr>
          <a:xfrm>
            <a:off x="554734" y="5287275"/>
            <a:ext cx="3464814" cy="2154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dirty="0">
                <a:solidFill>
                  <a:schemeClr val="accent3"/>
                </a:solidFill>
                <a:latin typeface="+mj-lt"/>
                <a:cs typeface="+mn-cs"/>
              </a:rPr>
              <a:t>Positiv-Beispiel</a:t>
            </a:r>
          </a:p>
        </p:txBody>
      </p:sp>
      <p:sp>
        <p:nvSpPr>
          <p:cNvPr id="157" name="TextBox 156">
            <a:extLst>
              <a:ext uri="{FF2B5EF4-FFF2-40B4-BE49-F238E27FC236}">
                <a16:creationId xmlns:a16="http://schemas.microsoft.com/office/drawing/2014/main" id="{D26C5581-6F56-44F8-B581-EB41C2AF2BAF}"/>
              </a:ext>
            </a:extLst>
          </p:cNvPr>
          <p:cNvSpPr txBox="1">
            <a:spLocks/>
          </p:cNvSpPr>
          <p:nvPr/>
        </p:nvSpPr>
        <p:spPr>
          <a:xfrm>
            <a:off x="4363593" y="4460362"/>
            <a:ext cx="3464814" cy="2154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dirty="0">
                <a:solidFill>
                  <a:schemeClr val="accent4"/>
                </a:solidFill>
                <a:latin typeface="+mj-lt"/>
                <a:cs typeface="+mn-cs"/>
              </a:rPr>
              <a:t>Negativ-Beispiel</a:t>
            </a:r>
          </a:p>
        </p:txBody>
      </p:sp>
      <p:sp>
        <p:nvSpPr>
          <p:cNvPr id="159" name="TextBox 158">
            <a:extLst>
              <a:ext uri="{FF2B5EF4-FFF2-40B4-BE49-F238E27FC236}">
                <a16:creationId xmlns:a16="http://schemas.microsoft.com/office/drawing/2014/main" id="{A7C6D9B7-3ABA-4B2D-B1B5-65B864538EB9}"/>
              </a:ext>
            </a:extLst>
          </p:cNvPr>
          <p:cNvSpPr txBox="1">
            <a:spLocks/>
          </p:cNvSpPr>
          <p:nvPr/>
        </p:nvSpPr>
        <p:spPr>
          <a:xfrm>
            <a:off x="4363593" y="5287275"/>
            <a:ext cx="3464814" cy="2154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dirty="0">
                <a:solidFill>
                  <a:schemeClr val="accent3"/>
                </a:solidFill>
                <a:latin typeface="+mj-lt"/>
                <a:cs typeface="+mn-cs"/>
              </a:rPr>
              <a:t>Positiv-Beispiel</a:t>
            </a:r>
          </a:p>
        </p:txBody>
      </p:sp>
      <p:sp>
        <p:nvSpPr>
          <p:cNvPr id="178" name="TextBox 177">
            <a:extLst>
              <a:ext uri="{FF2B5EF4-FFF2-40B4-BE49-F238E27FC236}">
                <a16:creationId xmlns:a16="http://schemas.microsoft.com/office/drawing/2014/main" id="{43FCD483-EC79-42E6-87FB-E0929E8DD9DA}"/>
              </a:ext>
            </a:extLst>
          </p:cNvPr>
          <p:cNvSpPr txBox="1">
            <a:spLocks/>
          </p:cNvSpPr>
          <p:nvPr/>
        </p:nvSpPr>
        <p:spPr>
          <a:xfrm>
            <a:off x="8172451" y="4460362"/>
            <a:ext cx="3464814" cy="2154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dirty="0">
                <a:solidFill>
                  <a:schemeClr val="accent4"/>
                </a:solidFill>
                <a:latin typeface="+mj-lt"/>
                <a:cs typeface="+mn-cs"/>
              </a:rPr>
              <a:t>Negativ-Beispiel</a:t>
            </a:r>
          </a:p>
        </p:txBody>
      </p:sp>
      <p:sp>
        <p:nvSpPr>
          <p:cNvPr id="179" name="TextBox 178">
            <a:extLst>
              <a:ext uri="{FF2B5EF4-FFF2-40B4-BE49-F238E27FC236}">
                <a16:creationId xmlns:a16="http://schemas.microsoft.com/office/drawing/2014/main" id="{C7E6317A-3B7F-4B81-B136-4CE505092D2F}"/>
              </a:ext>
            </a:extLst>
          </p:cNvPr>
          <p:cNvSpPr txBox="1">
            <a:spLocks/>
          </p:cNvSpPr>
          <p:nvPr/>
        </p:nvSpPr>
        <p:spPr>
          <a:xfrm>
            <a:off x="8172451" y="5287275"/>
            <a:ext cx="3464814" cy="2154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179997" lvl="1" indent="-179997">
              <a:lnSpc>
                <a:spcPct val="100000"/>
              </a:lnSpc>
              <a:spcBef>
                <a:spcPts val="0"/>
              </a:spcBef>
              <a:spcAft>
                <a:spcPts val="300"/>
              </a:spcAft>
              <a:buClr>
                <a:schemeClr val="accent3"/>
              </a:buClr>
              <a:buSzPct val="100000"/>
              <a:buFont typeface="Courier New" panose="02070309020205020404" pitchFamily="49" charset="0"/>
              <a:buChar char="o"/>
              <a:defRPr lang="en-US" sz="1600" dirty="0"/>
            </a:lvl2pPr>
            <a:lvl3pPr marL="359994" lvl="2"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3pPr>
            <a:lvl4pPr marL="539991" lvl="3"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4pPr>
            <a:lvl5pPr marL="719988" lvl="4" indent="-179997">
              <a:lnSpc>
                <a:spcPct val="100000"/>
              </a:lnSpc>
              <a:spcBef>
                <a:spcPts val="0"/>
              </a:spcBef>
              <a:spcAft>
                <a:spcPts val="300"/>
              </a:spcAft>
              <a:buClr>
                <a:schemeClr val="accent3"/>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de-DE" sz="1400" dirty="0">
                <a:solidFill>
                  <a:schemeClr val="accent3"/>
                </a:solidFill>
                <a:latin typeface="+mj-lt"/>
                <a:cs typeface="+mn-cs"/>
              </a:rPr>
              <a:t>Positiv-Beispiel</a:t>
            </a:r>
          </a:p>
        </p:txBody>
      </p:sp>
    </p:spTree>
    <p:extLst>
      <p:ext uri="{BB962C8B-B14F-4D97-AF65-F5344CB8AC3E}">
        <p14:creationId xmlns:p14="http://schemas.microsoft.com/office/powerpoint/2010/main" val="26305615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c90ee1e1-c015-415f-8aa1-dd21303cc84c"/>
  <p:tag name="NEWVI" val="true"/>
  <p:tag name="TEMPLATELASTEDITTED" val="2019-02-25 12:05 PM"/>
  <p:tag name="TEMPLATECREATED" val="2019-02-27 01:18 PM"/>
  <p:tag name="TEMPLATEVERSION" val="3"/>
  <p:tag name="BLUEONEFOURTHTITLEFONTCOLORFIXED" val="true"/>
  <p:tag name="DARKLAYOUTNAMESCHANGEDTOCONTRAST" val="true"/>
  <p:tag name="CTFIXED" val="Yes"/>
  <p:tag name="THINKCELLPRESENTATIONDONOTDELETE" val="&lt;?xml version=&quot;1.0&quot; encoding=&quot;UTF-16&quot; standalone=&quot;yes&quot;?&gt;&lt;root reqver=&quot;25060&quot;&gt;&lt;version val=&quot;28094&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bNumberIsYear val=&quot;0&quot;/&gt;&lt;m_strFormatTime&gt;%d-%1-%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EMPLATELASTEDITED" val="2020-11-02 01:11 PM"/>
  <p:tag name="ICONFILLBACKGROUND" val="Color [A=255, R=255, G=255, B=255]"/>
  <p:tag name="ICONFILLBACKGROUNDTHEME" val="Background 2"/>
  <p:tag name="ICONLINEFILL" val="Color [A=255, R=0, G=75, B=118]"/>
  <p:tag name="ICONLINEFILLTHEME" val="Accent 1"/>
  <p:tag name="ICONENCLOSURE" val="False"/>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10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4.xml><?xml version="1.0" encoding="utf-8"?>
<p:tagLst xmlns:a="http://schemas.openxmlformats.org/drawingml/2006/main" xmlns:r="http://schemas.openxmlformats.org/officeDocument/2006/relationships" xmlns:p="http://schemas.openxmlformats.org/presentationml/2006/main">
  <p:tag name="SHAPENAME" val="5. Sourc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8.xml><?xml version="1.0" encoding="utf-8"?>
<p:tagLst xmlns:a="http://schemas.openxmlformats.org/drawingml/2006/main" xmlns:r="http://schemas.openxmlformats.org/officeDocument/2006/relationships" xmlns:p="http://schemas.openxmlformats.org/presentationml/2006/main">
  <p:tag name="SHAPENAME" val="5. Sourc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SHAPENAME" val="5. Sourc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ZRYLYSbLzP8DsqQ5_IDvMg"/>
</p:tagLst>
</file>

<file path=ppt/tags/tag11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4.xml><?xml version="1.0" encoding="utf-8"?>
<p:tagLst xmlns:a="http://schemas.openxmlformats.org/drawingml/2006/main" xmlns:r="http://schemas.openxmlformats.org/officeDocument/2006/relationships" xmlns:p="http://schemas.openxmlformats.org/presentationml/2006/main">
  <p:tag name="SHAPENAME" val="Grid"/>
</p:tagLst>
</file>

<file path=ppt/tags/tag115.xml><?xml version="1.0" encoding="utf-8"?>
<p:tagLst xmlns:a="http://schemas.openxmlformats.org/drawingml/2006/main" xmlns:r="http://schemas.openxmlformats.org/officeDocument/2006/relationships" xmlns:p="http://schemas.openxmlformats.org/presentationml/2006/main">
  <p:tag name="SHAPENAME" val="4. Footnote"/>
</p:tagLst>
</file>

<file path=ppt/tags/tag116.xml><?xml version="1.0" encoding="utf-8"?>
<p:tagLst xmlns:a="http://schemas.openxmlformats.org/drawingml/2006/main" xmlns:r="http://schemas.openxmlformats.org/officeDocument/2006/relationships" xmlns:p="http://schemas.openxmlformats.org/presentationml/2006/main">
  <p:tag name="NAME" val="ACET"/>
</p:tagLst>
</file>

<file path=ppt/tags/tag117.xml><?xml version="1.0" encoding="utf-8"?>
<p:tagLst xmlns:a="http://schemas.openxmlformats.org/drawingml/2006/main" xmlns:r="http://schemas.openxmlformats.org/officeDocument/2006/relationships" xmlns:p="http://schemas.openxmlformats.org/presentationml/2006/main">
  <p:tag name="NAME" val="Moon"/>
</p:tagLst>
</file>

<file path=ppt/tags/tag118.xml><?xml version="1.0" encoding="utf-8"?>
<p:tagLst xmlns:a="http://schemas.openxmlformats.org/drawingml/2006/main" xmlns:r="http://schemas.openxmlformats.org/officeDocument/2006/relationships" xmlns:p="http://schemas.openxmlformats.org/presentationml/2006/main">
  <p:tag name="NAME" val="Moon"/>
</p:tagLst>
</file>

<file path=ppt/tags/tag119.xml><?xml version="1.0" encoding="utf-8"?>
<p:tagLst xmlns:a="http://schemas.openxmlformats.org/drawingml/2006/main" xmlns:r="http://schemas.openxmlformats.org/officeDocument/2006/relationships" xmlns:p="http://schemas.openxmlformats.org/presentationml/2006/main">
  <p:tag name="NAME" val="Moon"/>
</p:tagLst>
</file>

<file path=ppt/tags/tag12.xml><?xml version="1.0" encoding="utf-8"?>
<p:tagLst xmlns:a="http://schemas.openxmlformats.org/drawingml/2006/main" xmlns:r="http://schemas.openxmlformats.org/officeDocument/2006/relationships" xmlns:p="http://schemas.openxmlformats.org/presentationml/2006/main">
  <p:tag name="ANGLE" val="5"/>
</p:tagLst>
</file>

<file path=ppt/tags/tag120.xml><?xml version="1.0" encoding="utf-8"?>
<p:tagLst xmlns:a="http://schemas.openxmlformats.org/drawingml/2006/main" xmlns:r="http://schemas.openxmlformats.org/officeDocument/2006/relationships" xmlns:p="http://schemas.openxmlformats.org/presentationml/2006/main">
  <p:tag name="NAME" val="Moon"/>
</p:tagLst>
</file>

<file path=ppt/tags/tag121.xml><?xml version="1.0" encoding="utf-8"?>
<p:tagLst xmlns:a="http://schemas.openxmlformats.org/drawingml/2006/main" xmlns:r="http://schemas.openxmlformats.org/officeDocument/2006/relationships" xmlns:p="http://schemas.openxmlformats.org/presentationml/2006/main">
  <p:tag name="NAME" val="Moon"/>
</p:tagLst>
</file>

<file path=ppt/tags/tag122.xml><?xml version="1.0" encoding="utf-8"?>
<p:tagLst xmlns:a="http://schemas.openxmlformats.org/drawingml/2006/main" xmlns:r="http://schemas.openxmlformats.org/officeDocument/2006/relationships" xmlns:p="http://schemas.openxmlformats.org/presentationml/2006/main">
  <p:tag name="ANGLE" val="5"/>
</p:tagLst>
</file>

<file path=ppt/tags/tag123.xml><?xml version="1.0" encoding="utf-8"?>
<p:tagLst xmlns:a="http://schemas.openxmlformats.org/drawingml/2006/main" xmlns:r="http://schemas.openxmlformats.org/officeDocument/2006/relationships" xmlns:p="http://schemas.openxmlformats.org/presentationml/2006/main">
  <p:tag name="ANGLE" val="5"/>
</p:tagLst>
</file>

<file path=ppt/tags/tag124.xml><?xml version="1.0" encoding="utf-8"?>
<p:tagLst xmlns:a="http://schemas.openxmlformats.org/drawingml/2006/main" xmlns:r="http://schemas.openxmlformats.org/officeDocument/2006/relationships" xmlns:p="http://schemas.openxmlformats.org/presentationml/2006/main">
  <p:tag name="ANGLE" val="4"/>
</p:tagLst>
</file>

<file path=ppt/tags/tag125.xml><?xml version="1.0" encoding="utf-8"?>
<p:tagLst xmlns:a="http://schemas.openxmlformats.org/drawingml/2006/main" xmlns:r="http://schemas.openxmlformats.org/officeDocument/2006/relationships" xmlns:p="http://schemas.openxmlformats.org/presentationml/2006/main">
  <p:tag name="ANGLE" val="4"/>
</p:tagLst>
</file>

<file path=ppt/tags/tag126.xml><?xml version="1.0" encoding="utf-8"?>
<p:tagLst xmlns:a="http://schemas.openxmlformats.org/drawingml/2006/main" xmlns:r="http://schemas.openxmlformats.org/officeDocument/2006/relationships" xmlns:p="http://schemas.openxmlformats.org/presentationml/2006/main">
  <p:tag name="ANGLE" val="3"/>
</p:tagLst>
</file>

<file path=ppt/tags/tag127.xml><?xml version="1.0" encoding="utf-8"?>
<p:tagLst xmlns:a="http://schemas.openxmlformats.org/drawingml/2006/main" xmlns:r="http://schemas.openxmlformats.org/officeDocument/2006/relationships" xmlns:p="http://schemas.openxmlformats.org/presentationml/2006/main">
  <p:tag name="ANGLE" val="3"/>
</p:tagLst>
</file>

<file path=ppt/tags/tag128.xml><?xml version="1.0" encoding="utf-8"?>
<p:tagLst xmlns:a="http://schemas.openxmlformats.org/drawingml/2006/main" xmlns:r="http://schemas.openxmlformats.org/officeDocument/2006/relationships" xmlns:p="http://schemas.openxmlformats.org/presentationml/2006/main">
  <p:tag name="ANGLE" val="2"/>
</p:tagLst>
</file>

<file path=ppt/tags/tag129.xml><?xml version="1.0" encoding="utf-8"?>
<p:tagLst xmlns:a="http://schemas.openxmlformats.org/drawingml/2006/main" xmlns:r="http://schemas.openxmlformats.org/officeDocument/2006/relationships" xmlns:p="http://schemas.openxmlformats.org/presentationml/2006/main">
  <p:tag name="ANGLE" val="2"/>
</p:tagLst>
</file>

<file path=ppt/tags/tag13.xml><?xml version="1.0" encoding="utf-8"?>
<p:tagLst xmlns:a="http://schemas.openxmlformats.org/drawingml/2006/main" xmlns:r="http://schemas.openxmlformats.org/officeDocument/2006/relationships" xmlns:p="http://schemas.openxmlformats.org/presentationml/2006/main">
  <p:tag name="ANGLE" val="5"/>
</p:tagLst>
</file>

<file path=ppt/tags/tag130.xml><?xml version="1.0" encoding="utf-8"?>
<p:tagLst xmlns:a="http://schemas.openxmlformats.org/drawingml/2006/main" xmlns:r="http://schemas.openxmlformats.org/officeDocument/2006/relationships" xmlns:p="http://schemas.openxmlformats.org/presentationml/2006/main">
  <p:tag name="ANGLE" val="1"/>
</p:tagLst>
</file>

<file path=ppt/tags/tag131.xml><?xml version="1.0" encoding="utf-8"?>
<p:tagLst xmlns:a="http://schemas.openxmlformats.org/drawingml/2006/main" xmlns:r="http://schemas.openxmlformats.org/officeDocument/2006/relationships" xmlns:p="http://schemas.openxmlformats.org/presentationml/2006/main">
  <p:tag name="ANGLE" val="1"/>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tqFrSAa3deTGI.RhGuqwCg"/>
</p:tagLst>
</file>

<file path=ppt/tags/tag13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35.xml><?xml version="1.0" encoding="utf-8"?>
<p:tagLst xmlns:a="http://schemas.openxmlformats.org/drawingml/2006/main" xmlns:r="http://schemas.openxmlformats.org/officeDocument/2006/relationships" xmlns:p="http://schemas.openxmlformats.org/presentationml/2006/main">
  <p:tag name="SHAPENAME" val="Subtitle"/>
</p:tagLst>
</file>

<file path=ppt/tags/tag136.xml><?xml version="1.0" encoding="utf-8"?>
<p:tagLst xmlns:a="http://schemas.openxmlformats.org/drawingml/2006/main" xmlns:r="http://schemas.openxmlformats.org/officeDocument/2006/relationships" xmlns:p="http://schemas.openxmlformats.org/presentationml/2006/main">
  <p:tag name="SHAPENAME" val="Titl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JvgJTIPPebpo6irFSQqHlA"/>
</p:tagLst>
</file>

<file path=ppt/tags/tag13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4.xml><?xml version="1.0" encoding="utf-8"?>
<p:tagLst xmlns:a="http://schemas.openxmlformats.org/drawingml/2006/main" xmlns:r="http://schemas.openxmlformats.org/officeDocument/2006/relationships" xmlns:p="http://schemas.openxmlformats.org/presentationml/2006/main">
  <p:tag name="ANGLE" val="4"/>
</p:tagLst>
</file>

<file path=ppt/tags/tag140.xml><?xml version="1.0" encoding="utf-8"?>
<p:tagLst xmlns:a="http://schemas.openxmlformats.org/drawingml/2006/main" xmlns:r="http://schemas.openxmlformats.org/officeDocument/2006/relationships" xmlns:p="http://schemas.openxmlformats.org/presentationml/2006/main">
  <p:tag name="SHAPENAME" val="3. Subtitle"/>
</p:tagLst>
</file>

<file path=ppt/tags/tag14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43.xml><?xml version="1.0" encoding="utf-8"?>
<p:tagLst xmlns:a="http://schemas.openxmlformats.org/drawingml/2006/main" xmlns:r="http://schemas.openxmlformats.org/officeDocument/2006/relationships" xmlns:p="http://schemas.openxmlformats.org/presentationml/2006/main">
  <p:tag name="SHAPENAME" val="5. Sourc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FWrJZYiK81Dqg3AKqhPXmQ"/>
</p:tagLst>
</file>

<file path=ppt/tags/tag14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4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49.xml><?xml version="1.0" encoding="utf-8"?>
<p:tagLst xmlns:a="http://schemas.openxmlformats.org/drawingml/2006/main" xmlns:r="http://schemas.openxmlformats.org/officeDocument/2006/relationships" xmlns:p="http://schemas.openxmlformats.org/presentationml/2006/main">
  <p:tag name="SHAPENAME" val="5. Source"/>
</p:tagLst>
</file>

<file path=ppt/tags/tag15.xml><?xml version="1.0" encoding="utf-8"?>
<p:tagLst xmlns:a="http://schemas.openxmlformats.org/drawingml/2006/main" xmlns:r="http://schemas.openxmlformats.org/officeDocument/2006/relationships" xmlns:p="http://schemas.openxmlformats.org/presentationml/2006/main">
  <p:tag name="ANGLE" val="4"/>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TqRLcqlXddAIBcoL4_FmkA"/>
</p:tagLst>
</file>

<file path=ppt/tags/tag15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5.xml><?xml version="1.0" encoding="utf-8"?>
<p:tagLst xmlns:a="http://schemas.openxmlformats.org/drawingml/2006/main" xmlns:r="http://schemas.openxmlformats.org/officeDocument/2006/relationships" xmlns:p="http://schemas.openxmlformats.org/presentationml/2006/main">
  <p:tag name="SHAPENAME" val="5. Sourc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zFTi586bxaRXNGLyq6cjUQ"/>
</p:tagLst>
</file>

<file path=ppt/tags/tag15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xml><?xml version="1.0" encoding="utf-8"?>
<p:tagLst xmlns:a="http://schemas.openxmlformats.org/drawingml/2006/main" xmlns:r="http://schemas.openxmlformats.org/officeDocument/2006/relationships" xmlns:p="http://schemas.openxmlformats.org/presentationml/2006/main">
  <p:tag name="ANGLE" val="3"/>
</p:tagLst>
</file>

<file path=ppt/tags/tag16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1.xml><?xml version="1.0" encoding="utf-8"?>
<p:tagLst xmlns:a="http://schemas.openxmlformats.org/drawingml/2006/main" xmlns:r="http://schemas.openxmlformats.org/officeDocument/2006/relationships" xmlns:p="http://schemas.openxmlformats.org/presentationml/2006/main">
  <p:tag name="SHAPENAME" val="5. Sourc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fRnDxEIFDMpZ7XFucXEwcQ"/>
</p:tagLst>
</file>

<file path=ppt/tags/tag16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5.xml><?xml version="1.0" encoding="utf-8"?>
<p:tagLst xmlns:a="http://schemas.openxmlformats.org/drawingml/2006/main" xmlns:r="http://schemas.openxmlformats.org/officeDocument/2006/relationships" xmlns:p="http://schemas.openxmlformats.org/presentationml/2006/main">
  <p:tag name="SHAPENAME" val="3. Subtitle"/>
</p:tagLst>
</file>

<file path=ppt/tags/tag16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8.xml><?xml version="1.0" encoding="utf-8"?>
<p:tagLst xmlns:a="http://schemas.openxmlformats.org/drawingml/2006/main" xmlns:r="http://schemas.openxmlformats.org/officeDocument/2006/relationships" xmlns:p="http://schemas.openxmlformats.org/presentationml/2006/main">
  <p:tag name="SHAPENAME" val="5. Sourc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ANGLE" val="3"/>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Mlpk7TYHRxaIHe6.SUx9jg"/>
</p:tagLst>
</file>

<file path=ppt/tags/tag171.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7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4.xml><?xml version="1.0" encoding="utf-8"?>
<p:tagLst xmlns:a="http://schemas.openxmlformats.org/drawingml/2006/main" xmlns:r="http://schemas.openxmlformats.org/officeDocument/2006/relationships" xmlns:p="http://schemas.openxmlformats.org/presentationml/2006/main">
  <p:tag name="SHAPENAME" val="3. Subtitle"/>
</p:tagLst>
</file>

<file path=ppt/tags/tag175.xml><?xml version="1.0" encoding="utf-8"?>
<p:tagLst xmlns:a="http://schemas.openxmlformats.org/drawingml/2006/main" xmlns:r="http://schemas.openxmlformats.org/officeDocument/2006/relationships" xmlns:p="http://schemas.openxmlformats.org/presentationml/2006/main">
  <p:tag name="SHAPENAME" val="5. Source"/>
</p:tagLst>
</file>

<file path=ppt/tags/tag17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7.xml><?xml version="1.0" encoding="utf-8"?>
<p:tagLst xmlns:a="http://schemas.openxmlformats.org/drawingml/2006/main" xmlns:r="http://schemas.openxmlformats.org/officeDocument/2006/relationships" xmlns:p="http://schemas.openxmlformats.org/presentationml/2006/main">
  <p:tag name="SHAPENAME" val="5. Sourc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yA0evTD9FXplcSqw.av8MA"/>
</p:tagLst>
</file>

<file path=ppt/tags/tag18.xml><?xml version="1.0" encoding="utf-8"?>
<p:tagLst xmlns:a="http://schemas.openxmlformats.org/drawingml/2006/main" xmlns:r="http://schemas.openxmlformats.org/officeDocument/2006/relationships" xmlns:p="http://schemas.openxmlformats.org/presentationml/2006/main">
  <p:tag name="ANGLE" val="2"/>
</p:tagLst>
</file>

<file path=ppt/tags/tag180.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8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3.xml><?xml version="1.0" encoding="utf-8"?>
<p:tagLst xmlns:a="http://schemas.openxmlformats.org/drawingml/2006/main" xmlns:r="http://schemas.openxmlformats.org/officeDocument/2006/relationships" xmlns:p="http://schemas.openxmlformats.org/presentationml/2006/main">
  <p:tag name="SHAPENAME" val="3. Subtitle"/>
</p:tagLst>
</file>

<file path=ppt/tags/tag18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5.xml><?xml version="1.0" encoding="utf-8"?>
<p:tagLst xmlns:a="http://schemas.openxmlformats.org/drawingml/2006/main" xmlns:r="http://schemas.openxmlformats.org/officeDocument/2006/relationships" xmlns:p="http://schemas.openxmlformats.org/presentationml/2006/main">
  <p:tag name="SHAPENAME" val="5. Sourc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2DWhDmC1QbRmt16_uxlW7g"/>
</p:tagLst>
</file>

<file path=ppt/tags/tag188.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8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xml><?xml version="1.0" encoding="utf-8"?>
<p:tagLst xmlns:a="http://schemas.openxmlformats.org/drawingml/2006/main" xmlns:r="http://schemas.openxmlformats.org/officeDocument/2006/relationships" xmlns:p="http://schemas.openxmlformats.org/presentationml/2006/main">
  <p:tag name="ANGLE" val="2"/>
</p:tagLst>
</file>

<file path=ppt/tags/tag19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1.xml><?xml version="1.0" encoding="utf-8"?>
<p:tagLst xmlns:a="http://schemas.openxmlformats.org/drawingml/2006/main" xmlns:r="http://schemas.openxmlformats.org/officeDocument/2006/relationships" xmlns:p="http://schemas.openxmlformats.org/presentationml/2006/main">
  <p:tag name="SHAPENAME" val="3. Subtitle"/>
</p:tagLst>
</file>

<file path=ppt/tags/tag19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3.xml><?xml version="1.0" encoding="utf-8"?>
<p:tagLst xmlns:a="http://schemas.openxmlformats.org/drawingml/2006/main" xmlns:r="http://schemas.openxmlformats.org/officeDocument/2006/relationships" xmlns:p="http://schemas.openxmlformats.org/presentationml/2006/main">
  <p:tag name="SHAPENAME" val="5. Sourc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19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7.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9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9.xml><?xml version="1.0" encoding="utf-8"?>
<p:tagLst xmlns:a="http://schemas.openxmlformats.org/drawingml/2006/main" xmlns:r="http://schemas.openxmlformats.org/officeDocument/2006/relationships" xmlns:p="http://schemas.openxmlformats.org/presentationml/2006/main">
  <p:tag name="SHAPENAME" val="3. Subtitl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NGLE" val="1"/>
</p:tagLst>
</file>

<file path=ppt/tags/tag20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1.xml><?xml version="1.0" encoding="utf-8"?>
<p:tagLst xmlns:a="http://schemas.openxmlformats.org/drawingml/2006/main" xmlns:r="http://schemas.openxmlformats.org/officeDocument/2006/relationships" xmlns:p="http://schemas.openxmlformats.org/presentationml/2006/main">
  <p:tag name="SHAPENAME" val="5. Source"/>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20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0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0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07.xml><?xml version="1.0" encoding="utf-8"?>
<p:tagLst xmlns:a="http://schemas.openxmlformats.org/drawingml/2006/main" xmlns:r="http://schemas.openxmlformats.org/officeDocument/2006/relationships" xmlns:p="http://schemas.openxmlformats.org/presentationml/2006/main">
  <p:tag name="SHAPENAME" val="3. Subtitle"/>
</p:tagLst>
</file>

<file path=ppt/tags/tag20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9.xml><?xml version="1.0" encoding="utf-8"?>
<p:tagLst xmlns:a="http://schemas.openxmlformats.org/drawingml/2006/main" xmlns:r="http://schemas.openxmlformats.org/officeDocument/2006/relationships" xmlns:p="http://schemas.openxmlformats.org/presentationml/2006/main">
  <p:tag name="SHAPENAME" val="5. Source"/>
</p:tagLst>
</file>

<file path=ppt/tags/tag21.xml><?xml version="1.0" encoding="utf-8"?>
<p:tagLst xmlns:a="http://schemas.openxmlformats.org/drawingml/2006/main" xmlns:r="http://schemas.openxmlformats.org/officeDocument/2006/relationships" xmlns:p="http://schemas.openxmlformats.org/presentationml/2006/main">
  <p:tag name="ANGLE" val="1"/>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Rw4BZlnvKEO9ZCIa9.28.w"/>
</p:tagLst>
</file>

<file path=ppt/tags/tag21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15.xml><?xml version="1.0" encoding="utf-8"?>
<p:tagLst xmlns:a="http://schemas.openxmlformats.org/drawingml/2006/main" xmlns:r="http://schemas.openxmlformats.org/officeDocument/2006/relationships" xmlns:p="http://schemas.openxmlformats.org/presentationml/2006/main">
  <p:tag name="SHAPENAME" val="5. Source"/>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19.xml><?xml version="1.0" encoding="utf-8"?>
<p:tagLst xmlns:a="http://schemas.openxmlformats.org/drawingml/2006/main" xmlns:r="http://schemas.openxmlformats.org/officeDocument/2006/relationships" xmlns:p="http://schemas.openxmlformats.org/presentationml/2006/main">
  <p:tag name="SHAPENAME" val="5. Sourc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1.xml><?xml version="1.0" encoding="utf-8"?>
<p:tagLst xmlns:a="http://schemas.openxmlformats.org/drawingml/2006/main" xmlns:r="http://schemas.openxmlformats.org/officeDocument/2006/relationships" xmlns:p="http://schemas.openxmlformats.org/presentationml/2006/main">
  <p:tag name="SHAPENAME" val="5. Source"/>
</p:tagLst>
</file>

<file path=ppt/tags/tag222.xml><?xml version="1.0" encoding="utf-8"?>
<p:tagLst xmlns:a="http://schemas.openxmlformats.org/drawingml/2006/main" xmlns:r="http://schemas.openxmlformats.org/officeDocument/2006/relationships" xmlns:p="http://schemas.openxmlformats.org/presentationml/2006/main">
  <p:tag name="SLIDETYPE" val="TitleWhite"/>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WoEpJMuiXLqe8Y.ktegnjA"/>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aXr8WAgv0cG5g7IkN2Kntg"/>
</p:tagLst>
</file>

<file path=ppt/tags/tag22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27.xml><?xml version="1.0" encoding="utf-8"?>
<p:tagLst xmlns:a="http://schemas.openxmlformats.org/drawingml/2006/main" xmlns:r="http://schemas.openxmlformats.org/officeDocument/2006/relationships" xmlns:p="http://schemas.openxmlformats.org/presentationml/2006/main">
  <p:tag name="SHAPENAME" val="Title"/>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4OlZtjKP1CVQUDNsYjoty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_QShAsCiTjIUrXi_pgm_wQ"/>
</p:tagLst>
</file>

<file path=ppt/tags/tag23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32.xml><?xml version="1.0" encoding="utf-8"?>
<p:tagLst xmlns:a="http://schemas.openxmlformats.org/drawingml/2006/main" xmlns:r="http://schemas.openxmlformats.org/officeDocument/2006/relationships" xmlns:p="http://schemas.openxmlformats.org/presentationml/2006/main">
  <p:tag name="SYMBOLNAME" val="Checkmark"/>
  <p:tag name="CIRCLESTATUS" val="Blue"/>
  <p:tag name="NAME" val="CheckmarkBlue"/>
</p:tagLst>
</file>

<file path=ppt/tags/tag233.xml><?xml version="1.0" encoding="utf-8"?>
<p:tagLst xmlns:a="http://schemas.openxmlformats.org/drawingml/2006/main" xmlns:r="http://schemas.openxmlformats.org/officeDocument/2006/relationships" xmlns:p="http://schemas.openxmlformats.org/presentationml/2006/main">
  <p:tag name="SYMBOLNAME" val="X"/>
  <p:tag name="CIRCLESTATUS" val="Blue"/>
  <p:tag name="NAME" val="XBlue"/>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35oKW_zRmXbBGtxgR7U4ng"/>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kp9ABIlUDleM94zZ5BtuJw"/>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rk.4VEiVLA6D2W7lrGsK0A"/>
</p:tagLst>
</file>

<file path=ppt/tags/tag241.xml><?xml version="1.0" encoding="utf-8"?>
<p:tagLst xmlns:a="http://schemas.openxmlformats.org/drawingml/2006/main" xmlns:r="http://schemas.openxmlformats.org/officeDocument/2006/relationships" xmlns:p="http://schemas.openxmlformats.org/presentationml/2006/main">
  <p:tag name="SYMBOLNAME" val="PlusSign"/>
  <p:tag name="CIRCLESTATUS" val="Blue"/>
  <p:tag name="NAME" val="PlusSignBlue"/>
</p:tagLst>
</file>

<file path=ppt/tags/tag242.xml><?xml version="1.0" encoding="utf-8"?>
<p:tagLst xmlns:a="http://schemas.openxmlformats.org/drawingml/2006/main" xmlns:r="http://schemas.openxmlformats.org/officeDocument/2006/relationships" xmlns:p="http://schemas.openxmlformats.org/presentationml/2006/main">
  <p:tag name="SYMBOLNAME" val="MinusSign"/>
  <p:tag name="CIRCLESTATUS" val="Blue"/>
  <p:tag name="NAME" val="MinusSignBlue"/>
</p:tagLst>
</file>

<file path=ppt/tags/tag243.xml><?xml version="1.0" encoding="utf-8"?>
<p:tagLst xmlns:a="http://schemas.openxmlformats.org/drawingml/2006/main" xmlns:r="http://schemas.openxmlformats.org/officeDocument/2006/relationships" xmlns:p="http://schemas.openxmlformats.org/presentationml/2006/main">
  <p:tag name="SYMBOLNAME" val="PlusSign"/>
  <p:tag name="CIRCLESTATUS" val="Blue"/>
  <p:tag name="NAME" val="PlusSignBlue"/>
</p:tagLst>
</file>

<file path=ppt/tags/tag244.xml><?xml version="1.0" encoding="utf-8"?>
<p:tagLst xmlns:a="http://schemas.openxmlformats.org/drawingml/2006/main" xmlns:r="http://schemas.openxmlformats.org/officeDocument/2006/relationships" xmlns:p="http://schemas.openxmlformats.org/presentationml/2006/main">
  <p:tag name="SYMBOLNAME" val="MinusSign"/>
  <p:tag name="CIRCLESTATUS" val="Blue"/>
  <p:tag name="NAME" val="MinusSignBlue"/>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Pa3sJiKik7rGzzqvmetvCA"/>
</p:tagLst>
</file>

<file path=ppt/tags/tag24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4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SHAPENAME" val="Subtitle"/>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iP0zdExnZKlbrUec6BkEZw"/>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UCQ50Mv1F.pRwELlv8xTew"/>
</p:tagLst>
</file>

<file path=ppt/tags/tag25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5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54.xml><?xml version="1.0" encoding="utf-8"?>
<p:tagLst xmlns:a="http://schemas.openxmlformats.org/drawingml/2006/main" xmlns:r="http://schemas.openxmlformats.org/officeDocument/2006/relationships" xmlns:p="http://schemas.openxmlformats.org/presentationml/2006/main">
  <p:tag name="SHAPENAME" val="5. Source"/>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wegDl5p6bztgLKtp_4wrP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DEX3hX0kRMAvWGKOvGezTg"/>
</p:tagLst>
</file>

<file path=ppt/tags/tag25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5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6.xml><?xml version="1.0" encoding="utf-8"?>
<p:tagLst xmlns:a="http://schemas.openxmlformats.org/drawingml/2006/main" xmlns:r="http://schemas.openxmlformats.org/officeDocument/2006/relationships" xmlns:p="http://schemas.openxmlformats.org/presentationml/2006/main">
  <p:tag name="SHAPENAME" val="Title"/>
</p:tagLst>
</file>

<file path=ppt/tags/tag260.xml><?xml version="1.0" encoding="utf-8"?>
<p:tagLst xmlns:a="http://schemas.openxmlformats.org/drawingml/2006/main" xmlns:r="http://schemas.openxmlformats.org/officeDocument/2006/relationships" xmlns:p="http://schemas.openxmlformats.org/presentationml/2006/main">
  <p:tag name="NAME" val="CustomIcon"/>
</p:tagLst>
</file>

<file path=ppt/tags/tag261.xml><?xml version="1.0" encoding="utf-8"?>
<p:tagLst xmlns:a="http://schemas.openxmlformats.org/drawingml/2006/main" xmlns:r="http://schemas.openxmlformats.org/officeDocument/2006/relationships" xmlns:p="http://schemas.openxmlformats.org/presentationml/2006/main">
  <p:tag name="NAME" val="CustomIcon"/>
</p:tagLst>
</file>

<file path=ppt/tags/tag262.xml><?xml version="1.0" encoding="utf-8"?>
<p:tagLst xmlns:a="http://schemas.openxmlformats.org/drawingml/2006/main" xmlns:r="http://schemas.openxmlformats.org/officeDocument/2006/relationships" xmlns:p="http://schemas.openxmlformats.org/presentationml/2006/main">
  <p:tag name="NAME" val="CustomIcon"/>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ZpbhDjvxg0Id53yOTb2BCg"/>
</p:tagLst>
</file>

<file path=ppt/tags/tag26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6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67.xml><?xml version="1.0" encoding="utf-8"?>
<p:tagLst xmlns:a="http://schemas.openxmlformats.org/drawingml/2006/main" xmlns:r="http://schemas.openxmlformats.org/officeDocument/2006/relationships" xmlns:p="http://schemas.openxmlformats.org/presentationml/2006/main">
  <p:tag name="SYMBOLNAME" val="QuotationMarks"/>
  <p:tag name="CIRCLESTATUS" val="Blue"/>
  <p:tag name="NAME" val="QuotationMarksBlue"/>
</p:tagLst>
</file>

<file path=ppt/tags/tag268.xml><?xml version="1.0" encoding="utf-8"?>
<p:tagLst xmlns:a="http://schemas.openxmlformats.org/drawingml/2006/main" xmlns:r="http://schemas.openxmlformats.org/officeDocument/2006/relationships" xmlns:p="http://schemas.openxmlformats.org/presentationml/2006/main">
  <p:tag name="SYMBOLNAME" val="QuotationMarks"/>
  <p:tag name="CIRCLESTATUS" val="Blue"/>
  <p:tag name="NAME" val="QuotationMarksBlue"/>
</p:tagLst>
</file>

<file path=ppt/tags/tag269.xml><?xml version="1.0" encoding="utf-8"?>
<p:tagLst xmlns:a="http://schemas.openxmlformats.org/drawingml/2006/main" xmlns:r="http://schemas.openxmlformats.org/officeDocument/2006/relationships" xmlns:p="http://schemas.openxmlformats.org/presentationml/2006/main">
  <p:tag name="SYMBOLNAME" val="QuotationMarks"/>
  <p:tag name="CIRCLESTATUS" val="Blue"/>
  <p:tag name="NAME" val="QuotationMarksBlu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0.xml><?xml version="1.0" encoding="utf-8"?>
<p:tagLst xmlns:a="http://schemas.openxmlformats.org/drawingml/2006/main" xmlns:r="http://schemas.openxmlformats.org/officeDocument/2006/relationships" xmlns:p="http://schemas.openxmlformats.org/presentationml/2006/main">
  <p:tag name="SYMBOLNAME" val="QuotationMarks"/>
  <p:tag name="CIRCLESTATUS" val="Blue"/>
  <p:tag name="NAME" val="QuotationMarksBlue"/>
</p:tagLst>
</file>

<file path=ppt/tags/tag271.xml><?xml version="1.0" encoding="utf-8"?>
<p:tagLst xmlns:a="http://schemas.openxmlformats.org/drawingml/2006/main" xmlns:r="http://schemas.openxmlformats.org/officeDocument/2006/relationships" xmlns:p="http://schemas.openxmlformats.org/presentationml/2006/main">
  <p:tag name="SYMBOLNAME" val="QuotationMarks"/>
  <p:tag name="CIRCLESTATUS" val="Blue"/>
  <p:tag name="NAME" val="QuotationMarksBlue"/>
</p:tagLst>
</file>

<file path=ppt/tags/tag272.xml><?xml version="1.0" encoding="utf-8"?>
<p:tagLst xmlns:a="http://schemas.openxmlformats.org/drawingml/2006/main" xmlns:r="http://schemas.openxmlformats.org/officeDocument/2006/relationships" xmlns:p="http://schemas.openxmlformats.org/presentationml/2006/main">
  <p:tag name="SYMBOLNAME" val="QuotationMarks"/>
  <p:tag name="CIRCLESTATUS" val="Blue"/>
  <p:tag name="NAME" val="QuotationMarksBlue"/>
</p:tagLst>
</file>

<file path=ppt/tags/tag273.xml><?xml version="1.0" encoding="utf-8"?>
<p:tagLst xmlns:a="http://schemas.openxmlformats.org/drawingml/2006/main" xmlns:r="http://schemas.openxmlformats.org/officeDocument/2006/relationships" xmlns:p="http://schemas.openxmlformats.org/presentationml/2006/main">
  <p:tag name="NAME" val="CustomIcon"/>
</p:tagLst>
</file>

<file path=ppt/tags/tag274.xml><?xml version="1.0" encoding="utf-8"?>
<p:tagLst xmlns:a="http://schemas.openxmlformats.org/drawingml/2006/main" xmlns:r="http://schemas.openxmlformats.org/officeDocument/2006/relationships" xmlns:p="http://schemas.openxmlformats.org/presentationml/2006/main">
  <p:tag name="NAME" val="CustomIcon"/>
</p:tagLst>
</file>

<file path=ppt/tags/tag275.xml><?xml version="1.0" encoding="utf-8"?>
<p:tagLst xmlns:a="http://schemas.openxmlformats.org/drawingml/2006/main" xmlns:r="http://schemas.openxmlformats.org/officeDocument/2006/relationships" xmlns:p="http://schemas.openxmlformats.org/presentationml/2006/main">
  <p:tag name="NAME" val="CustomIcon"/>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tlGhmjqSmWwAQ2b3dcMx.dw"/>
</p:tagLst>
</file>

<file path=ppt/tags/tag278.xml><?xml version="1.0" encoding="utf-8"?>
<p:tagLst xmlns:a="http://schemas.openxmlformats.org/drawingml/2006/main" xmlns:r="http://schemas.openxmlformats.org/officeDocument/2006/relationships" xmlns:p="http://schemas.openxmlformats.org/presentationml/2006/main">
  <p:tag name="NAME" val="TrackerNumWhite"/>
</p:tagLst>
</file>

<file path=ppt/tags/tag279.xml><?xml version="1.0" encoding="utf-8"?>
<p:tagLst xmlns:a="http://schemas.openxmlformats.org/drawingml/2006/main" xmlns:r="http://schemas.openxmlformats.org/officeDocument/2006/relationships" xmlns:p="http://schemas.openxmlformats.org/presentationml/2006/main">
  <p:tag name="NAME" val="TrackerNumWhi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6ilLPa7Hr1JazBFI8Dhbgg"/>
</p:tagLst>
</file>

<file path=ppt/tags/tag28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83.xml><?xml version="1.0" encoding="utf-8"?>
<p:tagLst xmlns:a="http://schemas.openxmlformats.org/drawingml/2006/main" xmlns:r="http://schemas.openxmlformats.org/officeDocument/2006/relationships" xmlns:p="http://schemas.openxmlformats.org/presentationml/2006/main">
  <p:tag name="NAME" val="TrackerNumBlue"/>
</p:tagLst>
</file>

<file path=ppt/tags/tag284.xml><?xml version="1.0" encoding="utf-8"?>
<p:tagLst xmlns:a="http://schemas.openxmlformats.org/drawingml/2006/main" xmlns:r="http://schemas.openxmlformats.org/officeDocument/2006/relationships" xmlns:p="http://schemas.openxmlformats.org/presentationml/2006/main">
  <p:tag name="NAME" val="TrackerNumWhite"/>
</p:tagLst>
</file>

<file path=ppt/tags/tag285.xml><?xml version="1.0" encoding="utf-8"?>
<p:tagLst xmlns:a="http://schemas.openxmlformats.org/drawingml/2006/main" xmlns:r="http://schemas.openxmlformats.org/officeDocument/2006/relationships" xmlns:p="http://schemas.openxmlformats.org/presentationml/2006/main">
  <p:tag name="NAME" val="TrackerNumWhite"/>
</p:tagLst>
</file>

<file path=ppt/tags/tag286.xml><?xml version="1.0" encoding="utf-8"?>
<p:tagLst xmlns:a="http://schemas.openxmlformats.org/drawingml/2006/main" xmlns:r="http://schemas.openxmlformats.org/officeDocument/2006/relationships" xmlns:p="http://schemas.openxmlformats.org/presentationml/2006/main">
  <p:tag name="SYMBOLNAME" val="Chevron"/>
  <p:tag name="CIRCLESTATUS" val="White"/>
  <p:tag name="NAME" val="ChevronWhite"/>
</p:tagLst>
</file>

<file path=ppt/tags/tag287.xml><?xml version="1.0" encoding="utf-8"?>
<p:tagLst xmlns:a="http://schemas.openxmlformats.org/drawingml/2006/main" xmlns:r="http://schemas.openxmlformats.org/officeDocument/2006/relationships" xmlns:p="http://schemas.openxmlformats.org/presentationml/2006/main">
  <p:tag name="SYMBOLNAME" val="Chevron"/>
  <p:tag name="CIRCLESTATUS" val="White"/>
  <p:tag name="NAME" val="ChevronWhite"/>
</p:tagLst>
</file>

<file path=ppt/tags/tag288.xml><?xml version="1.0" encoding="utf-8"?>
<p:tagLst xmlns:a="http://schemas.openxmlformats.org/drawingml/2006/main" xmlns:r="http://schemas.openxmlformats.org/officeDocument/2006/relationships" xmlns:p="http://schemas.openxmlformats.org/presentationml/2006/main">
  <p:tag name="NAME" val="TrackerNumBlue"/>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6ilLPa7Hr1JazBFI8Dhbgg"/>
</p:tagLst>
</file>

<file path=ppt/tags/tag29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92.xml><?xml version="1.0" encoding="utf-8"?>
<p:tagLst xmlns:a="http://schemas.openxmlformats.org/drawingml/2006/main" xmlns:r="http://schemas.openxmlformats.org/officeDocument/2006/relationships" xmlns:p="http://schemas.openxmlformats.org/presentationml/2006/main">
  <p:tag name="NAME" val="TrackerNumBlue"/>
</p:tagLst>
</file>

<file path=ppt/tags/tag293.xml><?xml version="1.0" encoding="utf-8"?>
<p:tagLst xmlns:a="http://schemas.openxmlformats.org/drawingml/2006/main" xmlns:r="http://schemas.openxmlformats.org/officeDocument/2006/relationships" xmlns:p="http://schemas.openxmlformats.org/presentationml/2006/main">
  <p:tag name="NAME" val="TrackerNumWhite"/>
</p:tagLst>
</file>

<file path=ppt/tags/tag294.xml><?xml version="1.0" encoding="utf-8"?>
<p:tagLst xmlns:a="http://schemas.openxmlformats.org/drawingml/2006/main" xmlns:r="http://schemas.openxmlformats.org/officeDocument/2006/relationships" xmlns:p="http://schemas.openxmlformats.org/presentationml/2006/main">
  <p:tag name="NAME" val="TrackerNumWhite"/>
</p:tagLst>
</file>

<file path=ppt/tags/tag295.xml><?xml version="1.0" encoding="utf-8"?>
<p:tagLst xmlns:a="http://schemas.openxmlformats.org/drawingml/2006/main" xmlns:r="http://schemas.openxmlformats.org/officeDocument/2006/relationships" xmlns:p="http://schemas.openxmlformats.org/presentationml/2006/main">
  <p:tag name="NAME" val="TrackerNumBlue"/>
</p:tagLst>
</file>

<file path=ppt/tags/tag296.xml><?xml version="1.0" encoding="utf-8"?>
<p:tagLst xmlns:a="http://schemas.openxmlformats.org/drawingml/2006/main" xmlns:r="http://schemas.openxmlformats.org/officeDocument/2006/relationships" xmlns:p="http://schemas.openxmlformats.org/presentationml/2006/main">
  <p:tag name="SYMBOLNAME" val="Chevron"/>
  <p:tag name="CIRCLESTATUS" val="White"/>
  <p:tag name="NAME" val="ChevronWhite"/>
</p:tagLst>
</file>

<file path=ppt/tags/tag297.xml><?xml version="1.0" encoding="utf-8"?>
<p:tagLst xmlns:a="http://schemas.openxmlformats.org/drawingml/2006/main" xmlns:r="http://schemas.openxmlformats.org/officeDocument/2006/relationships" xmlns:p="http://schemas.openxmlformats.org/presentationml/2006/main">
  <p:tag name="SYMBOLNAME" val="Chevron"/>
  <p:tag name="CIRCLESTATUS" val="White"/>
  <p:tag name="NAME" val="ChevronWhite"/>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6ilLPa7Hr1JazBFI8Dhbg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30.xml><?xml version="1.0" encoding="utf-8"?>
<p:tagLst xmlns:a="http://schemas.openxmlformats.org/drawingml/2006/main" xmlns:r="http://schemas.openxmlformats.org/officeDocument/2006/relationships" xmlns:p="http://schemas.openxmlformats.org/presentationml/2006/main">
  <p:tag name="SHAPENAME" val="3. Subtitle"/>
</p:tagLst>
</file>

<file path=ppt/tags/tag30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01.xml><?xml version="1.0" encoding="utf-8"?>
<p:tagLst xmlns:a="http://schemas.openxmlformats.org/drawingml/2006/main" xmlns:r="http://schemas.openxmlformats.org/officeDocument/2006/relationships" xmlns:p="http://schemas.openxmlformats.org/presentationml/2006/main">
  <p:tag name="NAME" val="TrackerNumBlue"/>
</p:tagLst>
</file>

<file path=ppt/tags/tag302.xml><?xml version="1.0" encoding="utf-8"?>
<p:tagLst xmlns:a="http://schemas.openxmlformats.org/drawingml/2006/main" xmlns:r="http://schemas.openxmlformats.org/officeDocument/2006/relationships" xmlns:p="http://schemas.openxmlformats.org/presentationml/2006/main">
  <p:tag name="SYMBOLNAME" val="Chevron"/>
  <p:tag name="CIRCLESTATUS" val="White"/>
  <p:tag name="NAME" val="ChevronWhite"/>
</p:tagLst>
</file>

<file path=ppt/tags/tag303.xml><?xml version="1.0" encoding="utf-8"?>
<p:tagLst xmlns:a="http://schemas.openxmlformats.org/drawingml/2006/main" xmlns:r="http://schemas.openxmlformats.org/officeDocument/2006/relationships" xmlns:p="http://schemas.openxmlformats.org/presentationml/2006/main">
  <p:tag name="NAME" val="TrackerNumBlue"/>
</p:tagLst>
</file>

<file path=ppt/tags/tag304.xml><?xml version="1.0" encoding="utf-8"?>
<p:tagLst xmlns:a="http://schemas.openxmlformats.org/drawingml/2006/main" xmlns:r="http://schemas.openxmlformats.org/officeDocument/2006/relationships" xmlns:p="http://schemas.openxmlformats.org/presentationml/2006/main">
  <p:tag name="SYMBOLNAME" val="Chevron"/>
  <p:tag name="CIRCLESTATUS" val="White"/>
  <p:tag name="NAME" val="ChevronWhite"/>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6ilLPa7Hr1JazBFI8Dhbgg"/>
</p:tagLst>
</file>

<file path=ppt/tags/tag30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08.xml><?xml version="1.0" encoding="utf-8"?>
<p:tagLst xmlns:a="http://schemas.openxmlformats.org/drawingml/2006/main" xmlns:r="http://schemas.openxmlformats.org/officeDocument/2006/relationships" xmlns:p="http://schemas.openxmlformats.org/presentationml/2006/main">
  <p:tag name="NAME" val="TrackerNumBlue"/>
</p:tagLst>
</file>

<file path=ppt/tags/tag309.xml><?xml version="1.0" encoding="utf-8"?>
<p:tagLst xmlns:a="http://schemas.openxmlformats.org/drawingml/2006/main" xmlns:r="http://schemas.openxmlformats.org/officeDocument/2006/relationships" xmlns:p="http://schemas.openxmlformats.org/presentationml/2006/main">
  <p:tag name="NAME" val="TrackerNumBlue"/>
</p:tagLst>
</file>

<file path=ppt/tags/tag3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10.xml><?xml version="1.0" encoding="utf-8"?>
<p:tagLst xmlns:a="http://schemas.openxmlformats.org/drawingml/2006/main" xmlns:r="http://schemas.openxmlformats.org/officeDocument/2006/relationships" xmlns:p="http://schemas.openxmlformats.org/presentationml/2006/main">
  <p:tag name="NAME" val="TrackerNumBlue"/>
</p:tagLst>
</file>

<file path=ppt/tags/tag311.xml><?xml version="1.0" encoding="utf-8"?>
<p:tagLst xmlns:a="http://schemas.openxmlformats.org/drawingml/2006/main" xmlns:r="http://schemas.openxmlformats.org/officeDocument/2006/relationships" xmlns:p="http://schemas.openxmlformats.org/presentationml/2006/main">
  <p:tag name="NAME" val="TrackerNumBlue"/>
</p:tagLst>
</file>

<file path=ppt/tags/tag312.xml><?xml version="1.0" encoding="utf-8"?>
<p:tagLst xmlns:a="http://schemas.openxmlformats.org/drawingml/2006/main" xmlns:r="http://schemas.openxmlformats.org/officeDocument/2006/relationships" xmlns:p="http://schemas.openxmlformats.org/presentationml/2006/main">
  <p:tag name="SHAPENAME" val="4. Footnote"/>
</p:tagLst>
</file>

<file path=ppt/tags/tag313.xml><?xml version="1.0" encoding="utf-8"?>
<p:tagLst xmlns:a="http://schemas.openxmlformats.org/drawingml/2006/main" xmlns:r="http://schemas.openxmlformats.org/officeDocument/2006/relationships" xmlns:p="http://schemas.openxmlformats.org/presentationml/2006/main">
  <p:tag name="NAME" val="TrackerNumBlue"/>
</p:tagLst>
</file>

<file path=ppt/tags/tag314.xml><?xml version="1.0" encoding="utf-8"?>
<p:tagLst xmlns:a="http://schemas.openxmlformats.org/drawingml/2006/main" xmlns:r="http://schemas.openxmlformats.org/officeDocument/2006/relationships" xmlns:p="http://schemas.openxmlformats.org/presentationml/2006/main">
  <p:tag name="SYMBOLNAME" val="Chevron"/>
  <p:tag name="CIRCLESTATUS" val="White"/>
  <p:tag name="NAME" val="ChevronWhite"/>
</p:tagLst>
</file>

<file path=ppt/tags/tag315.xml><?xml version="1.0" encoding="utf-8"?>
<p:tagLst xmlns:a="http://schemas.openxmlformats.org/drawingml/2006/main" xmlns:r="http://schemas.openxmlformats.org/officeDocument/2006/relationships" xmlns:p="http://schemas.openxmlformats.org/presentationml/2006/main">
  <p:tag name="NAME" val="TrackerNumBlue"/>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fzigS0yEv25t18n5Xtv6tQ"/>
</p:tagLst>
</file>

<file path=ppt/tags/tag31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19.xml><?xml version="1.0" encoding="utf-8"?>
<p:tagLst xmlns:a="http://schemas.openxmlformats.org/drawingml/2006/main" xmlns:r="http://schemas.openxmlformats.org/officeDocument/2006/relationships" xmlns:p="http://schemas.openxmlformats.org/presentationml/2006/main">
  <p:tag name="SYMBOLNAME" val="LineArrow"/>
  <p:tag name="CIRCLESTATUS" val="Blue"/>
  <p:tag name="NAME" val="LineArrowBlue"/>
</p:tagLst>
</file>

<file path=ppt/tags/tag32.xml><?xml version="1.0" encoding="utf-8"?>
<p:tagLst xmlns:a="http://schemas.openxmlformats.org/drawingml/2006/main" xmlns:r="http://schemas.openxmlformats.org/officeDocument/2006/relationships" xmlns:p="http://schemas.openxmlformats.org/presentationml/2006/main">
  <p:tag name="SHAPENAME" val="5. Source"/>
</p:tagLst>
</file>

<file path=ppt/tags/tag320.xml><?xml version="1.0" encoding="utf-8"?>
<p:tagLst xmlns:a="http://schemas.openxmlformats.org/drawingml/2006/main" xmlns:r="http://schemas.openxmlformats.org/officeDocument/2006/relationships" xmlns:p="http://schemas.openxmlformats.org/presentationml/2006/main">
  <p:tag name="SYMBOLNAME" val="Checkmark"/>
  <p:tag name="CIRCLESTATUS" val="White"/>
  <p:tag name="NAME" val="CheckmarkWhite"/>
</p:tagLst>
</file>

<file path=ppt/tags/tag321.xml><?xml version="1.0" encoding="utf-8"?>
<p:tagLst xmlns:a="http://schemas.openxmlformats.org/drawingml/2006/main" xmlns:r="http://schemas.openxmlformats.org/officeDocument/2006/relationships" xmlns:p="http://schemas.openxmlformats.org/presentationml/2006/main">
  <p:tag name="SYMBOLNAME" val="Checkmark"/>
  <p:tag name="CIRCLESTATUS" val="White"/>
  <p:tag name="NAME" val="CheckmarkWhite"/>
</p:tagLst>
</file>

<file path=ppt/tags/tag322.xml><?xml version="1.0" encoding="utf-8"?>
<p:tagLst xmlns:a="http://schemas.openxmlformats.org/drawingml/2006/main" xmlns:r="http://schemas.openxmlformats.org/officeDocument/2006/relationships" xmlns:p="http://schemas.openxmlformats.org/presentationml/2006/main">
  <p:tag name="SYMBOLNAME" val="Checkmark"/>
  <p:tag name="CIRCLESTATUS" val="White"/>
  <p:tag name="NAME" val="CheckmarkWhite"/>
</p:tagLst>
</file>

<file path=ppt/tags/tag323.xml><?xml version="1.0" encoding="utf-8"?>
<p:tagLst xmlns:a="http://schemas.openxmlformats.org/drawingml/2006/main" xmlns:r="http://schemas.openxmlformats.org/officeDocument/2006/relationships" xmlns:p="http://schemas.openxmlformats.org/presentationml/2006/main">
  <p:tag name="SYMBOLNAME" val="Checkmark"/>
  <p:tag name="CIRCLESTATUS" val="White"/>
  <p:tag name="NAME" val="CheckmarkWhite"/>
</p:tagLst>
</file>

<file path=ppt/tags/tag324.xml><?xml version="1.0" encoding="utf-8"?>
<p:tagLst xmlns:a="http://schemas.openxmlformats.org/drawingml/2006/main" xmlns:r="http://schemas.openxmlformats.org/officeDocument/2006/relationships" xmlns:p="http://schemas.openxmlformats.org/presentationml/2006/main">
  <p:tag name="SYMBOLNAME" val="Checkmark"/>
  <p:tag name="CIRCLESTATUS" val="White"/>
  <p:tag name="NAME" val="CheckmarkWhite"/>
</p:tagLst>
</file>

<file path=ppt/tags/tag325.xml><?xml version="1.0" encoding="utf-8"?>
<p:tagLst xmlns:a="http://schemas.openxmlformats.org/drawingml/2006/main" xmlns:r="http://schemas.openxmlformats.org/officeDocument/2006/relationships" xmlns:p="http://schemas.openxmlformats.org/presentationml/2006/main">
  <p:tag name="SYMBOLNAME" val="Checkmark"/>
  <p:tag name="CIRCLESTATUS" val="White"/>
  <p:tag name="NAME" val="CheckmarkWhite"/>
</p:tagLst>
</file>

<file path=ppt/tags/tag326.xml><?xml version="1.0" encoding="utf-8"?>
<p:tagLst xmlns:a="http://schemas.openxmlformats.org/drawingml/2006/main" xmlns:r="http://schemas.openxmlformats.org/officeDocument/2006/relationships" xmlns:p="http://schemas.openxmlformats.org/presentationml/2006/main">
  <p:tag name="SYMBOLNAME" val="Checkmark"/>
  <p:tag name="CIRCLESTATUS" val="White"/>
  <p:tag name="NAME" val="CheckmarkWhite"/>
</p:tagLst>
</file>

<file path=ppt/tags/tag327.xml><?xml version="1.0" encoding="utf-8"?>
<p:tagLst xmlns:a="http://schemas.openxmlformats.org/drawingml/2006/main" xmlns:r="http://schemas.openxmlformats.org/officeDocument/2006/relationships" xmlns:p="http://schemas.openxmlformats.org/presentationml/2006/main">
  <p:tag name="SYMBOLNAME" val="Checkmark"/>
  <p:tag name="CIRCLESTATUS" val="White"/>
  <p:tag name="NAME" val="CheckmarkWhite"/>
</p:tagLst>
</file>

<file path=ppt/tags/tag328.xml><?xml version="1.0" encoding="utf-8"?>
<p:tagLst xmlns:a="http://schemas.openxmlformats.org/drawingml/2006/main" xmlns:r="http://schemas.openxmlformats.org/officeDocument/2006/relationships" xmlns:p="http://schemas.openxmlformats.org/presentationml/2006/main">
  <p:tag name="SYMBOLNAME" val="Checkmark"/>
  <p:tag name="CIRCLESTATUS" val="White"/>
  <p:tag name="NAME" val="CheckmarkWhite"/>
</p:tagLst>
</file>

<file path=ppt/tags/tag329.xml><?xml version="1.0" encoding="utf-8"?>
<p:tagLst xmlns:a="http://schemas.openxmlformats.org/drawingml/2006/main" xmlns:r="http://schemas.openxmlformats.org/officeDocument/2006/relationships" xmlns:p="http://schemas.openxmlformats.org/presentationml/2006/main">
  <p:tag name="NAME" val="CustomIcon"/>
</p:tagLst>
</file>

<file path=ppt/tags/tag3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1.xml><?xml version="1.0" encoding="utf-8"?>
<p:tagLst xmlns:a="http://schemas.openxmlformats.org/drawingml/2006/main" xmlns:r="http://schemas.openxmlformats.org/officeDocument/2006/relationships" xmlns:p="http://schemas.openxmlformats.org/presentationml/2006/main">
  <p:tag name="NAME" val="CustomIcon"/>
</p:tagLst>
</file>

<file path=ppt/tags/tag332.xml><?xml version="1.0" encoding="utf-8"?>
<p:tagLst xmlns:a="http://schemas.openxmlformats.org/drawingml/2006/main" xmlns:r="http://schemas.openxmlformats.org/officeDocument/2006/relationships" xmlns:p="http://schemas.openxmlformats.org/presentationml/2006/main">
  <p:tag name="NAME" val="CustomIcon"/>
</p:tagLst>
</file>

<file path=ppt/tags/tag333.xml><?xml version="1.0" encoding="utf-8"?>
<p:tagLst xmlns:a="http://schemas.openxmlformats.org/drawingml/2006/main" xmlns:r="http://schemas.openxmlformats.org/officeDocument/2006/relationships" xmlns:p="http://schemas.openxmlformats.org/presentationml/2006/main">
  <p:tag name="NAME" val="CustomIcon"/>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FLFJDh8a0A6A._sH51IH4Q"/>
</p:tagLst>
</file>

<file path=ppt/tags/tag33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3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8.xml><?xml version="1.0" encoding="utf-8"?>
<p:tagLst xmlns:a="http://schemas.openxmlformats.org/drawingml/2006/main" xmlns:r="http://schemas.openxmlformats.org/officeDocument/2006/relationships" xmlns:p="http://schemas.openxmlformats.org/presentationml/2006/main">
  <p:tag name="NAME" val="CustomIcon"/>
</p:tagLst>
</file>

<file path=ppt/tags/tag339.xml><?xml version="1.0" encoding="utf-8"?>
<p:tagLst xmlns:a="http://schemas.openxmlformats.org/drawingml/2006/main" xmlns:r="http://schemas.openxmlformats.org/officeDocument/2006/relationships" xmlns:p="http://schemas.openxmlformats.org/presentationml/2006/main">
  <p:tag name="NAME" val="CustomIcon"/>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0.xml><?xml version="1.0" encoding="utf-8"?>
<p:tagLst xmlns:a="http://schemas.openxmlformats.org/drawingml/2006/main" xmlns:r="http://schemas.openxmlformats.org/officeDocument/2006/relationships" xmlns:p="http://schemas.openxmlformats.org/presentationml/2006/main">
  <p:tag name="NAME" val="CustomIcon"/>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q8xkBZp0Hrelw0c5UOli3A"/>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lJ7.l5LNk8osRfsddijk9w"/>
</p:tagLst>
</file>

<file path=ppt/tags/tag34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45.xml><?xml version="1.0" encoding="utf-8"?>
<p:tagLst xmlns:a="http://schemas.openxmlformats.org/drawingml/2006/main" xmlns:r="http://schemas.openxmlformats.org/officeDocument/2006/relationships" xmlns:p="http://schemas.openxmlformats.org/presentationml/2006/main">
  <p:tag name="SHAPENAME" val="3. Subtitle"/>
</p:tagLst>
</file>

<file path=ppt/tags/tag34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47.xml><?xml version="1.0" encoding="utf-8"?>
<p:tagLst xmlns:a="http://schemas.openxmlformats.org/drawingml/2006/main" xmlns:r="http://schemas.openxmlformats.org/officeDocument/2006/relationships" xmlns:p="http://schemas.openxmlformats.org/presentationml/2006/main">
  <p:tag name="SYMBOLNAME" val="MinusSign"/>
  <p:tag name="CIRCLESTATUS" val="Blue"/>
  <p:tag name="NAME" val="MinusSignBlue"/>
</p:tagLst>
</file>

<file path=ppt/tags/tag348.xml><?xml version="1.0" encoding="utf-8"?>
<p:tagLst xmlns:a="http://schemas.openxmlformats.org/drawingml/2006/main" xmlns:r="http://schemas.openxmlformats.org/officeDocument/2006/relationships" xmlns:p="http://schemas.openxmlformats.org/presentationml/2006/main">
  <p:tag name="SYMBOLNAME" val="PlusSign"/>
  <p:tag name="CIRCLESTATUS" val="Blue"/>
  <p:tag name="NAME" val="PlusSignBlue"/>
</p:tagLst>
</file>

<file path=ppt/tags/tag349.xml><?xml version="1.0" encoding="utf-8"?>
<p:tagLst xmlns:a="http://schemas.openxmlformats.org/drawingml/2006/main" xmlns:r="http://schemas.openxmlformats.org/officeDocument/2006/relationships" xmlns:p="http://schemas.openxmlformats.org/presentationml/2006/main">
  <p:tag name="NAME" val="CustomIcon"/>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fzYZjFn3CdsR0iK_1rEI1Q"/>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lJ7.l5LNk8osRfsddijk9w"/>
</p:tagLst>
</file>

<file path=ppt/tags/tag35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54.xml><?xml version="1.0" encoding="utf-8"?>
<p:tagLst xmlns:a="http://schemas.openxmlformats.org/drawingml/2006/main" xmlns:r="http://schemas.openxmlformats.org/officeDocument/2006/relationships" xmlns:p="http://schemas.openxmlformats.org/presentationml/2006/main">
  <p:tag name="SHAPENAME" val="3. Subtitle"/>
</p:tagLst>
</file>

<file path=ppt/tags/tag35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56.xml><?xml version="1.0" encoding="utf-8"?>
<p:tagLst xmlns:a="http://schemas.openxmlformats.org/drawingml/2006/main" xmlns:r="http://schemas.openxmlformats.org/officeDocument/2006/relationships" xmlns:p="http://schemas.openxmlformats.org/presentationml/2006/main">
  <p:tag name="SYMBOLNAME" val="MinusSign"/>
  <p:tag name="CIRCLESTATUS" val="Blue"/>
  <p:tag name="NAME" val="MinusSignBlue"/>
</p:tagLst>
</file>

<file path=ppt/tags/tag357.xml><?xml version="1.0" encoding="utf-8"?>
<p:tagLst xmlns:a="http://schemas.openxmlformats.org/drawingml/2006/main" xmlns:r="http://schemas.openxmlformats.org/officeDocument/2006/relationships" xmlns:p="http://schemas.openxmlformats.org/presentationml/2006/main">
  <p:tag name="SYMBOLNAME" val="PlusSign"/>
  <p:tag name="CIRCLESTATUS" val="Blue"/>
  <p:tag name="NAME" val="PlusSignBlue"/>
</p:tagLst>
</file>

<file path=ppt/tags/tag358.xml><?xml version="1.0" encoding="utf-8"?>
<p:tagLst xmlns:a="http://schemas.openxmlformats.org/drawingml/2006/main" xmlns:r="http://schemas.openxmlformats.org/officeDocument/2006/relationships" xmlns:p="http://schemas.openxmlformats.org/presentationml/2006/main">
  <p:tag name="NAME" val="CustomIcon"/>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p1HLJHg__Ck8CJ5iXYvl7A"/>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tlJ7.l5LNk8osRfsddijk9w"/>
</p:tagLst>
</file>

<file path=ppt/tags/tag36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63.xml><?xml version="1.0" encoding="utf-8"?>
<p:tagLst xmlns:a="http://schemas.openxmlformats.org/drawingml/2006/main" xmlns:r="http://schemas.openxmlformats.org/officeDocument/2006/relationships" xmlns:p="http://schemas.openxmlformats.org/presentationml/2006/main">
  <p:tag name="SHAPENAME" val="3. Subtitle"/>
</p:tagLst>
</file>

<file path=ppt/tags/tag36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65.xml><?xml version="1.0" encoding="utf-8"?>
<p:tagLst xmlns:a="http://schemas.openxmlformats.org/drawingml/2006/main" xmlns:r="http://schemas.openxmlformats.org/officeDocument/2006/relationships" xmlns:p="http://schemas.openxmlformats.org/presentationml/2006/main">
  <p:tag name="SYMBOLNAME" val="MinusSign"/>
  <p:tag name="CIRCLESTATUS" val="Blue"/>
  <p:tag name="NAME" val="MinusSignBlue"/>
</p:tagLst>
</file>

<file path=ppt/tags/tag366.xml><?xml version="1.0" encoding="utf-8"?>
<p:tagLst xmlns:a="http://schemas.openxmlformats.org/drawingml/2006/main" xmlns:r="http://schemas.openxmlformats.org/officeDocument/2006/relationships" xmlns:p="http://schemas.openxmlformats.org/presentationml/2006/main">
  <p:tag name="SYMBOLNAME" val="PlusSign"/>
  <p:tag name="CIRCLESTATUS" val="Blue"/>
  <p:tag name="NAME" val="PlusSignBlue"/>
</p:tagLst>
</file>

<file path=ppt/tags/tag367.xml><?xml version="1.0" encoding="utf-8"?>
<p:tagLst xmlns:a="http://schemas.openxmlformats.org/drawingml/2006/main" xmlns:r="http://schemas.openxmlformats.org/officeDocument/2006/relationships" xmlns:p="http://schemas.openxmlformats.org/presentationml/2006/main">
  <p:tag name="NAME" val="CustomIcon"/>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t0Mg6.Wl8QUO5kOPVvJ9urw"/>
</p:tagLst>
</file>

<file path=ppt/tags/tag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z21SkwkfZQsY0v6DDeAyAg"/>
</p:tagLst>
</file>

<file path=ppt/tags/tag37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7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73.xml><?xml version="1.0" encoding="utf-8"?>
<p:tagLst xmlns:a="http://schemas.openxmlformats.org/drawingml/2006/main" xmlns:r="http://schemas.openxmlformats.org/officeDocument/2006/relationships" xmlns:p="http://schemas.openxmlformats.org/presentationml/2006/main">
  <p:tag name="NAME" val="CustomIcon"/>
</p:tagLst>
</file>

<file path=ppt/tags/tag374.xml><?xml version="1.0" encoding="utf-8"?>
<p:tagLst xmlns:a="http://schemas.openxmlformats.org/drawingml/2006/main" xmlns:r="http://schemas.openxmlformats.org/officeDocument/2006/relationships" xmlns:p="http://schemas.openxmlformats.org/presentationml/2006/main">
  <p:tag name="NAME" val="CustomIcon"/>
</p:tagLst>
</file>

<file path=ppt/tags/tag375.xml><?xml version="1.0" encoding="utf-8"?>
<p:tagLst xmlns:a="http://schemas.openxmlformats.org/drawingml/2006/main" xmlns:r="http://schemas.openxmlformats.org/officeDocument/2006/relationships" xmlns:p="http://schemas.openxmlformats.org/presentationml/2006/main">
  <p:tag name="NAME" val="CustomIcon"/>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8.xml><?xml version="1.0" encoding="utf-8"?>
<p:tagLst xmlns:a="http://schemas.openxmlformats.org/drawingml/2006/main" xmlns:r="http://schemas.openxmlformats.org/officeDocument/2006/relationships" xmlns:p="http://schemas.openxmlformats.org/presentationml/2006/main">
  <p:tag name="SYMBOLNAME" val="QuotationMarks"/>
  <p:tag name="CIRCLESTATUS" val="Blue"/>
  <p:tag name="NAME" val="QuotationMarksBlue"/>
</p:tagLst>
</file>

<file path=ppt/tags/tag379.xml><?xml version="1.0" encoding="utf-8"?>
<p:tagLst xmlns:a="http://schemas.openxmlformats.org/drawingml/2006/main" xmlns:r="http://schemas.openxmlformats.org/officeDocument/2006/relationships" xmlns:p="http://schemas.openxmlformats.org/presentationml/2006/main">
  <p:tag name="SYMBOLNAME" val="PlusSign"/>
  <p:tag name="CIRCLESTATUS" val="White"/>
  <p:tag name="NAME" val="PlusSignWhite"/>
</p:tagLst>
</file>

<file path=ppt/tags/tag3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80.xml><?xml version="1.0" encoding="utf-8"?>
<p:tagLst xmlns:a="http://schemas.openxmlformats.org/drawingml/2006/main" xmlns:r="http://schemas.openxmlformats.org/officeDocument/2006/relationships" xmlns:p="http://schemas.openxmlformats.org/presentationml/2006/main">
  <p:tag name="SYMBOLNAME" val="MinusSign"/>
  <p:tag name="CIRCLESTATUS" val="White"/>
  <p:tag name="NAME" val="MinusSignWhite"/>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tr75LWGG4Oui9r9lkJlAG2Q"/>
</p:tagLst>
</file>

<file path=ppt/tags/tag38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84.xml><?xml version="1.0" encoding="utf-8"?>
<p:tagLst xmlns:a="http://schemas.openxmlformats.org/drawingml/2006/main" xmlns:r="http://schemas.openxmlformats.org/officeDocument/2006/relationships" xmlns:p="http://schemas.openxmlformats.org/presentationml/2006/main">
  <p:tag name="SYMBOLNAME" val="QuotationMarks"/>
  <p:tag name="CIRCLESTATUS" val="Blue"/>
  <p:tag name="NAME" val="QuotationMarksBlue"/>
</p:tagLst>
</file>

<file path=ppt/tags/tag385.xml><?xml version="1.0" encoding="utf-8"?>
<p:tagLst xmlns:a="http://schemas.openxmlformats.org/drawingml/2006/main" xmlns:r="http://schemas.openxmlformats.org/officeDocument/2006/relationships" xmlns:p="http://schemas.openxmlformats.org/presentationml/2006/main">
  <p:tag name="SYMBOLNAME" val="QuotationMarks"/>
  <p:tag name="CIRCLESTATUS" val="Blue"/>
  <p:tag name="NAME" val="QuotationMarksBlue"/>
</p:tagLst>
</file>

<file path=ppt/tags/tag386.xml><?xml version="1.0" encoding="utf-8"?>
<p:tagLst xmlns:a="http://schemas.openxmlformats.org/drawingml/2006/main" xmlns:r="http://schemas.openxmlformats.org/officeDocument/2006/relationships" xmlns:p="http://schemas.openxmlformats.org/presentationml/2006/main">
  <p:tag name="SYMBOLNAME" val="QuotationMarks"/>
  <p:tag name="CIRCLESTATUS" val="Blue"/>
  <p:tag name="NAME" val="QuotationMarksBlue"/>
</p:tagLst>
</file>

<file path=ppt/tags/tag387.xml><?xml version="1.0" encoding="utf-8"?>
<p:tagLst xmlns:a="http://schemas.openxmlformats.org/drawingml/2006/main" xmlns:r="http://schemas.openxmlformats.org/officeDocument/2006/relationships" xmlns:p="http://schemas.openxmlformats.org/presentationml/2006/main">
  <p:tag name="NAME" val="CustomIcon"/>
</p:tagLst>
</file>

<file path=ppt/tags/tag388.xml><?xml version="1.0" encoding="utf-8"?>
<p:tagLst xmlns:a="http://schemas.openxmlformats.org/drawingml/2006/main" xmlns:r="http://schemas.openxmlformats.org/officeDocument/2006/relationships" xmlns:p="http://schemas.openxmlformats.org/presentationml/2006/main">
  <p:tag name="NAME" val="CustomIcon"/>
</p:tagLst>
</file>

<file path=ppt/tags/tag389.xml><?xml version="1.0" encoding="utf-8"?>
<p:tagLst xmlns:a="http://schemas.openxmlformats.org/drawingml/2006/main" xmlns:r="http://schemas.openxmlformats.org/officeDocument/2006/relationships" xmlns:p="http://schemas.openxmlformats.org/presentationml/2006/main">
  <p:tag name="SYMBOLNAME" val="Asterisk"/>
  <p:tag name="NAME" val="Asterisk"/>
</p:tagLst>
</file>

<file path=ppt/tags/tag39.xml><?xml version="1.0" encoding="utf-8"?>
<p:tagLst xmlns:a="http://schemas.openxmlformats.org/drawingml/2006/main" xmlns:r="http://schemas.openxmlformats.org/officeDocument/2006/relationships" xmlns:p="http://schemas.openxmlformats.org/presentationml/2006/main">
  <p:tag name="SHAPENAME" val="5. Source"/>
</p:tagLst>
</file>

<file path=ppt/tags/tag4.xml><?xml version="1.0" encoding="utf-8"?>
<p:tagLst xmlns:a="http://schemas.openxmlformats.org/drawingml/2006/main" xmlns:r="http://schemas.openxmlformats.org/officeDocument/2006/relationships" xmlns:p="http://schemas.openxmlformats.org/presentationml/2006/main">
  <p:tag name="SHAPENAME" val="4. Footno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5.xml><?xml version="1.0" encoding="utf-8"?>
<p:tagLst xmlns:a="http://schemas.openxmlformats.org/drawingml/2006/main" xmlns:r="http://schemas.openxmlformats.org/officeDocument/2006/relationships" xmlns:p="http://schemas.openxmlformats.org/presentationml/2006/main">
  <p:tag name="SHAPENAME" val="5. Sourc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4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1.xml><?xml version="1.0" encoding="utf-8"?>
<p:tagLst xmlns:a="http://schemas.openxmlformats.org/drawingml/2006/main" xmlns:r="http://schemas.openxmlformats.org/officeDocument/2006/relationships" xmlns:p="http://schemas.openxmlformats.org/presentationml/2006/main">
  <p:tag name="SHAPENAME" val="5. Sourc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5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5.xml><?xml version="1.0" encoding="utf-8"?>
<p:tagLst xmlns:a="http://schemas.openxmlformats.org/drawingml/2006/main" xmlns:r="http://schemas.openxmlformats.org/officeDocument/2006/relationships" xmlns:p="http://schemas.openxmlformats.org/presentationml/2006/main">
  <p:tag name="SHAPENAME" val="3. Subtitle"/>
</p:tagLst>
</file>

<file path=ppt/tags/tag5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8.xml><?xml version="1.0" encoding="utf-8"?>
<p:tagLst xmlns:a="http://schemas.openxmlformats.org/drawingml/2006/main" xmlns:r="http://schemas.openxmlformats.org/officeDocument/2006/relationships" xmlns:p="http://schemas.openxmlformats.org/presentationml/2006/main">
  <p:tag name="SHAPENAME" val="5. Sourc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NAME" val="ACET"/>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6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4.xml><?xml version="1.0" encoding="utf-8"?>
<p:tagLst xmlns:a="http://schemas.openxmlformats.org/drawingml/2006/main" xmlns:r="http://schemas.openxmlformats.org/officeDocument/2006/relationships" xmlns:p="http://schemas.openxmlformats.org/presentationml/2006/main">
  <p:tag name="SHAPENAME" val="3. Subtitle"/>
</p:tagLst>
</file>

<file path=ppt/tags/tag6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6.xml><?xml version="1.0" encoding="utf-8"?>
<p:tagLst xmlns:a="http://schemas.openxmlformats.org/drawingml/2006/main" xmlns:r="http://schemas.openxmlformats.org/officeDocument/2006/relationships" xmlns:p="http://schemas.openxmlformats.org/presentationml/2006/main">
  <p:tag name="SHAPENAME" val="5. Sourc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6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2.xml><?xml version="1.0" encoding="utf-8"?>
<p:tagLst xmlns:a="http://schemas.openxmlformats.org/drawingml/2006/main" xmlns:r="http://schemas.openxmlformats.org/officeDocument/2006/relationships" xmlns:p="http://schemas.openxmlformats.org/presentationml/2006/main">
  <p:tag name="SHAPENAME" val="3. Subtitle"/>
</p:tagLst>
</file>

<file path=ppt/tags/tag7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4.xml><?xml version="1.0" encoding="utf-8"?>
<p:tagLst xmlns:a="http://schemas.openxmlformats.org/drawingml/2006/main" xmlns:r="http://schemas.openxmlformats.org/officeDocument/2006/relationships" xmlns:p="http://schemas.openxmlformats.org/presentationml/2006/main">
  <p:tag name="SHAPENAME" val="5. Sourc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7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3. Subtitle"/>
</p:tagLst>
</file>

<file path=ppt/tags/tag8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2.xml><?xml version="1.0" encoding="utf-8"?>
<p:tagLst xmlns:a="http://schemas.openxmlformats.org/drawingml/2006/main" xmlns:r="http://schemas.openxmlformats.org/officeDocument/2006/relationships" xmlns:p="http://schemas.openxmlformats.org/presentationml/2006/main">
  <p:tag name="SHAPENAME" val="5. Sourc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8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8.xml><?xml version="1.0" encoding="utf-8"?>
<p:tagLst xmlns:a="http://schemas.openxmlformats.org/drawingml/2006/main" xmlns:r="http://schemas.openxmlformats.org/officeDocument/2006/relationships" xmlns:p="http://schemas.openxmlformats.org/presentationml/2006/main">
  <p:tag name="SHAPENAME" val="3. Subtitle"/>
</p:tagLst>
</file>

<file path=ppt/tags/tag8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5. Sourc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9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6.xml><?xml version="1.0" encoding="utf-8"?>
<p:tagLst xmlns:a="http://schemas.openxmlformats.org/drawingml/2006/main" xmlns:r="http://schemas.openxmlformats.org/officeDocument/2006/relationships" xmlns:p="http://schemas.openxmlformats.org/presentationml/2006/main">
  <p:tag name="SHAPENAME" val="3. Subtitle"/>
</p:tagLst>
</file>

<file path=ppt/tags/tag9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8.xml><?xml version="1.0" encoding="utf-8"?>
<p:tagLst xmlns:a="http://schemas.openxmlformats.org/drawingml/2006/main" xmlns:r="http://schemas.openxmlformats.org/officeDocument/2006/relationships" xmlns:p="http://schemas.openxmlformats.org/presentationml/2006/main">
  <p:tag name="SHAPENAME" val="5. Sourc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White_DE_0286RP_16x9_OF_v1">
  <a:themeElements>
    <a:clrScheme name="Scheme1">
      <a:dk1>
        <a:srgbClr val="000000"/>
      </a:dk1>
      <a:lt1>
        <a:srgbClr val="FFFFFF"/>
      </a:lt1>
      <a:dk2>
        <a:srgbClr val="FFFFFF"/>
      </a:dk2>
      <a:lt2>
        <a:srgbClr val="FFFFFF"/>
      </a:lt2>
      <a:accent1>
        <a:srgbClr val="004B76"/>
      </a:accent1>
      <a:accent2>
        <a:srgbClr val="F7BB3D"/>
      </a:accent2>
      <a:accent3>
        <a:srgbClr val="66B692"/>
      </a:accent3>
      <a:accent4>
        <a:srgbClr val="D77360"/>
      </a:accent4>
      <a:accent5>
        <a:srgbClr val="DAEDEF"/>
      </a:accent5>
      <a:accent6>
        <a:srgbClr val="80CDEC"/>
      </a:accent6>
      <a:hlink>
        <a:srgbClr val="0000FF"/>
      </a:hlink>
      <a:folHlink>
        <a:srgbClr val="800080"/>
      </a:folHlink>
    </a:clrScheme>
    <a:fontScheme name="Custom">
      <a:majorFont>
        <a:latin typeface="BundesSans Bold"/>
        <a:ea typeface=""/>
        <a:cs typeface=""/>
      </a:majorFont>
      <a:minorFont>
        <a:latin typeface="BundesSans Regular"/>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04B76"/>
        </a:accent1>
        <a:accent2>
          <a:srgbClr val="F7BB3D"/>
        </a:accent2>
        <a:accent3>
          <a:srgbClr val="66B692"/>
        </a:accent3>
        <a:accent4>
          <a:srgbClr val="D77360"/>
        </a:accent4>
        <a:accent5>
          <a:srgbClr val="DAEDEF"/>
        </a:accent5>
        <a:accent6>
          <a:srgbClr val="80CDEC"/>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 1">
      <a:srgbClr val="996633"/>
    </a:custClr>
    <a:custClr name="Custom Color 2">
      <a:srgbClr val="D24150"/>
    </a:custClr>
    <a:custClr name="Custom Color 3">
      <a:srgbClr val="004F80"/>
    </a:custClr>
    <a:custClr name="Custom Color 4">
      <a:srgbClr val="A8A8B9"/>
    </a:custClr>
    <a:custClr name="Custom Color 5">
      <a:srgbClr val="61A4D4"/>
    </a:custClr>
    <a:custClr name="Custom Color 6">
      <a:srgbClr val="BBE0E3"/>
    </a:custClr>
    <a:custClr name="Custom Color 7">
      <a:srgbClr val="333399"/>
    </a:custClr>
  </a:custClrLst>
  <a:extLst>
    <a:ext uri="{05A4C25C-085E-4340-85A3-A5531E510DB2}">
      <thm15:themeFamily xmlns:thm15="http://schemas.microsoft.com/office/thememl/2012/main" name="DE_0286RP_16x9_OF_v2.potx" id="{C3E12997-68D7-4EF8-8900-099BC0F0F342}" vid="{F5CE1281-E733-4823-9052-C9A490AA093B}"/>
    </a:ext>
  </a:extLst>
</a:theme>
</file>

<file path=ppt/theme/theme2.xml><?xml version="1.0" encoding="utf-8"?>
<a:theme xmlns:a="http://schemas.openxmlformats.org/drawingml/2006/main" name="Contrast_DE_0286RP_16x9_OF_v1">
  <a:themeElements>
    <a:clrScheme name="Scheme2">
      <a:dk1>
        <a:srgbClr val="FFFFFF"/>
      </a:dk1>
      <a:lt1>
        <a:srgbClr val="004B76"/>
      </a:lt1>
      <a:dk2>
        <a:srgbClr val="000000"/>
      </a:dk2>
      <a:lt2>
        <a:srgbClr val="000000"/>
      </a:lt2>
      <a:accent1>
        <a:srgbClr val="FFFFFF"/>
      </a:accent1>
      <a:accent2>
        <a:srgbClr val="F7BB3D"/>
      </a:accent2>
      <a:accent3>
        <a:srgbClr val="66B692"/>
      </a:accent3>
      <a:accent4>
        <a:srgbClr val="D77360"/>
      </a:accent4>
      <a:accent5>
        <a:srgbClr val="DAEDEF"/>
      </a:accent5>
      <a:accent6>
        <a:srgbClr val="80CDEC"/>
      </a:accent6>
      <a:hlink>
        <a:srgbClr val="0000FF"/>
      </a:hlink>
      <a:folHlink>
        <a:srgbClr val="800080"/>
      </a:folHlink>
    </a:clrScheme>
    <a:fontScheme name="Custom">
      <a:majorFont>
        <a:latin typeface="BundesSans Bold"/>
        <a:ea typeface=""/>
        <a:cs typeface=""/>
      </a:majorFont>
      <a:minorFont>
        <a:latin typeface="BundesSans Regular"/>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2">
        <a:dk1>
          <a:srgbClr val="FFFFFF"/>
        </a:dk1>
        <a:lt1>
          <a:srgbClr val="004B76"/>
        </a:lt1>
        <a:dk2>
          <a:srgbClr val="000000"/>
        </a:dk2>
        <a:lt2>
          <a:srgbClr val="000000"/>
        </a:lt2>
        <a:accent1>
          <a:srgbClr val="FFFFFF"/>
        </a:accent1>
        <a:accent2>
          <a:srgbClr val="F7BB3D"/>
        </a:accent2>
        <a:accent3>
          <a:srgbClr val="66B692"/>
        </a:accent3>
        <a:accent4>
          <a:srgbClr val="D77360"/>
        </a:accent4>
        <a:accent5>
          <a:srgbClr val="DAEDEF"/>
        </a:accent5>
        <a:accent6>
          <a:srgbClr val="80CDEC"/>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 1">
      <a:srgbClr val="996633"/>
    </a:custClr>
    <a:custClr name="Custom Color 2">
      <a:srgbClr val="D24150"/>
    </a:custClr>
    <a:custClr name="Custom Color 3">
      <a:srgbClr val="004F80"/>
    </a:custClr>
    <a:custClr name="Custom Color 5">
      <a:srgbClr val="A8A8B9"/>
    </a:custClr>
    <a:custClr name="Custom Color 6">
      <a:srgbClr val="61A4D4"/>
    </a:custClr>
    <a:custClr name="Custom Color 7">
      <a:srgbClr val="BBE0E3"/>
    </a:custClr>
    <a:custClr name="Custom Color 8">
      <a:srgbClr val="333399"/>
    </a:custClr>
  </a:custClrLst>
  <a:extLst>
    <a:ext uri="{05A4C25C-085E-4340-85A3-A5531E510DB2}">
      <thm15:themeFamily xmlns:thm15="http://schemas.microsoft.com/office/thememl/2012/main" name="DE_0286RP_16x9_OF_v2.potx" id="{C3E12997-68D7-4EF8-8900-099BC0F0F342}" vid="{0F44EB56-4326-4CF0-9575-49C36D31E810}"/>
    </a:ext>
  </a:extLst>
</a:theme>
</file>

<file path=ppt/theme/theme3.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2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C8546A4AF1F724D91228A90C30352C2" ma:contentTypeVersion="3" ma:contentTypeDescription="Ein neues Dokument erstellen." ma:contentTypeScope="" ma:versionID="02ea261bf1a3ca7ede0e68f3be0e40f5">
  <xsd:schema xmlns:xsd="http://www.w3.org/2001/XMLSchema" xmlns:xs="http://www.w3.org/2001/XMLSchema" xmlns:p="http://schemas.microsoft.com/office/2006/metadata/properties" xmlns:ns2="09f97250-d555-4864-ab89-5348b200635b" targetNamespace="http://schemas.microsoft.com/office/2006/metadata/properties" ma:root="true" ma:fieldsID="cb3ffed867d1c2f3db50b66530aac66f" ns2:_="">
    <xsd:import namespace="09f97250-d555-4864-ab89-5348b200635b"/>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f97250-d555-4864-ab89-5348b200635b" elementFormDefault="qualified">
    <xsd:import namespace="http://schemas.microsoft.com/office/2006/documentManagement/types"/>
    <xsd:import namespace="http://schemas.microsoft.com/office/infopath/2007/PartnerControls"/>
    <xsd:element name="_dlc_DocId" ma:index="8" nillable="true" ma:displayName="Wert der Dokument-ID" ma:description="Der Wert der diesem Element zugewiesenen Dokument-ID." ma:internalName="_dlc_DocId" ma:readOnly="true">
      <xsd:simpleType>
        <xsd:restriction base="dms:Text"/>
      </xsd:simpleType>
    </xsd:element>
    <xsd:element name="_dlc_DocIdUrl" ma:index="9"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09f97250-d555-4864-ab89-5348b200635b">7H4U3DPS5V2F-1806042254-503</_dlc_DocId>
    <_dlc_DocIdUrl xmlns="09f97250-d555-4864-ab89-5348b200635b">
      <Url>https://portal.init.de/project/OZG_Grundlagen_Tools/_layouts/15/DocIdRedir.aspx?ID=7H4U3DPS5V2F-1806042254-503</Url>
      <Description>7H4U3DPS5V2F-1806042254-503</Description>
    </_dlc_DocIdUrl>
  </documentManagement>
</p:properties>
</file>

<file path=customXml/itemProps1.xml><?xml version="1.0" encoding="utf-8"?>
<ds:datastoreItem xmlns:ds="http://schemas.openxmlformats.org/officeDocument/2006/customXml" ds:itemID="{0A301DCE-6E99-4073-9F8B-029D6583C65E}"/>
</file>

<file path=customXml/itemProps2.xml><?xml version="1.0" encoding="utf-8"?>
<ds:datastoreItem xmlns:ds="http://schemas.openxmlformats.org/officeDocument/2006/customXml" ds:itemID="{04ECA776-A753-4AD2-9D65-91AAD6B9F8C7}"/>
</file>

<file path=customXml/itemProps3.xml><?xml version="1.0" encoding="utf-8"?>
<ds:datastoreItem xmlns:ds="http://schemas.openxmlformats.org/officeDocument/2006/customXml" ds:itemID="{1203A42E-23B6-4FD4-BF12-391E866C1AF3}"/>
</file>

<file path=customXml/itemProps4.xml><?xml version="1.0" encoding="utf-8"?>
<ds:datastoreItem xmlns:ds="http://schemas.openxmlformats.org/officeDocument/2006/customXml" ds:itemID="{DB598EAC-FC70-4DDA-A201-31CFE10A0EC3}"/>
</file>

<file path=docProps/app.xml><?xml version="1.0" encoding="utf-8"?>
<Properties xmlns="http://schemas.openxmlformats.org/officeDocument/2006/extended-properties" xmlns:vt="http://schemas.openxmlformats.org/officeDocument/2006/docPropsVTypes">
  <Template>White_DE_0286RP_16x9_OF_v1</Template>
  <TotalTime>0</TotalTime>
  <Words>2867</Words>
  <Application>Microsoft Office PowerPoint</Application>
  <PresentationFormat>Breitbild</PresentationFormat>
  <Paragraphs>373</Paragraphs>
  <Slides>23</Slides>
  <Notes>23</Notes>
  <HiddenSlides>0</HiddenSlides>
  <MMClips>0</MMClips>
  <ScaleCrop>false</ScaleCrop>
  <HeadingPairs>
    <vt:vector size="8" baseType="variant">
      <vt:variant>
        <vt:lpstr>Verwendete Schriftarten</vt:lpstr>
      </vt:variant>
      <vt:variant>
        <vt:i4>6</vt:i4>
      </vt:variant>
      <vt:variant>
        <vt:lpstr>Design</vt:lpstr>
      </vt:variant>
      <vt:variant>
        <vt:i4>2</vt:i4>
      </vt:variant>
      <vt:variant>
        <vt:lpstr>Eingebettete OLE-Server</vt:lpstr>
      </vt:variant>
      <vt:variant>
        <vt:i4>1</vt:i4>
      </vt:variant>
      <vt:variant>
        <vt:lpstr>Folientitel</vt:lpstr>
      </vt:variant>
      <vt:variant>
        <vt:i4>23</vt:i4>
      </vt:variant>
    </vt:vector>
  </HeadingPairs>
  <TitlesOfParts>
    <vt:vector size="32" baseType="lpstr">
      <vt:lpstr>Arial</vt:lpstr>
      <vt:lpstr>BundesSans Bold</vt:lpstr>
      <vt:lpstr>BundesSans Regular</vt:lpstr>
      <vt:lpstr>Courier New</vt:lpstr>
      <vt:lpstr>Segoe UI</vt:lpstr>
      <vt:lpstr>Wingdings</vt:lpstr>
      <vt:lpstr>White_DE_0286RP_16x9_OF_v1</vt:lpstr>
      <vt:lpstr>Contrast_DE_0286RP_16x9_OF_v1</vt:lpstr>
      <vt:lpstr>think-cell Slide</vt:lpstr>
      <vt:lpstr>Leitfaden zur Erstellung nutzungsfreundlicher Texte</vt:lpstr>
      <vt:lpstr>Umfang des Dokuments</vt:lpstr>
      <vt:lpstr>Einleitung</vt:lpstr>
      <vt:lpstr>Ziele der nutzungsfreundlichen Sprache</vt:lpstr>
      <vt:lpstr>Erkennen von Texten, die nicht nutzungsfreundlich sind: Einleitung (1/3)</vt:lpstr>
      <vt:lpstr>Erkennen von Texten, die nicht nutzungsfreundlich sind: Qualitativer Ansatz (2/3)</vt:lpstr>
      <vt:lpstr>Erkennen von Texten, die nicht nutzungsfreundlich sind: Quantitativer Ansatz (3/3)</vt:lpstr>
      <vt:lpstr>Priorisierung von Texten zur Verbesserung der Nutzungsfreundlichkeit</vt:lpstr>
      <vt:lpstr>Wie verbessere ich einen Text?</vt:lpstr>
      <vt:lpstr>Fallstudie: Einleitung (1/5)</vt:lpstr>
      <vt:lpstr>Fallstudie: Verbesserung des Kriteriums “Klar” (2/5)</vt:lpstr>
      <vt:lpstr>Fallstudie: Verbesserung des Kriteriums “Prägnant” (3/5)</vt:lpstr>
      <vt:lpstr>Fallstudie: Verbesserung des Kriteriums “Nützlich” (4/5)</vt:lpstr>
      <vt:lpstr>Fallstudie: Zusammenfassung der Maßnahmen (5/5)</vt:lpstr>
      <vt:lpstr>Zentrale Fragestellungen bei der Anwendung des KISS-Prinzips</vt:lpstr>
      <vt:lpstr>Wie platziere ich Informationen konkret in der Umsetzung? (1/4)</vt:lpstr>
      <vt:lpstr>Wie platziere ich Informationen konkret in der Umsetzung? (2/4)</vt:lpstr>
      <vt:lpstr>Wie platziere ich Informationen konkret in der Umsetzung? (3/4)</vt:lpstr>
      <vt:lpstr>Wie platziere ich Informationen konkret in der Umsetzung? (4/4)</vt:lpstr>
      <vt:lpstr>Wie kann ich messen, wie erfolgreich die Maßnahmen waren?</vt:lpstr>
      <vt:lpstr>Anhang</vt:lpstr>
      <vt:lpstr>PowerPoint-Präsentation</vt:lpstr>
      <vt:lpstr>Nutzungsfreundliche Varianten von häufigen Formulierungen in digitalen Anwendungen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2023-02-14T10:26:19Z</dcterms:created>
  <dcterms:modified xsi:type="dcterms:W3CDTF">2023-02-14T10:26:28Z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ad359742-b036-430f-855b-e4693f7cc60a</vt:lpwstr>
  </property>
  <property fmtid="{D5CDD505-2E9C-101B-9397-08002B2CF9AE}" pid="3" name="ContentTypeId">
    <vt:lpwstr>0x0101008C8546A4AF1F724D91228A90C30352C2</vt:lpwstr>
  </property>
</Properties>
</file>