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notesMasters/notesMaster1.xml" ContentType="application/vnd.openxmlformats-officedocument.presentationml.notesMaster+xml"/>
  <Override PartName="/ppt/theme/theme7.xml" ContentType="application/vnd.openxmlformats-officedocument.theme+xml"/>
  <Override PartName="/ppt/theme/theme1.xml" ContentType="application/vnd.openxmlformats-officedocument.theme+xml"/>
  <Override PartName="/ppt/theme/theme8.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17.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18.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8.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247.xml" ContentType="application/vnd.openxmlformats-officedocument.presentationml.tags+xml"/>
  <Override PartName="/ppt/tags/tag216.xml" ContentType="application/vnd.openxmlformats-officedocument.presentationml.tags+xml"/>
  <Override PartName="/ppt/tags/tag249.xml" ContentType="application/vnd.openxmlformats-officedocument.presentationml.tags+xml"/>
  <Override PartName="/ppt/tags/tag32.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248.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721" r:id="rId2"/>
    <p:sldMasterId id="2147483723" r:id="rId3"/>
    <p:sldMasterId id="2147483725" r:id="rId4"/>
    <p:sldMasterId id="2147483731" r:id="rId5"/>
    <p:sldMasterId id="2147483735" r:id="rId6"/>
    <p:sldMasterId id="2147483739" r:id="rId7"/>
  </p:sldMasterIdLst>
  <p:notesMasterIdLst>
    <p:notesMasterId r:id="rId15"/>
  </p:notesMasterIdLst>
  <p:sldIdLst>
    <p:sldId id="7125" r:id="rId8"/>
    <p:sldId id="7126" r:id="rId9"/>
    <p:sldId id="7140" r:id="rId10"/>
    <p:sldId id="7130" r:id="rId11"/>
    <p:sldId id="6544" r:id="rId12"/>
    <p:sldId id="7139" r:id="rId13"/>
    <p:sldId id="6545" r:id="rId14"/>
  </p:sldIdLst>
  <p:sldSz cx="9144000" cy="5143500" type="screen16x9"/>
  <p:notesSz cx="6858000" cy="9144000"/>
  <p:custDataLst>
    <p:tags r:id="rId16"/>
  </p:custDataLst>
  <p:defaultTex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66470" algn="l" rtl="0" fontAlgn="base">
      <a:spcBef>
        <a:spcPct val="0"/>
      </a:spcBef>
      <a:spcAft>
        <a:spcPct val="0"/>
      </a:spcAft>
      <a:defRPr sz="1632" kern="1200">
        <a:solidFill>
          <a:schemeClr val="tx1"/>
        </a:solidFill>
        <a:latin typeface="Arial" charset="0"/>
        <a:ea typeface="+mn-ea"/>
        <a:cs typeface="+mn-cs"/>
      </a:defRPr>
    </a:lvl2pPr>
    <a:lvl3pPr marL="932939" algn="l" rtl="0" fontAlgn="base">
      <a:spcBef>
        <a:spcPct val="0"/>
      </a:spcBef>
      <a:spcAft>
        <a:spcPct val="0"/>
      </a:spcAft>
      <a:defRPr sz="1632" kern="1200">
        <a:solidFill>
          <a:schemeClr val="tx1"/>
        </a:solidFill>
        <a:latin typeface="Arial" charset="0"/>
        <a:ea typeface="+mn-ea"/>
        <a:cs typeface="+mn-cs"/>
      </a:defRPr>
    </a:lvl3pPr>
    <a:lvl4pPr marL="1399408" algn="l" rtl="0" fontAlgn="base">
      <a:spcBef>
        <a:spcPct val="0"/>
      </a:spcBef>
      <a:spcAft>
        <a:spcPct val="0"/>
      </a:spcAft>
      <a:defRPr sz="1632" kern="1200">
        <a:solidFill>
          <a:schemeClr val="tx1"/>
        </a:solidFill>
        <a:latin typeface="Arial" charset="0"/>
        <a:ea typeface="+mn-ea"/>
        <a:cs typeface="+mn-cs"/>
      </a:defRPr>
    </a:lvl4pPr>
    <a:lvl5pPr marL="1865879" algn="l" rtl="0" fontAlgn="base">
      <a:spcBef>
        <a:spcPct val="0"/>
      </a:spcBef>
      <a:spcAft>
        <a:spcPct val="0"/>
      </a:spcAft>
      <a:defRPr sz="1632" kern="1200">
        <a:solidFill>
          <a:schemeClr val="tx1"/>
        </a:solidFill>
        <a:latin typeface="Arial" charset="0"/>
        <a:ea typeface="+mn-ea"/>
        <a:cs typeface="+mn-cs"/>
      </a:defRPr>
    </a:lvl5pPr>
    <a:lvl6pPr marL="2332348" algn="l" defTabSz="932939" rtl="0" eaLnBrk="1" latinLnBrk="0" hangingPunct="1">
      <a:defRPr sz="1632" kern="1200">
        <a:solidFill>
          <a:schemeClr val="tx1"/>
        </a:solidFill>
        <a:latin typeface="Arial" charset="0"/>
        <a:ea typeface="+mn-ea"/>
        <a:cs typeface="+mn-cs"/>
      </a:defRPr>
    </a:lvl6pPr>
    <a:lvl7pPr marL="2798817" algn="l" defTabSz="932939" rtl="0" eaLnBrk="1" latinLnBrk="0" hangingPunct="1">
      <a:defRPr sz="1632" kern="1200">
        <a:solidFill>
          <a:schemeClr val="tx1"/>
        </a:solidFill>
        <a:latin typeface="Arial" charset="0"/>
        <a:ea typeface="+mn-ea"/>
        <a:cs typeface="+mn-cs"/>
      </a:defRPr>
    </a:lvl7pPr>
    <a:lvl8pPr marL="3265286" algn="l" defTabSz="932939" rtl="0" eaLnBrk="1" latinLnBrk="0" hangingPunct="1">
      <a:defRPr sz="1632" kern="1200">
        <a:solidFill>
          <a:schemeClr val="tx1"/>
        </a:solidFill>
        <a:latin typeface="Arial" charset="0"/>
        <a:ea typeface="+mn-ea"/>
        <a:cs typeface="+mn-cs"/>
      </a:defRPr>
    </a:lvl8pPr>
    <a:lvl9pPr marL="3731756" algn="l" defTabSz="932939" rtl="0" eaLnBrk="1" latinLnBrk="0" hangingPunct="1">
      <a:defRPr sz="1632"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4F0"/>
    <a:srgbClr val="E6E6E6"/>
    <a:srgbClr val="F2F2F2"/>
    <a:srgbClr val="FFC000"/>
    <a:srgbClr val="00B050"/>
    <a:srgbClr val="75AED1"/>
    <a:srgbClr val="CCCCCC"/>
    <a:srgbClr val="000000"/>
    <a:srgbClr val="D9D9D9"/>
    <a:srgbClr val="3372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4628" autoAdjust="0"/>
  </p:normalViewPr>
  <p:slideViewPr>
    <p:cSldViewPr snapToGrid="0">
      <p:cViewPr varScale="1">
        <p:scale>
          <a:sx n="91" d="100"/>
          <a:sy n="91" d="100"/>
        </p:scale>
        <p:origin x="930" y="78"/>
      </p:cViewPr>
      <p:guideLst/>
    </p:cSldViewPr>
  </p:slideViewPr>
  <p:outlineViewPr>
    <p:cViewPr>
      <p:scale>
        <a:sx n="33" d="100"/>
        <a:sy n="33" d="100"/>
      </p:scale>
      <p:origin x="0" y="-3408"/>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customXml" Target="../customXml/item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customXml" Target="../customXml/item4.xml"/><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9178D8-A70A-4188-B1D3-8309F1302F36}" type="datetimeFigureOut">
              <a:rPr lang="de-DE" smtClean="0"/>
              <a:t>07.02.2023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D44979-3037-4CAF-AA30-F326212E94BB}" type="slidenum">
              <a:rPr lang="de-DE" smtClean="0"/>
              <a:t>‹Nr.›</a:t>
            </a:fld>
            <a:endParaRPr lang="de-DE"/>
          </a:p>
        </p:txBody>
      </p:sp>
    </p:spTree>
    <p:extLst>
      <p:ext uri="{BB962C8B-B14F-4D97-AF65-F5344CB8AC3E}">
        <p14:creationId xmlns:p14="http://schemas.microsoft.com/office/powerpoint/2010/main" val="73978659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6900" y="1055688"/>
            <a:ext cx="5068888" cy="2851150"/>
          </a:xfrm>
        </p:spPr>
      </p:sp>
      <p:sp>
        <p:nvSpPr>
          <p:cNvPr id="3" name="Notes Placeholder 2"/>
          <p:cNvSpPr>
            <a:spLocks noGrp="1"/>
          </p:cNvSpPr>
          <p:nvPr>
            <p:ph type="body" idx="1"/>
          </p:nvPr>
        </p:nvSpPr>
        <p:spPr>
          <a:xfrm>
            <a:off x="289157" y="4666797"/>
            <a:ext cx="3042856" cy="202143"/>
          </a:xfrm>
        </p:spPr>
        <p:txBody>
          <a:bodyPr/>
          <a:lstStyle/>
          <a:p>
            <a:endParaRPr lang="de-DE" dirty="0"/>
          </a:p>
        </p:txBody>
      </p:sp>
      <p:sp>
        <p:nvSpPr>
          <p:cNvPr id="4" name="Slide Number Placeholder 3"/>
          <p:cNvSpPr>
            <a:spLocks noGrp="1"/>
          </p:cNvSpPr>
          <p:nvPr>
            <p:ph type="sldNum" sz="quarter" idx="10"/>
          </p:nvPr>
        </p:nvSpPr>
        <p:spPr/>
        <p:txBody>
          <a:bodyPr/>
          <a:lstStyle/>
          <a:p>
            <a:pPr defTabSz="630479">
              <a:defRPr/>
            </a:pPr>
            <a:fld id="{3C3A632B-FBDE-46D4-BF6F-6D14421E6342}" type="slidenum">
              <a:rPr lang="de-DE" sz="800">
                <a:solidFill>
                  <a:prstClr val="black"/>
                </a:solidFill>
              </a:rPr>
              <a:pPr defTabSz="630479">
                <a:defRPr/>
              </a:pPr>
              <a:t>1</a:t>
            </a:fld>
            <a:endParaRPr lang="de-DE" sz="800" dirty="0">
              <a:solidFill>
                <a:prstClr val="black"/>
              </a:solidFill>
            </a:endParaRPr>
          </a:p>
        </p:txBody>
      </p:sp>
    </p:spTree>
    <p:extLst>
      <p:ext uri="{BB962C8B-B14F-4D97-AF65-F5344CB8AC3E}">
        <p14:creationId xmlns:p14="http://schemas.microsoft.com/office/powerpoint/2010/main" val="39691694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5.xml"/><Relationship Id="rId1" Type="http://schemas.openxmlformats.org/officeDocument/2006/relationships/tags" Target="../tags/tag134.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7.xml"/><Relationship Id="rId1" Type="http://schemas.openxmlformats.org/officeDocument/2006/relationships/tags" Target="../tags/tag136.xml"/><Relationship Id="rId5" Type="http://schemas.openxmlformats.org/officeDocument/2006/relationships/image" Target="../media/image3.emf"/><Relationship Id="rId4" Type="http://schemas.openxmlformats.org/officeDocument/2006/relationships/oleObject" Target="../embeddings/oleObject14.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193.xml"/><Relationship Id="rId1" Type="http://schemas.openxmlformats.org/officeDocument/2006/relationships/tags" Target="../tags/tag192.xml"/><Relationship Id="rId5" Type="http://schemas.openxmlformats.org/officeDocument/2006/relationships/image" Target="../media/image4.emf"/><Relationship Id="rId4" Type="http://schemas.openxmlformats.org/officeDocument/2006/relationships/oleObject" Target="../embeddings/oleObject17.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222.xml"/><Relationship Id="rId1" Type="http://schemas.openxmlformats.org/officeDocument/2006/relationships/tags" Target="../tags/tag221.xml"/><Relationship Id="rId5" Type="http://schemas.openxmlformats.org/officeDocument/2006/relationships/image" Target="../media/image4.emf"/><Relationship Id="rId4" Type="http://schemas.openxmlformats.org/officeDocument/2006/relationships/oleObject" Target="../embeddings/oleObject19.bin"/></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3.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image" Target="../media/image4.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image" Target="../media/image4.emf"/><Relationship Id="rId4" Type="http://schemas.openxmlformats.org/officeDocument/2006/relationships/oleObject" Target="../embeddings/oleObject9.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1.xml"/><Relationship Id="rId1" Type="http://schemas.openxmlformats.org/officeDocument/2006/relationships/tags" Target="../tags/tag13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3.xml"/><Relationship Id="rId1" Type="http://schemas.openxmlformats.org/officeDocument/2006/relationships/tags" Target="../tags/tag132.xml"/><Relationship Id="rId5" Type="http://schemas.openxmlformats.org/officeDocument/2006/relationships/image" Target="../media/image2.emf"/><Relationship Id="rId4" Type="http://schemas.openxmlformats.org/officeDocument/2006/relationships/oleObject" Target="../embeddings/oleObject1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57992171"/>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460B56F-C52D-4532-B51C-784D0C9D3198}"/>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9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9" name="Document type" hidden="1"/>
          <p:cNvSpPr txBox="1">
            <a:spLocks noChangeArrowheads="1"/>
          </p:cNvSpPr>
          <p:nvPr/>
        </p:nvSpPr>
        <p:spPr bwMode="gray">
          <a:xfrm>
            <a:off x="975445" y="4102300"/>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Dokument</a:t>
            </a:r>
          </a:p>
        </p:txBody>
      </p:sp>
      <p:sp>
        <p:nvSpPr>
          <p:cNvPr id="10" name="Date" hidden="1"/>
          <p:cNvSpPr txBox="1">
            <a:spLocks noChangeArrowheads="1"/>
          </p:cNvSpPr>
          <p:nvPr/>
        </p:nvSpPr>
        <p:spPr bwMode="gray">
          <a:xfrm>
            <a:off x="975445" y="4327042"/>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Ort, Datum</a:t>
            </a:r>
          </a:p>
        </p:txBody>
      </p:sp>
      <p:sp>
        <p:nvSpPr>
          <p:cNvPr id="13314" name="Rectangle 1026"/>
          <p:cNvSpPr>
            <a:spLocks noGrp="1" noChangeArrowheads="1"/>
          </p:cNvSpPr>
          <p:nvPr>
            <p:ph type="ctrTitle"/>
          </p:nvPr>
        </p:nvSpPr>
        <p:spPr bwMode="gray">
          <a:xfrm>
            <a:off x="975445" y="2064694"/>
            <a:ext cx="4945512" cy="446276"/>
          </a:xfrm>
          <a:prstGeom prst="rect">
            <a:avLst/>
          </a:prstGeom>
        </p:spPr>
        <p:txBody>
          <a:bodyPr wrap="square">
            <a:spAutoFit/>
          </a:bodyPr>
          <a:lstStyle>
            <a:lvl1pPr>
              <a:defRPr sz="2900" b="0" baseline="0">
                <a:latin typeface="+mj-lt"/>
                <a:ea typeface="+mj-ea"/>
              </a:defRPr>
            </a:lvl1pPr>
          </a:lstStyle>
          <a:p>
            <a:pPr lvl="0"/>
            <a:r>
              <a:rPr lang="de-DE" noProof="0"/>
              <a:t>Click to edit Master title style</a:t>
            </a:r>
            <a:endParaRPr lang="de-DE" noProof="0" dirty="0"/>
          </a:p>
        </p:txBody>
      </p:sp>
      <p:sp>
        <p:nvSpPr>
          <p:cNvPr id="13315" name="Rectangle 1027"/>
          <p:cNvSpPr>
            <a:spLocks noGrp="1" noChangeArrowheads="1"/>
          </p:cNvSpPr>
          <p:nvPr>
            <p:ph type="subTitle" idx="1"/>
          </p:nvPr>
        </p:nvSpPr>
        <p:spPr bwMode="gray">
          <a:xfrm>
            <a:off x="975445" y="3475912"/>
            <a:ext cx="4945512" cy="276999"/>
          </a:xfrm>
          <a:prstGeom prst="rect">
            <a:avLst/>
          </a:prstGeom>
        </p:spPr>
        <p:txBody>
          <a:bodyPr wrap="square">
            <a:spAutoFit/>
          </a:bodyPr>
          <a:lstStyle>
            <a:lvl1pPr>
              <a:defRPr sz="1800" baseline="0">
                <a:latin typeface="+mn-lt"/>
                <a:ea typeface="+mj-ea"/>
              </a:defRPr>
            </a:lvl1pPr>
          </a:lstStyle>
          <a:p>
            <a:pPr lvl="0"/>
            <a:r>
              <a:rPr lang="de-DE" noProof="0"/>
              <a:t>Click to edit Master subtitle style</a:t>
            </a:r>
            <a:endParaRPr lang="de-DE" noProof="0" dirty="0"/>
          </a:p>
        </p:txBody>
      </p:sp>
    </p:spTree>
    <p:extLst>
      <p:ext uri="{BB962C8B-B14F-4D97-AF65-F5344CB8AC3E}">
        <p14:creationId xmlns:p14="http://schemas.microsoft.com/office/powerpoint/2010/main" val="187547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genda">
    <p:bg bwMode="invGray">
      <p:bgPr>
        <a:solidFill>
          <a:srgbClr val="337299"/>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BFA1D42-D8B1-4825-8388-43EB8384003D}"/>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C1C7924A-A778-43FB-A0EC-775FDC193748}"/>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solidFill>
                  <a:schemeClr val="bg1"/>
                </a:solidFill>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4092912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268202C-BC3B-4369-A21A-70CF8C3C86E3}"/>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524" imgH="526" progId="TCLayout.ActiveDocument.1">
                  <p:embed/>
                </p:oleObj>
              </mc:Choice>
              <mc:Fallback>
                <p:oleObj name="think-cell Slide" r:id="rId4" imgW="524" imgH="526" progId="TCLayout.ActiveDocument.1">
                  <p:embed/>
                  <p:pic>
                    <p:nvPicPr>
                      <p:cNvPr id="3" name="Object 2" hidden="1">
                        <a:extLst>
                          <a:ext uri="{FF2B5EF4-FFF2-40B4-BE49-F238E27FC236}">
                            <a16:creationId xmlns:a16="http://schemas.microsoft.com/office/drawing/2014/main" id="{F268202C-BC3B-4369-A21A-70CF8C3C86E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66519F-5613-4854-AF23-A1766DAF88FA}"/>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2" name="Title 1">
            <a:extLst>
              <a:ext uri="{FF2B5EF4-FFF2-40B4-BE49-F238E27FC236}">
                <a16:creationId xmlns:a16="http://schemas.microsoft.com/office/drawing/2014/main" id="{46041B44-714D-45DB-A5FE-329DC0725E5F}"/>
              </a:ext>
            </a:extLst>
          </p:cNvPr>
          <p:cNvSpPr>
            <a:spLocks noGrp="1"/>
          </p:cNvSpPr>
          <p:nvPr>
            <p:ph type="title"/>
          </p:nvPr>
        </p:nvSpPr>
        <p:spPr/>
        <p:txBody>
          <a:bodyPr/>
          <a:lstStyle/>
          <a:p>
            <a:r>
              <a:rPr lang="de-DE"/>
              <a:t>Click to edit Master title style</a:t>
            </a:r>
            <a:endParaRPr lang="de-DE" dirty="0"/>
          </a:p>
        </p:txBody>
      </p:sp>
    </p:spTree>
    <p:extLst>
      <p:ext uri="{BB962C8B-B14F-4D97-AF65-F5344CB8AC3E}">
        <p14:creationId xmlns:p14="http://schemas.microsoft.com/office/powerpoint/2010/main" val="2579276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Placeholder 2"/>
          <p:cNvSpPr>
            <a:spLocks noGrp="1" noChangeArrowheads="1"/>
          </p:cNvSpPr>
          <p:nvPr>
            <p:ph type="title"/>
          </p:nvPr>
        </p:nvSpPr>
        <p:spPr bwMode="gray">
          <a:xfrm>
            <a:off x="161984" y="122356"/>
            <a:ext cx="8829089" cy="18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n-US"/>
              <a:t>Click to edit Master title style</a:t>
            </a:r>
            <a:endParaRPr lang="en-US" dirty="0"/>
          </a:p>
        </p:txBody>
      </p:sp>
    </p:spTree>
    <p:extLst>
      <p:ext uri="{BB962C8B-B14F-4D97-AF65-F5344CB8AC3E}">
        <p14:creationId xmlns:p14="http://schemas.microsoft.com/office/powerpoint/2010/main" val="1416826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folie">
    <p:spTree>
      <p:nvGrpSpPr>
        <p:cNvPr id="1" name=""/>
        <p:cNvGrpSpPr/>
        <p:nvPr/>
      </p:nvGrpSpPr>
      <p:grpSpPr>
        <a:xfrm>
          <a:off x="0" y="0"/>
          <a:ext cx="0" cy="0"/>
          <a:chOff x="0" y="0"/>
          <a:chExt cx="0" cy="0"/>
        </a:xfrm>
      </p:grpSpPr>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15" y="4419875"/>
            <a:ext cx="1312050" cy="677206"/>
          </a:xfrm>
          <a:prstGeom prst="rect">
            <a:avLst/>
          </a:prstGeom>
        </p:spPr>
      </p:pic>
      <p:sp>
        <p:nvSpPr>
          <p:cNvPr id="27" name="Titel 26"/>
          <p:cNvSpPr>
            <a:spLocks noGrp="1"/>
          </p:cNvSpPr>
          <p:nvPr>
            <p:ph type="title" hasCustomPrompt="1"/>
          </p:nvPr>
        </p:nvSpPr>
        <p:spPr/>
        <p:txBody>
          <a:bodyPr lIns="82800" rIns="82800" anchor="t"/>
          <a:lstStyle>
            <a:lvl1pPr>
              <a:spcBef>
                <a:spcPts val="516"/>
              </a:spcBef>
              <a:defRPr/>
            </a:lvl1pPr>
          </a:lstStyle>
          <a:p>
            <a:r>
              <a:rPr lang="de-DE" kern="0" dirty="0"/>
              <a:t>Geben Sie hier die Überschrift ein</a:t>
            </a:r>
          </a:p>
        </p:txBody>
      </p:sp>
      <p:sp>
        <p:nvSpPr>
          <p:cNvPr id="31" name="Datumsplatzhalter 30"/>
          <p:cNvSpPr>
            <a:spLocks noGrp="1"/>
          </p:cNvSpPr>
          <p:nvPr>
            <p:ph type="dt" sz="half" idx="10"/>
          </p:nvPr>
        </p:nvSpPr>
        <p:spPr>
          <a:xfrm>
            <a:off x="7748872" y="4763692"/>
            <a:ext cx="610474" cy="272953"/>
          </a:xfrm>
          <a:prstGeom prst="rect">
            <a:avLst/>
          </a:prstGeom>
        </p:spPr>
        <p:txBody>
          <a:bodyPr/>
          <a:lstStyle/>
          <a:p>
            <a:pPr algn="r"/>
            <a:fld id="{1BE43378-FC3F-44E3-8CC9-F07D61C6D83F}" type="datetime1">
              <a:rPr lang="de-DE" smtClean="0"/>
              <a:t>07.02.2023</a:t>
            </a:fld>
            <a:endParaRPr lang="de-DE" dirty="0"/>
          </a:p>
        </p:txBody>
      </p:sp>
      <p:sp>
        <p:nvSpPr>
          <p:cNvPr id="32" name="Fußzeilenplatzhalter 31"/>
          <p:cNvSpPr>
            <a:spLocks noGrp="1"/>
          </p:cNvSpPr>
          <p:nvPr>
            <p:ph type="ftr" sz="quarter" idx="11"/>
          </p:nvPr>
        </p:nvSpPr>
        <p:spPr>
          <a:xfrm>
            <a:off x="2647144" y="4762800"/>
            <a:ext cx="5101728" cy="273844"/>
          </a:xfrm>
          <a:prstGeom prst="rect">
            <a:avLst/>
          </a:prstGeom>
        </p:spPr>
        <p:txBody>
          <a:bodyPr/>
          <a:lstStyle/>
          <a:p>
            <a:r>
              <a:rPr lang="de-DE"/>
              <a:t>Absender | Titel </a:t>
            </a:r>
            <a:endParaRPr lang="de-DE" dirty="0"/>
          </a:p>
        </p:txBody>
      </p:sp>
      <p:sp>
        <p:nvSpPr>
          <p:cNvPr id="33" name="Foliennummernplatzhalter 32"/>
          <p:cNvSpPr>
            <a:spLocks noGrp="1"/>
          </p:cNvSpPr>
          <p:nvPr>
            <p:ph type="sldNum" sz="quarter" idx="12"/>
          </p:nvPr>
        </p:nvSpPr>
        <p:spPr>
          <a:xfrm>
            <a:off x="8222575" y="4762800"/>
            <a:ext cx="524551" cy="273844"/>
          </a:xfrm>
          <a:prstGeom prst="rect">
            <a:avLst/>
          </a:prstGeom>
        </p:spPr>
        <p:txBody>
          <a:bodyPr/>
          <a:lstStyle>
            <a:lvl1pPr algn="r">
              <a:defRPr/>
            </a:lvl1pPr>
          </a:lstStyle>
          <a:p>
            <a:r>
              <a:rPr lang="de-DE"/>
              <a:t>| Seite </a:t>
            </a:r>
            <a:fld id="{1837EB82-9BC9-45C5-B591-A262501E48F9}" type="slidenum">
              <a:rPr lang="de-DE" smtClean="0"/>
              <a:pPr/>
              <a:t>‹Nr.›</a:t>
            </a:fld>
            <a:endParaRPr lang="de-DE" dirty="0"/>
          </a:p>
        </p:txBody>
      </p:sp>
      <p:sp>
        <p:nvSpPr>
          <p:cNvPr id="34" name="Textplatzhalter 1"/>
          <p:cNvSpPr>
            <a:spLocks noGrp="1"/>
          </p:cNvSpPr>
          <p:nvPr>
            <p:ph type="body" idx="1" hasCustomPrompt="1"/>
          </p:nvPr>
        </p:nvSpPr>
        <p:spPr>
          <a:xfrm>
            <a:off x="395289" y="1157289"/>
            <a:ext cx="8351837" cy="3181349"/>
          </a:xfrm>
          <a:prstGeom prst="rect">
            <a:avLst/>
          </a:prstGeom>
        </p:spPr>
        <p:txBody>
          <a:bodyPr vert="horz" lIns="81628" tIns="40814" rIns="81628" bIns="40814" rtlCol="0">
            <a:noAutofit/>
          </a:bodyPr>
          <a:lstStyle>
            <a:lvl1pPr>
              <a:defRPr/>
            </a:lvl1pPr>
            <a:lvl2pPr>
              <a:defRPr baseline="0"/>
            </a:lvl2pPr>
            <a:lvl3pPr>
              <a:defRPr baseline="0"/>
            </a:lvl3pPr>
            <a:lvl4pPr marL="975110" indent="0">
              <a:buNone/>
              <a:defRPr/>
            </a:lvl4pPr>
          </a:lstStyle>
          <a:p>
            <a:pPr lvl="0"/>
            <a:r>
              <a:rPr lang="de-DE" dirty="0"/>
              <a:t>Geben Sie hier den Text ein.</a:t>
            </a:r>
          </a:p>
          <a:p>
            <a:pPr lvl="1"/>
            <a:r>
              <a:rPr lang="de-DE" dirty="0"/>
              <a:t>Noch mehr Text.</a:t>
            </a:r>
          </a:p>
          <a:p>
            <a:pPr lvl="2"/>
            <a:r>
              <a:rPr lang="de-DE" dirty="0"/>
              <a:t>Und noch mehr.</a:t>
            </a:r>
          </a:p>
        </p:txBody>
      </p:sp>
    </p:spTree>
    <p:extLst>
      <p:ext uri="{BB962C8B-B14F-4D97-AF65-F5344CB8AC3E}">
        <p14:creationId xmlns:p14="http://schemas.microsoft.com/office/powerpoint/2010/main" val="36238615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916085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D6F3C-78C4-4D0E-B2FB-96C3B9700B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DC9FD79-1B5F-4B5D-908E-29B5D711DC9C}"/>
              </a:ext>
            </a:extLst>
          </p:cNvPr>
          <p:cNvSpPr>
            <a:spLocks noGrp="1"/>
          </p:cNvSpPr>
          <p:nvPr>
            <p:ph type="dt" sz="half" idx="10"/>
          </p:nvPr>
        </p:nvSpPr>
        <p:spPr/>
        <p:txBody>
          <a:bodyPr/>
          <a:lstStyle/>
          <a:p>
            <a:fld id="{AF6AF8F3-2859-42E4-9A78-3F8E09FB2324}" type="datetimeFigureOut">
              <a:rPr lang="de-DE" smtClean="0">
                <a:solidFill>
                  <a:prstClr val="black"/>
                </a:solidFill>
              </a:rPr>
              <a:pPr/>
              <a:t>07.02.2023</a:t>
            </a:fld>
            <a:endParaRPr lang="de-DE">
              <a:solidFill>
                <a:prstClr val="black"/>
              </a:solidFill>
            </a:endParaRPr>
          </a:p>
        </p:txBody>
      </p:sp>
      <p:sp>
        <p:nvSpPr>
          <p:cNvPr id="4" name="Fußzeilenplatzhalter 3">
            <a:extLst>
              <a:ext uri="{FF2B5EF4-FFF2-40B4-BE49-F238E27FC236}">
                <a16:creationId xmlns:a16="http://schemas.microsoft.com/office/drawing/2014/main" id="{5EDA478B-B950-406C-8EA7-F5A583F76C2D}"/>
              </a:ext>
            </a:extLst>
          </p:cNvPr>
          <p:cNvSpPr>
            <a:spLocks noGrp="1"/>
          </p:cNvSpPr>
          <p:nvPr>
            <p:ph type="ftr" sz="quarter" idx="11"/>
          </p:nvPr>
        </p:nvSpPr>
        <p:spPr/>
        <p:txBody>
          <a:bodyPr/>
          <a:lstStyle/>
          <a:p>
            <a:endParaRPr lang="de-DE" dirty="0">
              <a:solidFill>
                <a:prstClr val="black"/>
              </a:solidFill>
            </a:endParaRPr>
          </a:p>
        </p:txBody>
      </p:sp>
      <p:sp>
        <p:nvSpPr>
          <p:cNvPr id="5" name="Foliennummernplatzhalter 4">
            <a:extLst>
              <a:ext uri="{FF2B5EF4-FFF2-40B4-BE49-F238E27FC236}">
                <a16:creationId xmlns:a16="http://schemas.microsoft.com/office/drawing/2014/main" id="{A43460C0-BCDC-4F96-939B-25C781227459}"/>
              </a:ext>
            </a:extLst>
          </p:cNvPr>
          <p:cNvSpPr>
            <a:spLocks noGrp="1"/>
          </p:cNvSpPr>
          <p:nvPr>
            <p:ph type="sldNum" sz="quarter" idx="12"/>
          </p:nvPr>
        </p:nvSpPr>
        <p:spPr/>
        <p:txBody>
          <a:bodyPr/>
          <a:lstStyle/>
          <a:p>
            <a:fld id="{258DE5B6-F3BB-48AC-A9C7-60D68F8503C8}" type="slidenum">
              <a:rPr>
                <a:solidFill>
                  <a:prstClr val="white">
                    <a:lumMod val="50000"/>
                  </a:prstClr>
                </a:solidFill>
              </a:rPr>
              <a:pPr/>
              <a:t>‹Nr.›</a:t>
            </a:fld>
            <a:endParaRPr>
              <a:solidFill>
                <a:prstClr val="white">
                  <a:lumMod val="50000"/>
                </a:prstClr>
              </a:solidFill>
            </a:endParaRPr>
          </a:p>
        </p:txBody>
      </p:sp>
    </p:spTree>
    <p:extLst>
      <p:ext uri="{BB962C8B-B14F-4D97-AF65-F5344CB8AC3E}">
        <p14:creationId xmlns:p14="http://schemas.microsoft.com/office/powerpoint/2010/main" val="3578383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28650" y="4767263"/>
            <a:ext cx="2057400" cy="273844"/>
          </a:xfrm>
          <a:prstGeom prst="rect">
            <a:avLst/>
          </a:prstGeom>
        </p:spPr>
        <p:txBody>
          <a:bodyPr lIns="247994" tIns="123997" rIns="247994" bIns="123997"/>
          <a:lstStyle/>
          <a:p>
            <a:fld id="{0F0B81EA-32C8-4DB3-B9D4-1B70BE0512E3}" type="datetimeFigureOut">
              <a:rPr lang="de-DE" smtClean="0"/>
              <a:t>07.02.2023</a:t>
            </a:fld>
            <a:endParaRPr lang="de-DE"/>
          </a:p>
        </p:txBody>
      </p:sp>
      <p:sp>
        <p:nvSpPr>
          <p:cNvPr id="5" name="Fußzeilenplatzhalter 4"/>
          <p:cNvSpPr>
            <a:spLocks noGrp="1"/>
          </p:cNvSpPr>
          <p:nvPr>
            <p:ph type="ftr" sz="quarter" idx="11"/>
          </p:nvPr>
        </p:nvSpPr>
        <p:spPr>
          <a:xfrm>
            <a:off x="3028950" y="4767263"/>
            <a:ext cx="3086100" cy="273844"/>
          </a:xfrm>
          <a:prstGeom prst="rect">
            <a:avLst/>
          </a:prstGeom>
        </p:spPr>
        <p:txBody>
          <a:bodyPr lIns="247994" tIns="123997" rIns="247994" bIns="123997"/>
          <a:lstStyle/>
          <a:p>
            <a:endParaRPr lang="de-DE"/>
          </a:p>
        </p:txBody>
      </p:sp>
      <p:sp>
        <p:nvSpPr>
          <p:cNvPr id="6" name="Foliennummernplatzhalter 5"/>
          <p:cNvSpPr>
            <a:spLocks noGrp="1"/>
          </p:cNvSpPr>
          <p:nvPr>
            <p:ph type="sldNum" sz="quarter" idx="12"/>
          </p:nvPr>
        </p:nvSpPr>
        <p:spPr>
          <a:xfrm>
            <a:off x="6457950" y="4767263"/>
            <a:ext cx="2057400" cy="273844"/>
          </a:xfrm>
          <a:prstGeom prst="rect">
            <a:avLst/>
          </a:prstGeom>
        </p:spPr>
        <p:txBody>
          <a:bodyPr lIns="247994" tIns="123997" rIns="247994" bIns="123997"/>
          <a:lstStyle/>
          <a:p>
            <a:fld id="{F035995C-645A-4C48-AD92-95AFBE09FD16}" type="slidenum">
              <a:rPr lang="de-DE" smtClean="0"/>
              <a:t>‹Nr.›</a:t>
            </a:fld>
            <a:endParaRPr lang="de-DE"/>
          </a:p>
        </p:txBody>
      </p:sp>
    </p:spTree>
    <p:extLst>
      <p:ext uri="{BB962C8B-B14F-4D97-AF65-F5344CB8AC3E}">
        <p14:creationId xmlns:p14="http://schemas.microsoft.com/office/powerpoint/2010/main" val="3047104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2338065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D6F3C-78C4-4D0E-B2FB-96C3B9700B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DC9FD79-1B5F-4B5D-908E-29B5D711DC9C}"/>
              </a:ext>
            </a:extLst>
          </p:cNvPr>
          <p:cNvSpPr>
            <a:spLocks noGrp="1"/>
          </p:cNvSpPr>
          <p:nvPr>
            <p:ph type="dt" sz="half" idx="10"/>
          </p:nvPr>
        </p:nvSpPr>
        <p:spPr/>
        <p:txBody>
          <a:bodyPr/>
          <a:lstStyle/>
          <a:p>
            <a:fld id="{AF6AF8F3-2859-42E4-9A78-3F8E09FB2324}" type="datetimeFigureOut">
              <a:rPr lang="de-DE" smtClean="0">
                <a:solidFill>
                  <a:prstClr val="black"/>
                </a:solidFill>
              </a:rPr>
              <a:pPr/>
              <a:t>07.02.2023</a:t>
            </a:fld>
            <a:endParaRPr lang="de-DE">
              <a:solidFill>
                <a:prstClr val="black"/>
              </a:solidFill>
            </a:endParaRPr>
          </a:p>
        </p:txBody>
      </p:sp>
      <p:sp>
        <p:nvSpPr>
          <p:cNvPr id="4" name="Fußzeilenplatzhalter 3">
            <a:extLst>
              <a:ext uri="{FF2B5EF4-FFF2-40B4-BE49-F238E27FC236}">
                <a16:creationId xmlns:a16="http://schemas.microsoft.com/office/drawing/2014/main" id="{5EDA478B-B950-406C-8EA7-F5A583F76C2D}"/>
              </a:ext>
            </a:extLst>
          </p:cNvPr>
          <p:cNvSpPr>
            <a:spLocks noGrp="1"/>
          </p:cNvSpPr>
          <p:nvPr>
            <p:ph type="ftr" sz="quarter" idx="11"/>
          </p:nvPr>
        </p:nvSpPr>
        <p:spPr/>
        <p:txBody>
          <a:bodyPr/>
          <a:lstStyle/>
          <a:p>
            <a:endParaRPr lang="de-DE" dirty="0">
              <a:solidFill>
                <a:prstClr val="black"/>
              </a:solidFill>
            </a:endParaRPr>
          </a:p>
        </p:txBody>
      </p:sp>
      <p:sp>
        <p:nvSpPr>
          <p:cNvPr id="5" name="Foliennummernplatzhalter 4">
            <a:extLst>
              <a:ext uri="{FF2B5EF4-FFF2-40B4-BE49-F238E27FC236}">
                <a16:creationId xmlns:a16="http://schemas.microsoft.com/office/drawing/2014/main" id="{A43460C0-BCDC-4F96-939B-25C781227459}"/>
              </a:ext>
            </a:extLst>
          </p:cNvPr>
          <p:cNvSpPr>
            <a:spLocks noGrp="1"/>
          </p:cNvSpPr>
          <p:nvPr>
            <p:ph type="sldNum" sz="quarter" idx="12"/>
          </p:nvPr>
        </p:nvSpPr>
        <p:spPr/>
        <p:txBody>
          <a:bodyPr/>
          <a:lstStyle/>
          <a:p>
            <a:fld id="{258DE5B6-F3BB-48AC-A9C7-60D68F8503C8}" type="slidenum">
              <a:rPr>
                <a:solidFill>
                  <a:prstClr val="white">
                    <a:lumMod val="50000"/>
                  </a:prstClr>
                </a:solidFill>
              </a:rPr>
              <a:pPr/>
              <a:t>‹Nr.›</a:t>
            </a:fld>
            <a:endParaRPr>
              <a:solidFill>
                <a:prstClr val="white">
                  <a:lumMod val="50000"/>
                </a:prstClr>
              </a:solidFill>
            </a:endParaRPr>
          </a:p>
        </p:txBody>
      </p:sp>
    </p:spTree>
    <p:extLst>
      <p:ext uri="{BB962C8B-B14F-4D97-AF65-F5344CB8AC3E}">
        <p14:creationId xmlns:p14="http://schemas.microsoft.com/office/powerpoint/2010/main" val="2380588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28650" y="4767263"/>
            <a:ext cx="2057400" cy="273844"/>
          </a:xfrm>
          <a:prstGeom prst="rect">
            <a:avLst/>
          </a:prstGeom>
        </p:spPr>
        <p:txBody>
          <a:bodyPr lIns="247994" tIns="123997" rIns="247994" bIns="123997"/>
          <a:lstStyle/>
          <a:p>
            <a:fld id="{0F0B81EA-32C8-4DB3-B9D4-1B70BE0512E3}" type="datetimeFigureOut">
              <a:rPr lang="de-DE" smtClean="0"/>
              <a:t>07.02.2023</a:t>
            </a:fld>
            <a:endParaRPr lang="de-DE"/>
          </a:p>
        </p:txBody>
      </p:sp>
      <p:sp>
        <p:nvSpPr>
          <p:cNvPr id="5" name="Fußzeilenplatzhalter 4"/>
          <p:cNvSpPr>
            <a:spLocks noGrp="1"/>
          </p:cNvSpPr>
          <p:nvPr>
            <p:ph type="ftr" sz="quarter" idx="11"/>
          </p:nvPr>
        </p:nvSpPr>
        <p:spPr>
          <a:xfrm>
            <a:off x="3028950" y="4767263"/>
            <a:ext cx="3086100" cy="273844"/>
          </a:xfrm>
          <a:prstGeom prst="rect">
            <a:avLst/>
          </a:prstGeom>
        </p:spPr>
        <p:txBody>
          <a:bodyPr lIns="247994" tIns="123997" rIns="247994" bIns="123997"/>
          <a:lstStyle/>
          <a:p>
            <a:endParaRPr lang="de-DE"/>
          </a:p>
        </p:txBody>
      </p:sp>
      <p:sp>
        <p:nvSpPr>
          <p:cNvPr id="6" name="Foliennummernplatzhalter 5"/>
          <p:cNvSpPr>
            <a:spLocks noGrp="1"/>
          </p:cNvSpPr>
          <p:nvPr>
            <p:ph type="sldNum" sz="quarter" idx="12"/>
          </p:nvPr>
        </p:nvSpPr>
        <p:spPr>
          <a:xfrm>
            <a:off x="6457950" y="4767263"/>
            <a:ext cx="2057400" cy="273844"/>
          </a:xfrm>
          <a:prstGeom prst="rect">
            <a:avLst/>
          </a:prstGeom>
        </p:spPr>
        <p:txBody>
          <a:bodyPr lIns="247994" tIns="123997" rIns="247994" bIns="123997"/>
          <a:lstStyle/>
          <a:p>
            <a:fld id="{F035995C-645A-4C48-AD92-95AFBE09FD16}" type="slidenum">
              <a:rPr lang="de-DE" smtClean="0"/>
              <a:t>‹Nr.›</a:t>
            </a:fld>
            <a:endParaRPr lang="de-DE"/>
          </a:p>
        </p:txBody>
      </p:sp>
    </p:spTree>
    <p:extLst>
      <p:ext uri="{BB962C8B-B14F-4D97-AF65-F5344CB8AC3E}">
        <p14:creationId xmlns:p14="http://schemas.microsoft.com/office/powerpoint/2010/main" val="4143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516518454"/>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CCB366A3-042E-4D79-A1A7-600E8307FE43}"/>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FFAB708A-F6AD-45E6-A489-D852CFC13AB1}"/>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33679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genda">
    <p:bg bwMode="invGray">
      <p:bgPr>
        <a:solidFill>
          <a:srgbClr val="337299"/>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954860774"/>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BFA1D42-D8B1-4825-8388-43EB8384003D}"/>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C1C7924A-A778-43FB-A0EC-775FDC193748}"/>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solidFill>
                  <a:schemeClr val="bg1"/>
                </a:solidFill>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367875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268202C-BC3B-4369-A21A-70CF8C3C86E3}"/>
              </a:ext>
            </a:extLst>
          </p:cNvPr>
          <p:cNvGraphicFramePr>
            <a:graphicFrameLocks noChangeAspect="1"/>
          </p:cNvGraphicFramePr>
          <p:nvPr>
            <p:custDataLst>
              <p:tags r:id="rId1"/>
            </p:custDataLst>
            <p:extLst>
              <p:ext uri="{D42A27DB-BD31-4B8C-83A1-F6EECF244321}">
                <p14:modId xmlns:p14="http://schemas.microsoft.com/office/powerpoint/2010/main" val="17008590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524" imgH="526" progId="TCLayout.ActiveDocument.1">
                  <p:embed/>
                </p:oleObj>
              </mc:Choice>
              <mc:Fallback>
                <p:oleObj name="think-cell Slide" r:id="rId4" imgW="524" imgH="526" progId="TCLayout.ActiveDocument.1">
                  <p:embed/>
                  <p:pic>
                    <p:nvPicPr>
                      <p:cNvPr id="3" name="Object 2" hidden="1">
                        <a:extLst>
                          <a:ext uri="{FF2B5EF4-FFF2-40B4-BE49-F238E27FC236}">
                            <a16:creationId xmlns:a16="http://schemas.microsoft.com/office/drawing/2014/main" id="{F268202C-BC3B-4369-A21A-70CF8C3C86E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66519F-5613-4854-AF23-A1766DAF88FA}"/>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2" name="Title 1">
            <a:extLst>
              <a:ext uri="{FF2B5EF4-FFF2-40B4-BE49-F238E27FC236}">
                <a16:creationId xmlns:a16="http://schemas.microsoft.com/office/drawing/2014/main" id="{46041B44-714D-45DB-A5FE-329DC0725E5F}"/>
              </a:ext>
            </a:extLst>
          </p:cNvPr>
          <p:cNvSpPr>
            <a:spLocks noGrp="1"/>
          </p:cNvSpPr>
          <p:nvPr>
            <p:ph type="title"/>
          </p:nvPr>
        </p:nvSpPr>
        <p:spPr/>
        <p:txBody>
          <a:bodyPr/>
          <a:lstStyle/>
          <a:p>
            <a:r>
              <a:rPr lang="de-DE"/>
              <a:t>Click to edit Master title style</a:t>
            </a:r>
            <a:endParaRPr lang="de-DE" dirty="0"/>
          </a:p>
        </p:txBody>
      </p:sp>
    </p:spTree>
    <p:extLst>
      <p:ext uri="{BB962C8B-B14F-4D97-AF65-F5344CB8AC3E}">
        <p14:creationId xmlns:p14="http://schemas.microsoft.com/office/powerpoint/2010/main" val="406190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23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42698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210751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460B56F-C52D-4532-B51C-784D0C9D3198}"/>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9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9" name="Document type" hidden="1"/>
          <p:cNvSpPr txBox="1">
            <a:spLocks noChangeArrowheads="1"/>
          </p:cNvSpPr>
          <p:nvPr/>
        </p:nvSpPr>
        <p:spPr bwMode="gray">
          <a:xfrm>
            <a:off x="975445" y="4102300"/>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Dokument</a:t>
            </a:r>
          </a:p>
        </p:txBody>
      </p:sp>
      <p:sp>
        <p:nvSpPr>
          <p:cNvPr id="10" name="Date" hidden="1"/>
          <p:cNvSpPr txBox="1">
            <a:spLocks noChangeArrowheads="1"/>
          </p:cNvSpPr>
          <p:nvPr/>
        </p:nvSpPr>
        <p:spPr bwMode="gray">
          <a:xfrm>
            <a:off x="975445" y="4327042"/>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Ort, Datum</a:t>
            </a:r>
          </a:p>
        </p:txBody>
      </p:sp>
      <p:sp>
        <p:nvSpPr>
          <p:cNvPr id="13314" name="Rectangle 1026"/>
          <p:cNvSpPr>
            <a:spLocks noGrp="1" noChangeArrowheads="1"/>
          </p:cNvSpPr>
          <p:nvPr>
            <p:ph type="ctrTitle"/>
          </p:nvPr>
        </p:nvSpPr>
        <p:spPr bwMode="gray">
          <a:xfrm>
            <a:off x="975445" y="2064694"/>
            <a:ext cx="4945512" cy="446276"/>
          </a:xfrm>
          <a:prstGeom prst="rect">
            <a:avLst/>
          </a:prstGeom>
        </p:spPr>
        <p:txBody>
          <a:bodyPr wrap="square">
            <a:spAutoFit/>
          </a:bodyPr>
          <a:lstStyle>
            <a:lvl1pPr>
              <a:defRPr sz="2900" b="0" baseline="0">
                <a:latin typeface="+mj-lt"/>
                <a:ea typeface="+mj-ea"/>
              </a:defRPr>
            </a:lvl1pPr>
          </a:lstStyle>
          <a:p>
            <a:pPr lvl="0"/>
            <a:r>
              <a:rPr lang="de-DE" noProof="0"/>
              <a:t>Click to edit Master title style</a:t>
            </a:r>
            <a:endParaRPr lang="de-DE" noProof="0" dirty="0"/>
          </a:p>
        </p:txBody>
      </p:sp>
      <p:sp>
        <p:nvSpPr>
          <p:cNvPr id="13315" name="Rectangle 1027"/>
          <p:cNvSpPr>
            <a:spLocks noGrp="1" noChangeArrowheads="1"/>
          </p:cNvSpPr>
          <p:nvPr>
            <p:ph type="subTitle" idx="1"/>
          </p:nvPr>
        </p:nvSpPr>
        <p:spPr bwMode="gray">
          <a:xfrm>
            <a:off x="975445" y="3475912"/>
            <a:ext cx="4945512" cy="276999"/>
          </a:xfrm>
          <a:prstGeom prst="rect">
            <a:avLst/>
          </a:prstGeom>
        </p:spPr>
        <p:txBody>
          <a:bodyPr wrap="square">
            <a:spAutoFit/>
          </a:bodyPr>
          <a:lstStyle>
            <a:lvl1pPr>
              <a:defRPr sz="1800" baseline="0">
                <a:latin typeface="+mn-lt"/>
                <a:ea typeface="+mj-ea"/>
              </a:defRPr>
            </a:lvl1pPr>
          </a:lstStyle>
          <a:p>
            <a:pPr lvl="0"/>
            <a:r>
              <a:rPr lang="de-DE" noProof="0"/>
              <a:t>Click to edit Master subtitle style</a:t>
            </a:r>
            <a:endParaRPr lang="de-DE" noProof="0" dirty="0"/>
          </a:p>
        </p:txBody>
      </p:sp>
    </p:spTree>
    <p:extLst>
      <p:ext uri="{BB962C8B-B14F-4D97-AF65-F5344CB8AC3E}">
        <p14:creationId xmlns:p14="http://schemas.microsoft.com/office/powerpoint/2010/main" val="153142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CCB366A3-042E-4D79-A1A7-600E8307FE43}"/>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FFAB708A-F6AD-45E6-A489-D852CFC13AB1}"/>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255958740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tags" Target="../tags/tag8.xml"/><Relationship Id="rId18" Type="http://schemas.openxmlformats.org/officeDocument/2006/relationships/tags" Target="../tags/tag13.xml"/><Relationship Id="rId26" Type="http://schemas.openxmlformats.org/officeDocument/2006/relationships/tags" Target="../tags/tag21.xml"/><Relationship Id="rId39" Type="http://schemas.openxmlformats.org/officeDocument/2006/relationships/image" Target="../media/image1.emf"/><Relationship Id="rId21" Type="http://schemas.openxmlformats.org/officeDocument/2006/relationships/tags" Target="../tags/tag16.xml"/><Relationship Id="rId34" Type="http://schemas.openxmlformats.org/officeDocument/2006/relationships/tags" Target="../tags/tag29.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tags" Target="../tags/tag20.xml"/><Relationship Id="rId33" Type="http://schemas.openxmlformats.org/officeDocument/2006/relationships/tags" Target="../tags/tag28.xml"/><Relationship Id="rId38"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29" Type="http://schemas.openxmlformats.org/officeDocument/2006/relationships/tags" Target="../tags/tag24.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6.xml"/><Relationship Id="rId24" Type="http://schemas.openxmlformats.org/officeDocument/2006/relationships/tags" Target="../tags/tag19.xml"/><Relationship Id="rId32" Type="http://schemas.openxmlformats.org/officeDocument/2006/relationships/tags" Target="../tags/tag27.xml"/><Relationship Id="rId37" Type="http://schemas.openxmlformats.org/officeDocument/2006/relationships/tags" Target="../tags/tag32.xml"/><Relationship Id="rId5" Type="http://schemas.openxmlformats.org/officeDocument/2006/relationships/slideLayout" Target="../slideLayouts/slideLayout5.xml"/><Relationship Id="rId15" Type="http://schemas.openxmlformats.org/officeDocument/2006/relationships/tags" Target="../tags/tag10.xml"/><Relationship Id="rId23" Type="http://schemas.openxmlformats.org/officeDocument/2006/relationships/tags" Target="../tags/tag18.xml"/><Relationship Id="rId28" Type="http://schemas.openxmlformats.org/officeDocument/2006/relationships/tags" Target="../tags/tag23.xml"/><Relationship Id="rId36" Type="http://schemas.openxmlformats.org/officeDocument/2006/relationships/tags" Target="../tags/tag31.xml"/><Relationship Id="rId10" Type="http://schemas.openxmlformats.org/officeDocument/2006/relationships/tags" Target="../tags/tag5.xml"/><Relationship Id="rId19" Type="http://schemas.openxmlformats.org/officeDocument/2006/relationships/tags" Target="../tags/tag14.xml"/><Relationship Id="rId31" Type="http://schemas.openxmlformats.org/officeDocument/2006/relationships/tags" Target="../tags/tag26.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 Id="rId27" Type="http://schemas.openxmlformats.org/officeDocument/2006/relationships/tags" Target="../tags/tag22.xml"/><Relationship Id="rId30" Type="http://schemas.openxmlformats.org/officeDocument/2006/relationships/tags" Target="../tags/tag25.xml"/><Relationship Id="rId35" Type="http://schemas.openxmlformats.org/officeDocument/2006/relationships/tags" Target="../tags/tag30.xml"/><Relationship Id="rId8" Type="http://schemas.openxmlformats.org/officeDocument/2006/relationships/tags" Target="../tags/tag3.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46.xml"/><Relationship Id="rId13" Type="http://schemas.openxmlformats.org/officeDocument/2006/relationships/tags" Target="../tags/tag51.xml"/><Relationship Id="rId18" Type="http://schemas.openxmlformats.org/officeDocument/2006/relationships/tags" Target="../tags/tag56.xml"/><Relationship Id="rId26" Type="http://schemas.openxmlformats.org/officeDocument/2006/relationships/tags" Target="../tags/tag64.xml"/><Relationship Id="rId3" Type="http://schemas.openxmlformats.org/officeDocument/2006/relationships/tags" Target="../tags/tag41.xml"/><Relationship Id="rId21" Type="http://schemas.openxmlformats.org/officeDocument/2006/relationships/tags" Target="../tags/tag59.xml"/><Relationship Id="rId7" Type="http://schemas.openxmlformats.org/officeDocument/2006/relationships/tags" Target="../tags/tag45.xml"/><Relationship Id="rId12" Type="http://schemas.openxmlformats.org/officeDocument/2006/relationships/tags" Target="../tags/tag50.xml"/><Relationship Id="rId17" Type="http://schemas.openxmlformats.org/officeDocument/2006/relationships/tags" Target="../tags/tag55.xml"/><Relationship Id="rId25" Type="http://schemas.openxmlformats.org/officeDocument/2006/relationships/tags" Target="../tags/tag63.xml"/><Relationship Id="rId2" Type="http://schemas.openxmlformats.org/officeDocument/2006/relationships/theme" Target="../theme/theme2.xml"/><Relationship Id="rId16" Type="http://schemas.openxmlformats.org/officeDocument/2006/relationships/tags" Target="../tags/tag54.xml"/><Relationship Id="rId20" Type="http://schemas.openxmlformats.org/officeDocument/2006/relationships/tags" Target="../tags/tag58.xml"/><Relationship Id="rId29" Type="http://schemas.openxmlformats.org/officeDocument/2006/relationships/tags" Target="../tags/tag67.xml"/><Relationship Id="rId1" Type="http://schemas.openxmlformats.org/officeDocument/2006/relationships/slideLayout" Target="../slideLayouts/slideLayout6.xml"/><Relationship Id="rId6" Type="http://schemas.openxmlformats.org/officeDocument/2006/relationships/tags" Target="../tags/tag44.xml"/><Relationship Id="rId11" Type="http://schemas.openxmlformats.org/officeDocument/2006/relationships/tags" Target="../tags/tag49.xml"/><Relationship Id="rId24" Type="http://schemas.openxmlformats.org/officeDocument/2006/relationships/tags" Target="../tags/tag62.xml"/><Relationship Id="rId5" Type="http://schemas.openxmlformats.org/officeDocument/2006/relationships/tags" Target="../tags/tag43.xml"/><Relationship Id="rId15" Type="http://schemas.openxmlformats.org/officeDocument/2006/relationships/tags" Target="../tags/tag53.xml"/><Relationship Id="rId23" Type="http://schemas.openxmlformats.org/officeDocument/2006/relationships/tags" Target="../tags/tag61.xml"/><Relationship Id="rId28" Type="http://schemas.openxmlformats.org/officeDocument/2006/relationships/tags" Target="../tags/tag66.xml"/><Relationship Id="rId10" Type="http://schemas.openxmlformats.org/officeDocument/2006/relationships/tags" Target="../tags/tag48.xml"/><Relationship Id="rId19" Type="http://schemas.openxmlformats.org/officeDocument/2006/relationships/tags" Target="../tags/tag57.xml"/><Relationship Id="rId31" Type="http://schemas.openxmlformats.org/officeDocument/2006/relationships/image" Target="../media/image1.emf"/><Relationship Id="rId4" Type="http://schemas.openxmlformats.org/officeDocument/2006/relationships/tags" Target="../tags/tag42.xml"/><Relationship Id="rId9" Type="http://schemas.openxmlformats.org/officeDocument/2006/relationships/tags" Target="../tags/tag47.xml"/><Relationship Id="rId14" Type="http://schemas.openxmlformats.org/officeDocument/2006/relationships/tags" Target="../tags/tag52.xml"/><Relationship Id="rId22" Type="http://schemas.openxmlformats.org/officeDocument/2006/relationships/tags" Target="../tags/tag60.xml"/><Relationship Id="rId27" Type="http://schemas.openxmlformats.org/officeDocument/2006/relationships/tags" Target="../tags/tag65.xml"/><Relationship Id="rId30" Type="http://schemas.openxmlformats.org/officeDocument/2006/relationships/oleObject" Target="../embeddings/oleObject6.bin"/></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tags" Target="../tags/tag80.xml"/><Relationship Id="rId18" Type="http://schemas.openxmlformats.org/officeDocument/2006/relationships/tags" Target="../tags/tag85.xml"/><Relationship Id="rId26" Type="http://schemas.openxmlformats.org/officeDocument/2006/relationships/tags" Target="../tags/tag93.xml"/><Relationship Id="rId3" Type="http://schemas.openxmlformats.org/officeDocument/2006/relationships/tags" Target="../tags/tag70.xml"/><Relationship Id="rId21" Type="http://schemas.openxmlformats.org/officeDocument/2006/relationships/tags" Target="../tags/tag88.xml"/><Relationship Id="rId7" Type="http://schemas.openxmlformats.org/officeDocument/2006/relationships/tags" Target="../tags/tag74.xml"/><Relationship Id="rId12" Type="http://schemas.openxmlformats.org/officeDocument/2006/relationships/tags" Target="../tags/tag79.xml"/><Relationship Id="rId17" Type="http://schemas.openxmlformats.org/officeDocument/2006/relationships/tags" Target="../tags/tag84.xml"/><Relationship Id="rId25" Type="http://schemas.openxmlformats.org/officeDocument/2006/relationships/tags" Target="../tags/tag92.xml"/><Relationship Id="rId2" Type="http://schemas.openxmlformats.org/officeDocument/2006/relationships/theme" Target="../theme/theme3.xml"/><Relationship Id="rId16" Type="http://schemas.openxmlformats.org/officeDocument/2006/relationships/tags" Target="../tags/tag83.xml"/><Relationship Id="rId20" Type="http://schemas.openxmlformats.org/officeDocument/2006/relationships/tags" Target="../tags/tag87.xml"/><Relationship Id="rId29" Type="http://schemas.openxmlformats.org/officeDocument/2006/relationships/tags" Target="../tags/tag96.xml"/><Relationship Id="rId1" Type="http://schemas.openxmlformats.org/officeDocument/2006/relationships/slideLayout" Target="../slideLayouts/slideLayout7.xml"/><Relationship Id="rId6" Type="http://schemas.openxmlformats.org/officeDocument/2006/relationships/tags" Target="../tags/tag73.xml"/><Relationship Id="rId11" Type="http://schemas.openxmlformats.org/officeDocument/2006/relationships/tags" Target="../tags/tag78.xml"/><Relationship Id="rId24" Type="http://schemas.openxmlformats.org/officeDocument/2006/relationships/tags" Target="../tags/tag91.xml"/><Relationship Id="rId5" Type="http://schemas.openxmlformats.org/officeDocument/2006/relationships/tags" Target="../tags/tag72.xml"/><Relationship Id="rId15" Type="http://schemas.openxmlformats.org/officeDocument/2006/relationships/tags" Target="../tags/tag82.xml"/><Relationship Id="rId23" Type="http://schemas.openxmlformats.org/officeDocument/2006/relationships/tags" Target="../tags/tag90.xml"/><Relationship Id="rId28" Type="http://schemas.openxmlformats.org/officeDocument/2006/relationships/tags" Target="../tags/tag95.xml"/><Relationship Id="rId10" Type="http://schemas.openxmlformats.org/officeDocument/2006/relationships/tags" Target="../tags/tag77.xml"/><Relationship Id="rId19" Type="http://schemas.openxmlformats.org/officeDocument/2006/relationships/tags" Target="../tags/tag86.xml"/><Relationship Id="rId31" Type="http://schemas.openxmlformats.org/officeDocument/2006/relationships/image" Target="../media/image1.emf"/><Relationship Id="rId4" Type="http://schemas.openxmlformats.org/officeDocument/2006/relationships/tags" Target="../tags/tag71.xml"/><Relationship Id="rId9" Type="http://schemas.openxmlformats.org/officeDocument/2006/relationships/tags" Target="../tags/tag76.xml"/><Relationship Id="rId14" Type="http://schemas.openxmlformats.org/officeDocument/2006/relationships/tags" Target="../tags/tag81.xml"/><Relationship Id="rId22" Type="http://schemas.openxmlformats.org/officeDocument/2006/relationships/tags" Target="../tags/tag89.xml"/><Relationship Id="rId27" Type="http://schemas.openxmlformats.org/officeDocument/2006/relationships/tags" Target="../tags/tag94.xml"/><Relationship Id="rId30" Type="http://schemas.openxmlformats.org/officeDocument/2006/relationships/oleObject" Target="../embeddings/oleObject8.bin"/></Relationships>
</file>

<file path=ppt/slideMasters/_rels/slideMaster4.xml.rels><?xml version="1.0" encoding="UTF-8" standalone="yes"?>
<Relationships xmlns="http://schemas.openxmlformats.org/package/2006/relationships"><Relationship Id="rId13" Type="http://schemas.openxmlformats.org/officeDocument/2006/relationships/tags" Target="../tags/tag106.xml"/><Relationship Id="rId18" Type="http://schemas.openxmlformats.org/officeDocument/2006/relationships/tags" Target="../tags/tag111.xml"/><Relationship Id="rId26" Type="http://schemas.openxmlformats.org/officeDocument/2006/relationships/tags" Target="../tags/tag119.xml"/><Relationship Id="rId21" Type="http://schemas.openxmlformats.org/officeDocument/2006/relationships/tags" Target="../tags/tag114.xml"/><Relationship Id="rId34" Type="http://schemas.openxmlformats.org/officeDocument/2006/relationships/tags" Target="../tags/tag127.xml"/><Relationship Id="rId7" Type="http://schemas.openxmlformats.org/officeDocument/2006/relationships/tags" Target="../tags/tag100.xml"/><Relationship Id="rId12" Type="http://schemas.openxmlformats.org/officeDocument/2006/relationships/tags" Target="../tags/tag105.xml"/><Relationship Id="rId17" Type="http://schemas.openxmlformats.org/officeDocument/2006/relationships/tags" Target="../tags/tag110.xml"/><Relationship Id="rId25" Type="http://schemas.openxmlformats.org/officeDocument/2006/relationships/tags" Target="../tags/tag118.xml"/><Relationship Id="rId33" Type="http://schemas.openxmlformats.org/officeDocument/2006/relationships/tags" Target="../tags/tag126.xml"/><Relationship Id="rId38" Type="http://schemas.openxmlformats.org/officeDocument/2006/relationships/image" Target="../media/image1.emf"/><Relationship Id="rId2" Type="http://schemas.openxmlformats.org/officeDocument/2006/relationships/slideLayout" Target="../slideLayouts/slideLayout9.xml"/><Relationship Id="rId16" Type="http://schemas.openxmlformats.org/officeDocument/2006/relationships/tags" Target="../tags/tag109.xml"/><Relationship Id="rId20" Type="http://schemas.openxmlformats.org/officeDocument/2006/relationships/tags" Target="../tags/tag113.xml"/><Relationship Id="rId29" Type="http://schemas.openxmlformats.org/officeDocument/2006/relationships/tags" Target="../tags/tag122.xml"/><Relationship Id="rId1" Type="http://schemas.openxmlformats.org/officeDocument/2006/relationships/slideLayout" Target="../slideLayouts/slideLayout8.xml"/><Relationship Id="rId6" Type="http://schemas.openxmlformats.org/officeDocument/2006/relationships/tags" Target="../tags/tag99.xml"/><Relationship Id="rId11" Type="http://schemas.openxmlformats.org/officeDocument/2006/relationships/tags" Target="../tags/tag104.xml"/><Relationship Id="rId24" Type="http://schemas.openxmlformats.org/officeDocument/2006/relationships/tags" Target="../tags/tag117.xml"/><Relationship Id="rId32" Type="http://schemas.openxmlformats.org/officeDocument/2006/relationships/tags" Target="../tags/tag125.xml"/><Relationship Id="rId37" Type="http://schemas.openxmlformats.org/officeDocument/2006/relationships/oleObject" Target="../embeddings/oleObject10.bin"/><Relationship Id="rId5" Type="http://schemas.openxmlformats.org/officeDocument/2006/relationships/theme" Target="../theme/theme4.xml"/><Relationship Id="rId15" Type="http://schemas.openxmlformats.org/officeDocument/2006/relationships/tags" Target="../tags/tag108.xml"/><Relationship Id="rId23" Type="http://schemas.openxmlformats.org/officeDocument/2006/relationships/tags" Target="../tags/tag116.xml"/><Relationship Id="rId28" Type="http://schemas.openxmlformats.org/officeDocument/2006/relationships/tags" Target="../tags/tag121.xml"/><Relationship Id="rId36" Type="http://schemas.openxmlformats.org/officeDocument/2006/relationships/tags" Target="../tags/tag129.xml"/><Relationship Id="rId10" Type="http://schemas.openxmlformats.org/officeDocument/2006/relationships/tags" Target="../tags/tag103.xml"/><Relationship Id="rId19" Type="http://schemas.openxmlformats.org/officeDocument/2006/relationships/tags" Target="../tags/tag112.xml"/><Relationship Id="rId31" Type="http://schemas.openxmlformats.org/officeDocument/2006/relationships/tags" Target="../tags/tag124.xml"/><Relationship Id="rId4" Type="http://schemas.openxmlformats.org/officeDocument/2006/relationships/slideLayout" Target="../slideLayouts/slideLayout11.xml"/><Relationship Id="rId9" Type="http://schemas.openxmlformats.org/officeDocument/2006/relationships/tags" Target="../tags/tag102.xml"/><Relationship Id="rId14" Type="http://schemas.openxmlformats.org/officeDocument/2006/relationships/tags" Target="../tags/tag107.xml"/><Relationship Id="rId22" Type="http://schemas.openxmlformats.org/officeDocument/2006/relationships/tags" Target="../tags/tag115.xml"/><Relationship Id="rId27" Type="http://schemas.openxmlformats.org/officeDocument/2006/relationships/tags" Target="../tags/tag120.xml"/><Relationship Id="rId30" Type="http://schemas.openxmlformats.org/officeDocument/2006/relationships/tags" Target="../tags/tag123.xml"/><Relationship Id="rId35" Type="http://schemas.openxmlformats.org/officeDocument/2006/relationships/tags" Target="../tags/tag128.xml"/><Relationship Id="rId8" Type="http://schemas.openxmlformats.org/officeDocument/2006/relationships/tags" Target="../tags/tag101.xml"/><Relationship Id="rId3"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142.xml"/><Relationship Id="rId13" Type="http://schemas.openxmlformats.org/officeDocument/2006/relationships/tags" Target="../tags/tag147.xml"/><Relationship Id="rId18" Type="http://schemas.openxmlformats.org/officeDocument/2006/relationships/tags" Target="../tags/tag152.xml"/><Relationship Id="rId26" Type="http://schemas.openxmlformats.org/officeDocument/2006/relationships/tags" Target="../tags/tag160.xml"/><Relationship Id="rId3" Type="http://schemas.openxmlformats.org/officeDocument/2006/relationships/theme" Target="../theme/theme5.xml"/><Relationship Id="rId21" Type="http://schemas.openxmlformats.org/officeDocument/2006/relationships/tags" Target="../tags/tag155.xml"/><Relationship Id="rId7" Type="http://schemas.openxmlformats.org/officeDocument/2006/relationships/tags" Target="../tags/tag141.xml"/><Relationship Id="rId12" Type="http://schemas.openxmlformats.org/officeDocument/2006/relationships/tags" Target="../tags/tag146.xml"/><Relationship Id="rId17" Type="http://schemas.openxmlformats.org/officeDocument/2006/relationships/tags" Target="../tags/tag151.xml"/><Relationship Id="rId25" Type="http://schemas.openxmlformats.org/officeDocument/2006/relationships/tags" Target="../tags/tag159.xml"/><Relationship Id="rId2" Type="http://schemas.openxmlformats.org/officeDocument/2006/relationships/slideLayout" Target="../slideLayouts/slideLayout13.xml"/><Relationship Id="rId16" Type="http://schemas.openxmlformats.org/officeDocument/2006/relationships/tags" Target="../tags/tag150.xml"/><Relationship Id="rId20" Type="http://schemas.openxmlformats.org/officeDocument/2006/relationships/tags" Target="../tags/tag154.xml"/><Relationship Id="rId29" Type="http://schemas.openxmlformats.org/officeDocument/2006/relationships/tags" Target="../tags/tag163.xml"/><Relationship Id="rId1" Type="http://schemas.openxmlformats.org/officeDocument/2006/relationships/slideLayout" Target="../slideLayouts/slideLayout12.xml"/><Relationship Id="rId6" Type="http://schemas.openxmlformats.org/officeDocument/2006/relationships/tags" Target="../tags/tag140.xml"/><Relationship Id="rId11" Type="http://schemas.openxmlformats.org/officeDocument/2006/relationships/tags" Target="../tags/tag145.xml"/><Relationship Id="rId24" Type="http://schemas.openxmlformats.org/officeDocument/2006/relationships/tags" Target="../tags/tag158.xml"/><Relationship Id="rId32" Type="http://schemas.openxmlformats.org/officeDocument/2006/relationships/image" Target="../media/image1.emf"/><Relationship Id="rId5" Type="http://schemas.openxmlformats.org/officeDocument/2006/relationships/tags" Target="../tags/tag139.xml"/><Relationship Id="rId15" Type="http://schemas.openxmlformats.org/officeDocument/2006/relationships/tags" Target="../tags/tag149.xml"/><Relationship Id="rId23" Type="http://schemas.openxmlformats.org/officeDocument/2006/relationships/tags" Target="../tags/tag157.xml"/><Relationship Id="rId28" Type="http://schemas.openxmlformats.org/officeDocument/2006/relationships/tags" Target="../tags/tag162.xml"/><Relationship Id="rId10" Type="http://schemas.openxmlformats.org/officeDocument/2006/relationships/tags" Target="../tags/tag144.xml"/><Relationship Id="rId19" Type="http://schemas.openxmlformats.org/officeDocument/2006/relationships/tags" Target="../tags/tag153.xml"/><Relationship Id="rId31" Type="http://schemas.openxmlformats.org/officeDocument/2006/relationships/oleObject" Target="../embeddings/oleObject15.bin"/><Relationship Id="rId4" Type="http://schemas.openxmlformats.org/officeDocument/2006/relationships/tags" Target="../tags/tag138.xml"/><Relationship Id="rId9" Type="http://schemas.openxmlformats.org/officeDocument/2006/relationships/tags" Target="../tags/tag143.xml"/><Relationship Id="rId14" Type="http://schemas.openxmlformats.org/officeDocument/2006/relationships/tags" Target="../tags/tag148.xml"/><Relationship Id="rId22" Type="http://schemas.openxmlformats.org/officeDocument/2006/relationships/tags" Target="../tags/tag156.xml"/><Relationship Id="rId27" Type="http://schemas.openxmlformats.org/officeDocument/2006/relationships/tags" Target="../tags/tag161.xml"/><Relationship Id="rId30" Type="http://schemas.openxmlformats.org/officeDocument/2006/relationships/tags" Target="../tags/tag164.xml"/></Relationships>
</file>

<file path=ppt/slideMasters/_rels/slideMaster6.xml.rels><?xml version="1.0" encoding="UTF-8" standalone="yes"?>
<Relationships xmlns="http://schemas.openxmlformats.org/package/2006/relationships"><Relationship Id="rId13" Type="http://schemas.openxmlformats.org/officeDocument/2006/relationships/tags" Target="../tags/tag173.xml"/><Relationship Id="rId18" Type="http://schemas.openxmlformats.org/officeDocument/2006/relationships/tags" Target="../tags/tag178.xml"/><Relationship Id="rId26" Type="http://schemas.openxmlformats.org/officeDocument/2006/relationships/tags" Target="../tags/tag186.xml"/><Relationship Id="rId3" Type="http://schemas.openxmlformats.org/officeDocument/2006/relationships/slideLayout" Target="../slideLayouts/slideLayout16.xml"/><Relationship Id="rId21" Type="http://schemas.openxmlformats.org/officeDocument/2006/relationships/tags" Target="../tags/tag181.xml"/><Relationship Id="rId7" Type="http://schemas.openxmlformats.org/officeDocument/2006/relationships/tags" Target="../tags/tag167.xml"/><Relationship Id="rId12" Type="http://schemas.openxmlformats.org/officeDocument/2006/relationships/tags" Target="../tags/tag172.xml"/><Relationship Id="rId17" Type="http://schemas.openxmlformats.org/officeDocument/2006/relationships/tags" Target="../tags/tag177.xml"/><Relationship Id="rId25" Type="http://schemas.openxmlformats.org/officeDocument/2006/relationships/tags" Target="../tags/tag185.xml"/><Relationship Id="rId33" Type="http://schemas.openxmlformats.org/officeDocument/2006/relationships/image" Target="../media/image1.emf"/><Relationship Id="rId2" Type="http://schemas.openxmlformats.org/officeDocument/2006/relationships/slideLayout" Target="../slideLayouts/slideLayout15.xml"/><Relationship Id="rId16" Type="http://schemas.openxmlformats.org/officeDocument/2006/relationships/tags" Target="../tags/tag176.xml"/><Relationship Id="rId20" Type="http://schemas.openxmlformats.org/officeDocument/2006/relationships/tags" Target="../tags/tag180.xml"/><Relationship Id="rId29" Type="http://schemas.openxmlformats.org/officeDocument/2006/relationships/tags" Target="../tags/tag189.xml"/><Relationship Id="rId1" Type="http://schemas.openxmlformats.org/officeDocument/2006/relationships/slideLayout" Target="../slideLayouts/slideLayout14.xml"/><Relationship Id="rId6" Type="http://schemas.openxmlformats.org/officeDocument/2006/relationships/tags" Target="../tags/tag166.xml"/><Relationship Id="rId11" Type="http://schemas.openxmlformats.org/officeDocument/2006/relationships/tags" Target="../tags/tag171.xml"/><Relationship Id="rId24" Type="http://schemas.openxmlformats.org/officeDocument/2006/relationships/tags" Target="../tags/tag184.xml"/><Relationship Id="rId32" Type="http://schemas.openxmlformats.org/officeDocument/2006/relationships/oleObject" Target="../embeddings/oleObject16.bin"/><Relationship Id="rId5" Type="http://schemas.openxmlformats.org/officeDocument/2006/relationships/tags" Target="../tags/tag165.xml"/><Relationship Id="rId15" Type="http://schemas.openxmlformats.org/officeDocument/2006/relationships/tags" Target="../tags/tag175.xml"/><Relationship Id="rId23" Type="http://schemas.openxmlformats.org/officeDocument/2006/relationships/tags" Target="../tags/tag183.xml"/><Relationship Id="rId28" Type="http://schemas.openxmlformats.org/officeDocument/2006/relationships/tags" Target="../tags/tag188.xml"/><Relationship Id="rId10" Type="http://schemas.openxmlformats.org/officeDocument/2006/relationships/tags" Target="../tags/tag170.xml"/><Relationship Id="rId19" Type="http://schemas.openxmlformats.org/officeDocument/2006/relationships/tags" Target="../tags/tag179.xml"/><Relationship Id="rId31" Type="http://schemas.openxmlformats.org/officeDocument/2006/relationships/tags" Target="../tags/tag191.xml"/><Relationship Id="rId4" Type="http://schemas.openxmlformats.org/officeDocument/2006/relationships/theme" Target="../theme/theme6.xml"/><Relationship Id="rId9" Type="http://schemas.openxmlformats.org/officeDocument/2006/relationships/tags" Target="../tags/tag169.xml"/><Relationship Id="rId14" Type="http://schemas.openxmlformats.org/officeDocument/2006/relationships/tags" Target="../tags/tag174.xml"/><Relationship Id="rId22" Type="http://schemas.openxmlformats.org/officeDocument/2006/relationships/tags" Target="../tags/tag182.xml"/><Relationship Id="rId27" Type="http://schemas.openxmlformats.org/officeDocument/2006/relationships/tags" Target="../tags/tag187.xml"/><Relationship Id="rId30" Type="http://schemas.openxmlformats.org/officeDocument/2006/relationships/tags" Target="../tags/tag190.xml"/><Relationship Id="rId8" Type="http://schemas.openxmlformats.org/officeDocument/2006/relationships/tags" Target="../tags/tag168.xml"/></Relationships>
</file>

<file path=ppt/slideMasters/_rels/slideMaster7.xml.rels><?xml version="1.0" encoding="UTF-8" standalone="yes"?>
<Relationships xmlns="http://schemas.openxmlformats.org/package/2006/relationships"><Relationship Id="rId13" Type="http://schemas.openxmlformats.org/officeDocument/2006/relationships/tags" Target="../tags/tag202.xml"/><Relationship Id="rId18" Type="http://schemas.openxmlformats.org/officeDocument/2006/relationships/tags" Target="../tags/tag207.xml"/><Relationship Id="rId26" Type="http://schemas.openxmlformats.org/officeDocument/2006/relationships/tags" Target="../tags/tag215.xml"/><Relationship Id="rId3" Type="http://schemas.openxmlformats.org/officeDocument/2006/relationships/slideLayout" Target="../slideLayouts/slideLayout19.xml"/><Relationship Id="rId21" Type="http://schemas.openxmlformats.org/officeDocument/2006/relationships/tags" Target="../tags/tag210.xml"/><Relationship Id="rId7" Type="http://schemas.openxmlformats.org/officeDocument/2006/relationships/tags" Target="../tags/tag196.xml"/><Relationship Id="rId12" Type="http://schemas.openxmlformats.org/officeDocument/2006/relationships/tags" Target="../tags/tag201.xml"/><Relationship Id="rId17" Type="http://schemas.openxmlformats.org/officeDocument/2006/relationships/tags" Target="../tags/tag206.xml"/><Relationship Id="rId25" Type="http://schemas.openxmlformats.org/officeDocument/2006/relationships/tags" Target="../tags/tag214.xml"/><Relationship Id="rId33" Type="http://schemas.openxmlformats.org/officeDocument/2006/relationships/image" Target="../media/image1.emf"/><Relationship Id="rId2" Type="http://schemas.openxmlformats.org/officeDocument/2006/relationships/slideLayout" Target="../slideLayouts/slideLayout18.xml"/><Relationship Id="rId16" Type="http://schemas.openxmlformats.org/officeDocument/2006/relationships/tags" Target="../tags/tag205.xml"/><Relationship Id="rId20" Type="http://schemas.openxmlformats.org/officeDocument/2006/relationships/tags" Target="../tags/tag209.xml"/><Relationship Id="rId29" Type="http://schemas.openxmlformats.org/officeDocument/2006/relationships/tags" Target="../tags/tag218.xml"/><Relationship Id="rId1" Type="http://schemas.openxmlformats.org/officeDocument/2006/relationships/slideLayout" Target="../slideLayouts/slideLayout17.xml"/><Relationship Id="rId6" Type="http://schemas.openxmlformats.org/officeDocument/2006/relationships/tags" Target="../tags/tag195.xml"/><Relationship Id="rId11" Type="http://schemas.openxmlformats.org/officeDocument/2006/relationships/tags" Target="../tags/tag200.xml"/><Relationship Id="rId24" Type="http://schemas.openxmlformats.org/officeDocument/2006/relationships/tags" Target="../tags/tag213.xml"/><Relationship Id="rId32" Type="http://schemas.openxmlformats.org/officeDocument/2006/relationships/oleObject" Target="../embeddings/oleObject18.bin"/><Relationship Id="rId5" Type="http://schemas.openxmlformats.org/officeDocument/2006/relationships/tags" Target="../tags/tag194.xml"/><Relationship Id="rId15" Type="http://schemas.openxmlformats.org/officeDocument/2006/relationships/tags" Target="../tags/tag204.xml"/><Relationship Id="rId23" Type="http://schemas.openxmlformats.org/officeDocument/2006/relationships/tags" Target="../tags/tag212.xml"/><Relationship Id="rId28" Type="http://schemas.openxmlformats.org/officeDocument/2006/relationships/tags" Target="../tags/tag217.xml"/><Relationship Id="rId10" Type="http://schemas.openxmlformats.org/officeDocument/2006/relationships/tags" Target="../tags/tag199.xml"/><Relationship Id="rId19" Type="http://schemas.openxmlformats.org/officeDocument/2006/relationships/tags" Target="../tags/tag208.xml"/><Relationship Id="rId31" Type="http://schemas.openxmlformats.org/officeDocument/2006/relationships/tags" Target="../tags/tag220.xml"/><Relationship Id="rId4" Type="http://schemas.openxmlformats.org/officeDocument/2006/relationships/theme" Target="../theme/theme7.xml"/><Relationship Id="rId9" Type="http://schemas.openxmlformats.org/officeDocument/2006/relationships/tags" Target="../tags/tag198.xml"/><Relationship Id="rId14" Type="http://schemas.openxmlformats.org/officeDocument/2006/relationships/tags" Target="../tags/tag203.xml"/><Relationship Id="rId22" Type="http://schemas.openxmlformats.org/officeDocument/2006/relationships/tags" Target="../tags/tag211.xml"/><Relationship Id="rId27" Type="http://schemas.openxmlformats.org/officeDocument/2006/relationships/tags" Target="../tags/tag216.xml"/><Relationship Id="rId30" Type="http://schemas.openxmlformats.org/officeDocument/2006/relationships/tags" Target="../tags/tag219.xml"/><Relationship Id="rId8" Type="http://schemas.openxmlformats.org/officeDocument/2006/relationships/tags" Target="../tags/tag1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7"/>
            </p:custDataLst>
            <p:extLst>
              <p:ext uri="{D42A27DB-BD31-4B8C-83A1-F6EECF244321}">
                <p14:modId xmlns:p14="http://schemas.microsoft.com/office/powerpoint/2010/main" val="3014627559"/>
              </p:ext>
            </p:extLst>
          </p:nvPr>
        </p:nvGraphicFramePr>
        <p:xfrm>
          <a:off x="0" y="2"/>
          <a:ext cx="161984" cy="121481"/>
        </p:xfrm>
        <a:graphic>
          <a:graphicData uri="http://schemas.openxmlformats.org/presentationml/2006/ole">
            <mc:AlternateContent xmlns:mc="http://schemas.openxmlformats.org/markup-compatibility/2006">
              <mc:Choice xmlns:v="urn:schemas-microsoft-com:vml" Requires="v">
                <p:oleObj name="think-cell Slide" r:id="rId38" imgW="270" imgH="270" progId="TCLayout.ActiveDocument.1">
                  <p:embed/>
                </p:oleObj>
              </mc:Choice>
              <mc:Fallback>
                <p:oleObj name="think-cell Slide" r:id="rId38" imgW="270" imgH="270" progId="TCLayout.ActiveDocument.1">
                  <p:embed/>
                  <p:pic>
                    <p:nvPicPr>
                      <p:cNvPr id="2" name="Object 1" hidden="1"/>
                      <p:cNvPicPr/>
                      <p:nvPr/>
                    </p:nvPicPr>
                    <p:blipFill>
                      <a:blip r:embed="rId39"/>
                      <a:stretch>
                        <a:fillRect/>
                      </a:stretch>
                    </p:blipFill>
                    <p:spPr>
                      <a:xfrm>
                        <a:off x="0" y="2"/>
                        <a:ext cx="161984" cy="121481"/>
                      </a:xfrm>
                      <a:prstGeom prst="rect">
                        <a:avLst/>
                      </a:prstGeom>
                    </p:spPr>
                  </p:pic>
                </p:oleObj>
              </mc:Fallback>
            </mc:AlternateContent>
          </a:graphicData>
        </a:graphic>
      </p:graphicFrame>
      <p:sp>
        <p:nvSpPr>
          <p:cNvPr id="232" name="Title Placeholder 2">
            <a:extLst>
              <a:ext uri="{FF2B5EF4-FFF2-40B4-BE49-F238E27FC236}">
                <a16:creationId xmlns:a16="http://schemas.microsoft.com/office/drawing/2014/main" id="{C63E4853-76DF-4E82-93F3-1C1797E6782F}"/>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endParaRPr lang="de-DE" noProof="0" dirty="0"/>
          </a:p>
        </p:txBody>
      </p:sp>
      <p:sp>
        <p:nvSpPr>
          <p:cNvPr id="231" name="Rectangle 286">
            <a:extLst>
              <a:ext uri="{FF2B5EF4-FFF2-40B4-BE49-F238E27FC236}">
                <a16:creationId xmlns:a16="http://schemas.microsoft.com/office/drawing/2014/main" id="{8BEF51BE-745D-4BFB-A1F7-632A88F4E562}"/>
              </a:ext>
            </a:extLst>
          </p:cNvPr>
          <p:cNvSpPr>
            <a:spLocks noGrp="1" noChangeArrowheads="1"/>
          </p:cNvSpPr>
          <p:nvPr>
            <p:ph type="body" idx="1"/>
          </p:nvPr>
        </p:nvSpPr>
        <p:spPr bwMode="gray">
          <a:xfrm>
            <a:off x="487362" y="1944727"/>
            <a:ext cx="8328552"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de-DE" noProof="0"/>
              <a:t>Edit Master text styles</a:t>
            </a:r>
          </a:p>
          <a:p>
            <a:pPr lvl="1"/>
            <a:r>
              <a:rPr lang="de-DE" noProof="0"/>
              <a:t>Second level</a:t>
            </a:r>
          </a:p>
          <a:p>
            <a:pPr lvl="2"/>
            <a:r>
              <a:rPr lang="de-DE" noProof="0"/>
              <a:t>Third level</a:t>
            </a:r>
          </a:p>
          <a:p>
            <a:pPr lvl="3"/>
            <a:r>
              <a:rPr lang="de-DE" noProof="0"/>
              <a:t>Fourth level</a:t>
            </a:r>
          </a:p>
          <a:p>
            <a:pPr lvl="4"/>
            <a:r>
              <a:rPr lang="de-DE" noProof="0"/>
              <a:t>Fifth level</a:t>
            </a:r>
            <a:endParaRPr lang="de-DE" noProof="0" dirty="0"/>
          </a:p>
        </p:txBody>
      </p:sp>
      <p:grpSp>
        <p:nvGrpSpPr>
          <p:cNvPr id="233" name="ACET" hidden="1">
            <a:extLst>
              <a:ext uri="{FF2B5EF4-FFF2-40B4-BE49-F238E27FC236}">
                <a16:creationId xmlns:a16="http://schemas.microsoft.com/office/drawing/2014/main" id="{B7BFAA48-F233-4733-814D-2D34ADF8A94A}"/>
              </a:ext>
            </a:extLst>
          </p:cNvPr>
          <p:cNvGrpSpPr>
            <a:grpSpLocks/>
          </p:cNvGrpSpPr>
          <p:nvPr/>
        </p:nvGrpSpPr>
        <p:grpSpPr bwMode="gray">
          <a:xfrm>
            <a:off x="482332" y="1330760"/>
            <a:ext cx="4350892" cy="510219"/>
            <a:chOff x="915" y="715"/>
            <a:chExt cx="2686" cy="315"/>
          </a:xfrm>
        </p:grpSpPr>
        <p:cxnSp>
          <p:nvCxnSpPr>
            <p:cNvPr id="234" name="AutoShape 249">
              <a:extLst>
                <a:ext uri="{FF2B5EF4-FFF2-40B4-BE49-F238E27FC236}">
                  <a16:creationId xmlns:a16="http://schemas.microsoft.com/office/drawing/2014/main" id="{8E299325-0908-429A-A43C-864ABBC3BF0A}"/>
                </a:ext>
              </a:extLst>
            </p:cNvPr>
            <p:cNvCxnSpPr>
              <a:cxnSpLocks noChangeShapeType="1"/>
              <a:stCxn id="235" idx="4"/>
              <a:endCxn id="235"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AutoShape 250">
              <a:extLst>
                <a:ext uri="{FF2B5EF4-FFF2-40B4-BE49-F238E27FC236}">
                  <a16:creationId xmlns:a16="http://schemas.microsoft.com/office/drawing/2014/main" id="{67326F4F-D049-4C75-8265-333792AFF1F0}"/>
                </a:ext>
              </a:extLst>
            </p:cNvPr>
            <p:cNvSpPr>
              <a:spLocks noChangeArrowheads="1"/>
            </p:cNvSpPr>
            <p:nvPr/>
          </p:nvSpPr>
          <p:spPr bwMode="gray">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1600" b="1" baseline="0" noProof="0" dirty="0">
                  <a:latin typeface="+mn-lt"/>
                  <a:ea typeface="+mn-ea"/>
                </a:rPr>
                <a:t>Title</a:t>
              </a:r>
            </a:p>
            <a:p>
              <a:r>
                <a:rPr lang="de-DE" sz="1600" baseline="0" noProof="0" dirty="0">
                  <a:solidFill>
                    <a:schemeClr val="tx1"/>
                  </a:solidFill>
                  <a:latin typeface="+mn-lt"/>
                  <a:ea typeface="+mn-ea"/>
                </a:rPr>
                <a:t>Unit </a:t>
              </a:r>
              <a:r>
                <a:rPr lang="de-DE" sz="1600" baseline="0" noProof="0" dirty="0" err="1">
                  <a:solidFill>
                    <a:schemeClr val="tx1"/>
                  </a:solidFill>
                  <a:latin typeface="+mn-lt"/>
                  <a:ea typeface="+mn-ea"/>
                </a:rPr>
                <a:t>of</a:t>
              </a:r>
              <a:r>
                <a:rPr lang="de-DE" sz="1600" baseline="0" noProof="0" dirty="0">
                  <a:solidFill>
                    <a:schemeClr val="tx1"/>
                  </a:solidFill>
                  <a:latin typeface="+mn-lt"/>
                  <a:ea typeface="+mn-ea"/>
                </a:rPr>
                <a:t> </a:t>
              </a:r>
              <a:r>
                <a:rPr lang="de-DE" sz="1600" baseline="0" noProof="0" dirty="0" err="1">
                  <a:solidFill>
                    <a:schemeClr val="tx1"/>
                  </a:solidFill>
                  <a:latin typeface="+mn-lt"/>
                  <a:ea typeface="+mn-ea"/>
                </a:rPr>
                <a:t>measure</a:t>
              </a:r>
              <a:endParaRPr lang="de-DE" sz="1600" baseline="0" noProof="0" dirty="0">
                <a:solidFill>
                  <a:schemeClr val="tx1"/>
                </a:solidFill>
                <a:latin typeface="+mn-lt"/>
                <a:ea typeface="+mn-ea"/>
              </a:endParaRPr>
            </a:p>
          </p:txBody>
        </p:sp>
      </p:grpSp>
      <p:grpSp>
        <p:nvGrpSpPr>
          <p:cNvPr id="236" name="LegendBoxes" hidden="1">
            <a:extLst>
              <a:ext uri="{FF2B5EF4-FFF2-40B4-BE49-F238E27FC236}">
                <a16:creationId xmlns:a16="http://schemas.microsoft.com/office/drawing/2014/main" id="{178CE95F-AAA5-4233-B75E-5AC888A3C7E1}"/>
              </a:ext>
            </a:extLst>
          </p:cNvPr>
          <p:cNvGrpSpPr>
            <a:grpSpLocks/>
          </p:cNvGrpSpPr>
          <p:nvPr/>
        </p:nvGrpSpPr>
        <p:grpSpPr bwMode="gray">
          <a:xfrm>
            <a:off x="7957228" y="705842"/>
            <a:ext cx="853656" cy="1013962"/>
            <a:chOff x="4936" y="176"/>
            <a:chExt cx="527" cy="626"/>
          </a:xfrm>
        </p:grpSpPr>
        <p:sp>
          <p:nvSpPr>
            <p:cNvPr id="237" name="Legend1">
              <a:extLst>
                <a:ext uri="{FF2B5EF4-FFF2-40B4-BE49-F238E27FC236}">
                  <a16:creationId xmlns:a16="http://schemas.microsoft.com/office/drawing/2014/main" id="{FD2954D7-7A55-4DE6-BCB8-CEC5F455FF7E}"/>
                </a:ext>
              </a:extLst>
            </p:cNvPr>
            <p:cNvSpPr>
              <a:spLocks noChangeArrowheads="1"/>
            </p:cNvSpPr>
            <p:nvPr/>
          </p:nvSpPr>
          <p:spPr bwMode="gray">
            <a:xfrm>
              <a:off x="5096"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38" name="LegendRectangle1">
              <a:extLst>
                <a:ext uri="{FF2B5EF4-FFF2-40B4-BE49-F238E27FC236}">
                  <a16:creationId xmlns:a16="http://schemas.microsoft.com/office/drawing/2014/main" id="{90715808-B60F-4060-87EB-A373BAF2A808}"/>
                </a:ext>
              </a:extLst>
            </p:cNvPr>
            <p:cNvSpPr>
              <a:spLocks noChangeArrowheads="1"/>
            </p:cNvSpPr>
            <p:nvPr/>
          </p:nvSpPr>
          <p:spPr bwMode="gray">
            <a:xfrm>
              <a:off x="4936" y="182"/>
              <a:ext cx="104" cy="104"/>
            </a:xfrm>
            <a:prstGeom prst="rect">
              <a:avLst/>
            </a:prstGeom>
            <a:solidFill>
              <a:srgbClr val="DCB45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39" name="Legend2">
              <a:extLst>
                <a:ext uri="{FF2B5EF4-FFF2-40B4-BE49-F238E27FC236}">
                  <a16:creationId xmlns:a16="http://schemas.microsoft.com/office/drawing/2014/main" id="{3CED7A6B-0705-47FE-9498-42190C9FE2DD}"/>
                </a:ext>
              </a:extLst>
            </p:cNvPr>
            <p:cNvSpPr>
              <a:spLocks noChangeArrowheads="1"/>
            </p:cNvSpPr>
            <p:nvPr/>
          </p:nvSpPr>
          <p:spPr bwMode="gray">
            <a:xfrm>
              <a:off x="5096" y="34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0" name="LegendRectangle2">
              <a:extLst>
                <a:ext uri="{FF2B5EF4-FFF2-40B4-BE49-F238E27FC236}">
                  <a16:creationId xmlns:a16="http://schemas.microsoft.com/office/drawing/2014/main" id="{5D408D83-C3A2-4F29-B503-A5D73750E8EC}"/>
                </a:ext>
              </a:extLst>
            </p:cNvPr>
            <p:cNvSpPr>
              <a:spLocks noChangeArrowheads="1"/>
            </p:cNvSpPr>
            <p:nvPr/>
          </p:nvSpPr>
          <p:spPr bwMode="gray">
            <a:xfrm>
              <a:off x="4936" y="352"/>
              <a:ext cx="104" cy="104"/>
            </a:xfrm>
            <a:prstGeom prst="rect">
              <a:avLst/>
            </a:prstGeom>
            <a:solidFill>
              <a:srgbClr val="72B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1" name="Legend3">
              <a:extLst>
                <a:ext uri="{FF2B5EF4-FFF2-40B4-BE49-F238E27FC236}">
                  <a16:creationId xmlns:a16="http://schemas.microsoft.com/office/drawing/2014/main" id="{FE873619-EDEB-42C5-A3D6-186F6AAD54D6}"/>
                </a:ext>
              </a:extLst>
            </p:cNvPr>
            <p:cNvSpPr>
              <a:spLocks noChangeArrowheads="1"/>
            </p:cNvSpPr>
            <p:nvPr/>
          </p:nvSpPr>
          <p:spPr bwMode="gray">
            <a:xfrm>
              <a:off x="5096" y="517"/>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2" name="LegendRectangle3">
              <a:extLst>
                <a:ext uri="{FF2B5EF4-FFF2-40B4-BE49-F238E27FC236}">
                  <a16:creationId xmlns:a16="http://schemas.microsoft.com/office/drawing/2014/main" id="{47C70F84-C2C7-46AE-B1AD-8CB46CCA9DF3}"/>
                </a:ext>
              </a:extLst>
            </p:cNvPr>
            <p:cNvSpPr>
              <a:spLocks noChangeArrowheads="1"/>
            </p:cNvSpPr>
            <p:nvPr/>
          </p:nvSpPr>
          <p:spPr bwMode="gray">
            <a:xfrm>
              <a:off x="4936" y="523"/>
              <a:ext cx="104" cy="104"/>
            </a:xfrm>
            <a:prstGeom prst="rect">
              <a:avLst/>
            </a:prstGeom>
            <a:solidFill>
              <a:srgbClr val="55B47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3" name="Legend4">
              <a:extLst>
                <a:ext uri="{FF2B5EF4-FFF2-40B4-BE49-F238E27FC236}">
                  <a16:creationId xmlns:a16="http://schemas.microsoft.com/office/drawing/2014/main" id="{7B681804-DE82-4F59-8942-958206A6D775}"/>
                </a:ext>
              </a:extLst>
            </p:cNvPr>
            <p:cNvSpPr>
              <a:spLocks noChangeArrowheads="1"/>
            </p:cNvSpPr>
            <p:nvPr/>
          </p:nvSpPr>
          <p:spPr bwMode="gray">
            <a:xfrm>
              <a:off x="5096" y="688"/>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4" name="LegendRectangle4">
              <a:extLst>
                <a:ext uri="{FF2B5EF4-FFF2-40B4-BE49-F238E27FC236}">
                  <a16:creationId xmlns:a16="http://schemas.microsoft.com/office/drawing/2014/main" id="{66D5DCF2-ADFF-434C-802C-80154CF4EEFA}"/>
                </a:ext>
              </a:extLst>
            </p:cNvPr>
            <p:cNvSpPr>
              <a:spLocks noChangeArrowheads="1"/>
            </p:cNvSpPr>
            <p:nvPr/>
          </p:nvSpPr>
          <p:spPr bwMode="gray">
            <a:xfrm>
              <a:off x="4936" y="694"/>
              <a:ext cx="104" cy="104"/>
            </a:xfrm>
            <a:prstGeom prst="rect">
              <a:avLst/>
            </a:prstGeom>
            <a:solidFill>
              <a:srgbClr val="3372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45" name="LegendLines" hidden="1">
            <a:extLst>
              <a:ext uri="{FF2B5EF4-FFF2-40B4-BE49-F238E27FC236}">
                <a16:creationId xmlns:a16="http://schemas.microsoft.com/office/drawing/2014/main" id="{24DA7C49-012D-4BF4-801F-000B08FDB8DB}"/>
              </a:ext>
            </a:extLst>
          </p:cNvPr>
          <p:cNvGrpSpPr>
            <a:grpSpLocks/>
          </p:cNvGrpSpPr>
          <p:nvPr/>
        </p:nvGrpSpPr>
        <p:grpSpPr bwMode="gray">
          <a:xfrm>
            <a:off x="7642979" y="705842"/>
            <a:ext cx="1167905" cy="741845"/>
            <a:chOff x="4750" y="176"/>
            <a:chExt cx="721" cy="458"/>
          </a:xfrm>
        </p:grpSpPr>
        <p:sp>
          <p:nvSpPr>
            <p:cNvPr id="246" name="LineLegend1">
              <a:extLst>
                <a:ext uri="{FF2B5EF4-FFF2-40B4-BE49-F238E27FC236}">
                  <a16:creationId xmlns:a16="http://schemas.microsoft.com/office/drawing/2014/main" id="{39EA9B37-BBF4-4D0F-A898-3944E050EA77}"/>
                </a:ext>
              </a:extLst>
            </p:cNvPr>
            <p:cNvSpPr>
              <a:spLocks noChangeShapeType="1"/>
            </p:cNvSpPr>
            <p:nvPr/>
          </p:nvSpPr>
          <p:spPr bwMode="gray">
            <a:xfrm>
              <a:off x="4750" y="233"/>
              <a:ext cx="288" cy="0"/>
            </a:xfrm>
            <a:prstGeom prst="line">
              <a:avLst/>
            </a:prstGeom>
            <a:noFill/>
            <a:ln w="28575">
              <a:solidFill>
                <a:srgbClr val="3372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7" name="LineLegend2">
              <a:extLst>
                <a:ext uri="{FF2B5EF4-FFF2-40B4-BE49-F238E27FC236}">
                  <a16:creationId xmlns:a16="http://schemas.microsoft.com/office/drawing/2014/main" id="{13E44DE0-4525-4A65-A81F-F5706439259F}"/>
                </a:ext>
              </a:extLst>
            </p:cNvPr>
            <p:cNvSpPr>
              <a:spLocks noChangeShapeType="1"/>
            </p:cNvSpPr>
            <p:nvPr/>
          </p:nvSpPr>
          <p:spPr bwMode="gray">
            <a:xfrm>
              <a:off x="4750" y="402"/>
              <a:ext cx="288" cy="0"/>
            </a:xfrm>
            <a:prstGeom prst="line">
              <a:avLst/>
            </a:prstGeom>
            <a:noFill/>
            <a:ln w="28575">
              <a:solidFill>
                <a:srgbClr val="3372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8" name="LineLegend3">
              <a:extLst>
                <a:ext uri="{FF2B5EF4-FFF2-40B4-BE49-F238E27FC236}">
                  <a16:creationId xmlns:a16="http://schemas.microsoft.com/office/drawing/2014/main" id="{725907F6-2295-40BF-9897-65CD68C1C5A0}"/>
                </a:ext>
              </a:extLst>
            </p:cNvPr>
            <p:cNvSpPr>
              <a:spLocks noChangeShapeType="1"/>
            </p:cNvSpPr>
            <p:nvPr/>
          </p:nvSpPr>
          <p:spPr bwMode="gray">
            <a:xfrm>
              <a:off x="4750" y="577"/>
              <a:ext cx="288" cy="0"/>
            </a:xfrm>
            <a:prstGeom prst="line">
              <a:avLst/>
            </a:prstGeom>
            <a:noFill/>
            <a:ln w="28575">
              <a:solidFill>
                <a:srgbClr val="3372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9" name="Legend1">
              <a:extLst>
                <a:ext uri="{FF2B5EF4-FFF2-40B4-BE49-F238E27FC236}">
                  <a16:creationId xmlns:a16="http://schemas.microsoft.com/office/drawing/2014/main" id="{1179389F-A4CE-4774-8E4A-50248D83A7FC}"/>
                </a:ext>
              </a:extLst>
            </p:cNvPr>
            <p:cNvSpPr>
              <a:spLocks noChangeArrowheads="1"/>
            </p:cNvSpPr>
            <p:nvPr/>
          </p:nvSpPr>
          <p:spPr bwMode="gray">
            <a:xfrm>
              <a:off x="5104"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0" name="Legend2">
              <a:extLst>
                <a:ext uri="{FF2B5EF4-FFF2-40B4-BE49-F238E27FC236}">
                  <a16:creationId xmlns:a16="http://schemas.microsoft.com/office/drawing/2014/main" id="{AC0C0CD9-FE01-4C39-A802-1D682AF41080}"/>
                </a:ext>
              </a:extLst>
            </p:cNvPr>
            <p:cNvSpPr>
              <a:spLocks noChangeArrowheads="1"/>
            </p:cNvSpPr>
            <p:nvPr/>
          </p:nvSpPr>
          <p:spPr bwMode="gray">
            <a:xfrm>
              <a:off x="5104" y="344"/>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1" name="Legend3">
              <a:extLst>
                <a:ext uri="{FF2B5EF4-FFF2-40B4-BE49-F238E27FC236}">
                  <a16:creationId xmlns:a16="http://schemas.microsoft.com/office/drawing/2014/main" id="{ABDC7ADA-5CF9-473B-900E-C762DB2F0BE4}"/>
                </a:ext>
              </a:extLst>
            </p:cNvPr>
            <p:cNvSpPr>
              <a:spLocks noChangeArrowheads="1"/>
            </p:cNvSpPr>
            <p:nvPr/>
          </p:nvSpPr>
          <p:spPr bwMode="gray">
            <a:xfrm>
              <a:off x="5104" y="520"/>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grpSp>
        <p:nvGrpSpPr>
          <p:cNvPr id="252" name="Sticker" hidden="1">
            <a:extLst>
              <a:ext uri="{FF2B5EF4-FFF2-40B4-BE49-F238E27FC236}">
                <a16:creationId xmlns:a16="http://schemas.microsoft.com/office/drawing/2014/main" id="{58CB69B6-A04E-4A58-885B-DC1A5C4FD9AB}"/>
              </a:ext>
            </a:extLst>
          </p:cNvPr>
          <p:cNvGrpSpPr/>
          <p:nvPr/>
        </p:nvGrpSpPr>
        <p:grpSpPr bwMode="gray">
          <a:xfrm>
            <a:off x="8236497" y="705842"/>
            <a:ext cx="574388" cy="241447"/>
            <a:chOff x="8177855" y="288153"/>
            <a:chExt cx="562920" cy="236641"/>
          </a:xfrm>
        </p:grpSpPr>
        <p:sp>
          <p:nvSpPr>
            <p:cNvPr id="253" name="StickerRectangle">
              <a:extLst>
                <a:ext uri="{FF2B5EF4-FFF2-40B4-BE49-F238E27FC236}">
                  <a16:creationId xmlns:a16="http://schemas.microsoft.com/office/drawing/2014/main" id="{87F0D757-2513-4B38-AD13-A0152E1636A8}"/>
                </a:ext>
              </a:extLst>
            </p:cNvPr>
            <p:cNvSpPr>
              <a:spLocks noChangeArrowheads="1"/>
            </p:cNvSpPr>
            <p:nvPr/>
          </p:nvSpPr>
          <p:spPr bwMode="gray">
            <a:xfrm>
              <a:off x="8177855" y="288153"/>
              <a:ext cx="562920" cy="23664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895350">
                <a:buClr>
                  <a:schemeClr val="tx2"/>
                </a:buClr>
              </a:pPr>
              <a:r>
                <a:rPr lang="de-DE" sz="1200" noProof="0" dirty="0">
                  <a:solidFill>
                    <a:schemeClr val="tx1"/>
                  </a:solidFill>
                  <a:latin typeface="+mn-lt"/>
                </a:rPr>
                <a:t>STICKER</a:t>
              </a:r>
            </a:p>
          </p:txBody>
        </p:sp>
        <p:cxnSp>
          <p:nvCxnSpPr>
            <p:cNvPr id="254" name="AutoShape 32">
              <a:extLst>
                <a:ext uri="{FF2B5EF4-FFF2-40B4-BE49-F238E27FC236}">
                  <a16:creationId xmlns:a16="http://schemas.microsoft.com/office/drawing/2014/main" id="{1398B4D7-125F-4DF8-BA27-26E0F99AAEA8}"/>
                </a:ext>
              </a:extLst>
            </p:cNvPr>
            <p:cNvCxnSpPr>
              <a:cxnSpLocks noChangeShapeType="1"/>
              <a:stCxn id="253" idx="4"/>
              <a:endCxn id="253" idx="6"/>
            </p:cNvCxnSpPr>
            <p:nvPr/>
          </p:nvCxnSpPr>
          <p:spPr bwMode="gray">
            <a:xfrm>
              <a:off x="8177855" y="524794"/>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55" name="AutoShape 32">
              <a:extLst>
                <a:ext uri="{FF2B5EF4-FFF2-40B4-BE49-F238E27FC236}">
                  <a16:creationId xmlns:a16="http://schemas.microsoft.com/office/drawing/2014/main" id="{FBF6EE8C-ACDF-405C-BDA6-C5AECD90CF66}"/>
                </a:ext>
              </a:extLst>
            </p:cNvPr>
            <p:cNvCxnSpPr>
              <a:cxnSpLocks noChangeShapeType="1"/>
              <a:stCxn id="253" idx="2"/>
              <a:endCxn id="253" idx="0"/>
            </p:cNvCxnSpPr>
            <p:nvPr userDrawn="1"/>
          </p:nvCxnSpPr>
          <p:spPr bwMode="gray">
            <a:xfrm>
              <a:off x="8177855" y="288153"/>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256" name="LegendMoons" hidden="1">
            <a:extLst>
              <a:ext uri="{FF2B5EF4-FFF2-40B4-BE49-F238E27FC236}">
                <a16:creationId xmlns:a16="http://schemas.microsoft.com/office/drawing/2014/main" id="{B9FD1467-C9BF-4995-943B-942940CE1C92}"/>
              </a:ext>
            </a:extLst>
          </p:cNvPr>
          <p:cNvGrpSpPr/>
          <p:nvPr/>
        </p:nvGrpSpPr>
        <p:grpSpPr bwMode="gray">
          <a:xfrm>
            <a:off x="7876846" y="705842"/>
            <a:ext cx="934038" cy="1333054"/>
            <a:chOff x="7769225" y="2105025"/>
            <a:chExt cx="915390" cy="1306516"/>
          </a:xfrm>
        </p:grpSpPr>
        <p:grpSp>
          <p:nvGrpSpPr>
            <p:cNvPr id="257" name="MoonLegend1">
              <a:extLst>
                <a:ext uri="{FF2B5EF4-FFF2-40B4-BE49-F238E27FC236}">
                  <a16:creationId xmlns:a16="http://schemas.microsoft.com/office/drawing/2014/main" id="{C141AADD-6EF5-408C-B89C-6998065C0812}"/>
                </a:ext>
              </a:extLst>
            </p:cNvPr>
            <p:cNvGrpSpPr>
              <a:grpSpLocks noChangeAspect="1"/>
            </p:cNvGrpSpPr>
            <p:nvPr>
              <p:custDataLst>
                <p:tags r:id="rId23"/>
              </p:custDataLst>
            </p:nvPr>
          </p:nvGrpSpPr>
          <p:grpSpPr bwMode="gray">
            <a:xfrm>
              <a:off x="7769225" y="2105025"/>
              <a:ext cx="209550" cy="209551"/>
              <a:chOff x="4533" y="183"/>
              <a:chExt cx="144" cy="144"/>
            </a:xfrm>
          </p:grpSpPr>
          <p:sp>
            <p:nvSpPr>
              <p:cNvPr id="275" name="Oval 38">
                <a:extLst>
                  <a:ext uri="{FF2B5EF4-FFF2-40B4-BE49-F238E27FC236}">
                    <a16:creationId xmlns:a16="http://schemas.microsoft.com/office/drawing/2014/main" id="{69F302F8-5305-4F34-85E9-4FB421CBB9B4}"/>
                  </a:ext>
                </a:extLst>
              </p:cNvPr>
              <p:cNvSpPr>
                <a:spLocks noChangeAspect="1" noChangeArrowheads="1"/>
              </p:cNvSpPr>
              <p:nvPr>
                <p:custDataLst>
                  <p:tags r:id="rId36"/>
                </p:custDataLst>
              </p:nvPr>
            </p:nvSpPr>
            <p:spPr bwMode="gray">
              <a:xfrm>
                <a:off x="4533" y="183"/>
                <a:ext cx="144" cy="144"/>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6" name="Arc 39">
                <a:extLst>
                  <a:ext uri="{FF2B5EF4-FFF2-40B4-BE49-F238E27FC236}">
                    <a16:creationId xmlns:a16="http://schemas.microsoft.com/office/drawing/2014/main" id="{2EF6E64B-E9EB-494C-83FB-007E7FB142AA}"/>
                  </a:ext>
                </a:extLst>
              </p:cNvPr>
              <p:cNvSpPr>
                <a:spLocks noChangeAspect="1"/>
              </p:cNvSpPr>
              <p:nvPr>
                <p:custDataLst>
                  <p:tags r:id="rId37"/>
                </p:custDataLst>
              </p:nvPr>
            </p:nvSpPr>
            <p:spPr bwMode="gray">
              <a:xfrm>
                <a:off x="4533" y="183"/>
                <a:ext cx="144" cy="144"/>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8" name="MoonLegend2">
              <a:extLst>
                <a:ext uri="{FF2B5EF4-FFF2-40B4-BE49-F238E27FC236}">
                  <a16:creationId xmlns:a16="http://schemas.microsoft.com/office/drawing/2014/main" id="{F7B87BFA-761F-4BD1-A15C-344C48FC3B70}"/>
                </a:ext>
              </a:extLst>
            </p:cNvPr>
            <p:cNvGrpSpPr>
              <a:grpSpLocks noChangeAspect="1"/>
            </p:cNvGrpSpPr>
            <p:nvPr>
              <p:custDataLst>
                <p:tags r:id="rId24"/>
              </p:custDataLst>
            </p:nvPr>
          </p:nvGrpSpPr>
          <p:grpSpPr bwMode="gray">
            <a:xfrm>
              <a:off x="7769225" y="2379266"/>
              <a:ext cx="209550" cy="209551"/>
              <a:chOff x="1694" y="2044"/>
              <a:chExt cx="160" cy="160"/>
            </a:xfrm>
          </p:grpSpPr>
          <p:sp>
            <p:nvSpPr>
              <p:cNvPr id="273" name="Oval 41">
                <a:extLst>
                  <a:ext uri="{FF2B5EF4-FFF2-40B4-BE49-F238E27FC236}">
                    <a16:creationId xmlns:a16="http://schemas.microsoft.com/office/drawing/2014/main" id="{61C3042E-6EAD-4A35-A7E4-C59B18A3EBF2}"/>
                  </a:ext>
                </a:extLst>
              </p:cNvPr>
              <p:cNvSpPr>
                <a:spLocks noChangeAspect="1" noChangeArrowheads="1"/>
              </p:cNvSpPr>
              <p:nvPr>
                <p:custDataLst>
                  <p:tags r:id="rId34"/>
                </p:custDataLst>
              </p:nvPr>
            </p:nvSpPr>
            <p:spPr bwMode="gray">
              <a:xfrm>
                <a:off x="1694" y="2044"/>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4" name="Arc 42">
                <a:extLst>
                  <a:ext uri="{FF2B5EF4-FFF2-40B4-BE49-F238E27FC236}">
                    <a16:creationId xmlns:a16="http://schemas.microsoft.com/office/drawing/2014/main" id="{4F3D0221-B283-4579-B397-F5330A0014C2}"/>
                  </a:ext>
                </a:extLst>
              </p:cNvPr>
              <p:cNvSpPr>
                <a:spLocks noChangeAspect="1"/>
              </p:cNvSpPr>
              <p:nvPr>
                <p:custDataLst>
                  <p:tags r:id="rId35"/>
                </p:custDataLst>
              </p:nvPr>
            </p:nvSpPr>
            <p:spPr bwMode="gray">
              <a:xfrm>
                <a:off x="1694" y="2044"/>
                <a:ext cx="160" cy="160"/>
              </a:xfrm>
              <a:prstGeom prst="arc">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9" name="MoonLegend4">
              <a:extLst>
                <a:ext uri="{FF2B5EF4-FFF2-40B4-BE49-F238E27FC236}">
                  <a16:creationId xmlns:a16="http://schemas.microsoft.com/office/drawing/2014/main" id="{BCCCD0D1-32E8-4A48-8135-0E58019CDAE8}"/>
                </a:ext>
              </a:extLst>
            </p:cNvPr>
            <p:cNvGrpSpPr>
              <a:grpSpLocks noChangeAspect="1"/>
            </p:cNvGrpSpPr>
            <p:nvPr>
              <p:custDataLst>
                <p:tags r:id="rId25"/>
              </p:custDataLst>
            </p:nvPr>
          </p:nvGrpSpPr>
          <p:grpSpPr bwMode="gray">
            <a:xfrm>
              <a:off x="7769225" y="2927748"/>
              <a:ext cx="209550" cy="209551"/>
              <a:chOff x="4495" y="1198"/>
              <a:chExt cx="160" cy="160"/>
            </a:xfrm>
          </p:grpSpPr>
          <p:sp>
            <p:nvSpPr>
              <p:cNvPr id="271" name="Oval 47">
                <a:extLst>
                  <a:ext uri="{FF2B5EF4-FFF2-40B4-BE49-F238E27FC236}">
                    <a16:creationId xmlns:a16="http://schemas.microsoft.com/office/drawing/2014/main" id="{4624F1EA-8FBC-451A-965F-7D43D249C0FD}"/>
                  </a:ext>
                </a:extLst>
              </p:cNvPr>
              <p:cNvSpPr>
                <a:spLocks noChangeAspect="1" noChangeArrowheads="1"/>
              </p:cNvSpPr>
              <p:nvPr>
                <p:custDataLst>
                  <p:tags r:id="rId32"/>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2" name="Arc 48">
                <a:extLst>
                  <a:ext uri="{FF2B5EF4-FFF2-40B4-BE49-F238E27FC236}">
                    <a16:creationId xmlns:a16="http://schemas.microsoft.com/office/drawing/2014/main" id="{A2A90D3D-76A7-49E1-B27E-ABC461AF523A}"/>
                  </a:ext>
                </a:extLst>
              </p:cNvPr>
              <p:cNvSpPr>
                <a:spLocks noChangeAspect="1"/>
              </p:cNvSpPr>
              <p:nvPr>
                <p:custDataLst>
                  <p:tags r:id="rId33"/>
                </p:custDataLst>
              </p:nvPr>
            </p:nvSpPr>
            <p:spPr bwMode="gray">
              <a:xfrm>
                <a:off x="4495" y="1198"/>
                <a:ext cx="160" cy="160"/>
              </a:xfrm>
              <a:prstGeom prst="arc">
                <a:avLst>
                  <a:gd name="adj1" fmla="val 16200000"/>
                  <a:gd name="adj2" fmla="val 108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60" name="MoonLegend5">
              <a:extLst>
                <a:ext uri="{FF2B5EF4-FFF2-40B4-BE49-F238E27FC236}">
                  <a16:creationId xmlns:a16="http://schemas.microsoft.com/office/drawing/2014/main" id="{C118DC04-4F9D-45EE-B5B2-78B7A6E9771B}"/>
                </a:ext>
              </a:extLst>
            </p:cNvPr>
            <p:cNvGrpSpPr>
              <a:grpSpLocks noChangeAspect="1"/>
            </p:cNvGrpSpPr>
            <p:nvPr>
              <p:custDataLst>
                <p:tags r:id="rId26"/>
              </p:custDataLst>
            </p:nvPr>
          </p:nvGrpSpPr>
          <p:grpSpPr bwMode="gray">
            <a:xfrm>
              <a:off x="7769225" y="3201990"/>
              <a:ext cx="209550" cy="209551"/>
              <a:chOff x="4495" y="1440"/>
              <a:chExt cx="160" cy="160"/>
            </a:xfrm>
          </p:grpSpPr>
          <p:sp>
            <p:nvSpPr>
              <p:cNvPr id="269" name="Oval 50">
                <a:extLst>
                  <a:ext uri="{FF2B5EF4-FFF2-40B4-BE49-F238E27FC236}">
                    <a16:creationId xmlns:a16="http://schemas.microsoft.com/office/drawing/2014/main" id="{CC3F96B2-DF3D-46E4-907E-D1AA42E4B328}"/>
                  </a:ext>
                </a:extLst>
              </p:cNvPr>
              <p:cNvSpPr>
                <a:spLocks noChangeAspect="1" noChangeArrowheads="1"/>
              </p:cNvSpPr>
              <p:nvPr>
                <p:custDataLst>
                  <p:tags r:id="rId30"/>
                </p:custDataLst>
              </p:nvPr>
            </p:nvSpPr>
            <p:spPr bwMode="gray">
              <a:xfrm>
                <a:off x="4495" y="1440"/>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0" name="Oval 51">
                <a:extLst>
                  <a:ext uri="{FF2B5EF4-FFF2-40B4-BE49-F238E27FC236}">
                    <a16:creationId xmlns:a16="http://schemas.microsoft.com/office/drawing/2014/main" id="{E8759416-6C68-42C6-8D9F-1C892B364596}"/>
                  </a:ext>
                </a:extLst>
              </p:cNvPr>
              <p:cNvSpPr>
                <a:spLocks noChangeAspect="1" noChangeArrowheads="1"/>
              </p:cNvSpPr>
              <p:nvPr>
                <p:custDataLst>
                  <p:tags r:id="rId31"/>
                </p:custDataLst>
              </p:nvPr>
            </p:nvSpPr>
            <p:spPr bwMode="gray">
              <a:xfrm>
                <a:off x="4495" y="1440"/>
                <a:ext cx="160" cy="160"/>
              </a:xfrm>
              <a:prstGeom prst="arc">
                <a:avLst>
                  <a:gd name="adj1" fmla="val 16200000"/>
                  <a:gd name="adj2" fmla="val 162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sp>
          <p:nvSpPr>
            <p:cNvPr id="261" name="Legend1">
              <a:extLst>
                <a:ext uri="{FF2B5EF4-FFF2-40B4-BE49-F238E27FC236}">
                  <a16:creationId xmlns:a16="http://schemas.microsoft.com/office/drawing/2014/main" id="{F9B455C1-E854-4256-BCEA-F3B06E26D914}"/>
                </a:ext>
              </a:extLst>
            </p:cNvPr>
            <p:cNvSpPr>
              <a:spLocks noChangeArrowheads="1"/>
            </p:cNvSpPr>
            <p:nvPr/>
          </p:nvSpPr>
          <p:spPr bwMode="gray">
            <a:xfrm>
              <a:off x="8089900" y="2117467"/>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2" name="Legend2">
              <a:extLst>
                <a:ext uri="{FF2B5EF4-FFF2-40B4-BE49-F238E27FC236}">
                  <a16:creationId xmlns:a16="http://schemas.microsoft.com/office/drawing/2014/main" id="{7D5A9FB9-F434-4D96-BAF5-0E11046E2C13}"/>
                </a:ext>
              </a:extLst>
            </p:cNvPr>
            <p:cNvSpPr>
              <a:spLocks noChangeArrowheads="1"/>
            </p:cNvSpPr>
            <p:nvPr/>
          </p:nvSpPr>
          <p:spPr bwMode="gray">
            <a:xfrm>
              <a:off x="8089900" y="2392363"/>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3" name="Legend3">
              <a:extLst>
                <a:ext uri="{FF2B5EF4-FFF2-40B4-BE49-F238E27FC236}">
                  <a16:creationId xmlns:a16="http://schemas.microsoft.com/office/drawing/2014/main" id="{A246E890-13DF-4A0E-A9B8-A144B6F04E21}"/>
                </a:ext>
              </a:extLst>
            </p:cNvPr>
            <p:cNvSpPr>
              <a:spLocks noChangeArrowheads="1"/>
            </p:cNvSpPr>
            <p:nvPr/>
          </p:nvSpPr>
          <p:spPr bwMode="gray">
            <a:xfrm>
              <a:off x="8089900" y="2667002"/>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4" name="Legend4">
              <a:extLst>
                <a:ext uri="{FF2B5EF4-FFF2-40B4-BE49-F238E27FC236}">
                  <a16:creationId xmlns:a16="http://schemas.microsoft.com/office/drawing/2014/main" id="{D1E040E8-71E3-4836-A062-B8120447C870}"/>
                </a:ext>
              </a:extLst>
            </p:cNvPr>
            <p:cNvSpPr>
              <a:spLocks noChangeArrowheads="1"/>
            </p:cNvSpPr>
            <p:nvPr/>
          </p:nvSpPr>
          <p:spPr bwMode="gray">
            <a:xfrm>
              <a:off x="8089900" y="2938465"/>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5" name="Legend5">
              <a:extLst>
                <a:ext uri="{FF2B5EF4-FFF2-40B4-BE49-F238E27FC236}">
                  <a16:creationId xmlns:a16="http://schemas.microsoft.com/office/drawing/2014/main" id="{50240907-172D-4753-91C9-80D0DA515981}"/>
                </a:ext>
              </a:extLst>
            </p:cNvPr>
            <p:cNvSpPr>
              <a:spLocks noChangeArrowheads="1"/>
            </p:cNvSpPr>
            <p:nvPr/>
          </p:nvSpPr>
          <p:spPr bwMode="gray">
            <a:xfrm>
              <a:off x="8089900" y="3214690"/>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nvGrpSpPr>
            <p:cNvPr id="266" name="MoonLegend3">
              <a:extLst>
                <a:ext uri="{FF2B5EF4-FFF2-40B4-BE49-F238E27FC236}">
                  <a16:creationId xmlns:a16="http://schemas.microsoft.com/office/drawing/2014/main" id="{734B19B6-EAB3-4182-A4D2-294E2B0914AE}"/>
                </a:ext>
              </a:extLst>
            </p:cNvPr>
            <p:cNvGrpSpPr>
              <a:grpSpLocks noChangeAspect="1"/>
            </p:cNvGrpSpPr>
            <p:nvPr>
              <p:custDataLst>
                <p:tags r:id="rId27"/>
              </p:custDataLst>
            </p:nvPr>
          </p:nvGrpSpPr>
          <p:grpSpPr bwMode="gray">
            <a:xfrm>
              <a:off x="7769225" y="2653507"/>
              <a:ext cx="209550" cy="209551"/>
              <a:chOff x="4495" y="1198"/>
              <a:chExt cx="160" cy="160"/>
            </a:xfrm>
          </p:grpSpPr>
          <p:sp>
            <p:nvSpPr>
              <p:cNvPr id="267" name="Oval 47">
                <a:extLst>
                  <a:ext uri="{FF2B5EF4-FFF2-40B4-BE49-F238E27FC236}">
                    <a16:creationId xmlns:a16="http://schemas.microsoft.com/office/drawing/2014/main" id="{4ED7ADEC-CA19-4A94-AECD-EAB2A6BEB1C5}"/>
                  </a:ext>
                </a:extLst>
              </p:cNvPr>
              <p:cNvSpPr>
                <a:spLocks noChangeAspect="1" noChangeArrowheads="1"/>
              </p:cNvSpPr>
              <p:nvPr>
                <p:custDataLst>
                  <p:tags r:id="rId28"/>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68" name="Arc 48">
                <a:extLst>
                  <a:ext uri="{FF2B5EF4-FFF2-40B4-BE49-F238E27FC236}">
                    <a16:creationId xmlns:a16="http://schemas.microsoft.com/office/drawing/2014/main" id="{E4E23CA7-BF4B-4C0F-BC49-209BD8CC9824}"/>
                  </a:ext>
                </a:extLst>
              </p:cNvPr>
              <p:cNvSpPr>
                <a:spLocks noChangeAspect="1"/>
              </p:cNvSpPr>
              <p:nvPr>
                <p:custDataLst>
                  <p:tags r:id="rId29"/>
                </p:custDataLst>
              </p:nvPr>
            </p:nvSpPr>
            <p:spPr bwMode="gray">
              <a:xfrm>
                <a:off x="4495" y="1198"/>
                <a:ext cx="160" cy="160"/>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sp>
        <p:nvSpPr>
          <p:cNvPr id="278" name="3. Unit of measure" hidden="1">
            <a:extLst>
              <a:ext uri="{FF2B5EF4-FFF2-40B4-BE49-F238E27FC236}">
                <a16:creationId xmlns:a16="http://schemas.microsoft.com/office/drawing/2014/main" id="{C1C5E9FC-6DFB-4661-BBC8-BFE79A2A891E}"/>
              </a:ext>
            </a:extLst>
          </p:cNvPr>
          <p:cNvSpPr txBox="1">
            <a:spLocks noChangeArrowheads="1"/>
          </p:cNvSpPr>
          <p:nvPr/>
        </p:nvSpPr>
        <p:spPr bwMode="gray">
          <a:xfrm>
            <a:off x="482332" y="705842"/>
            <a:ext cx="8328552"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447675" algn="l"/>
              </a:tabLst>
              <a:defRPr/>
            </a:pPr>
            <a:r>
              <a:rPr lang="de-DE" sz="1600" baseline="0" noProof="0">
                <a:solidFill>
                  <a:schemeClr val="tx1"/>
                </a:solidFill>
                <a:latin typeface="+mn-lt"/>
              </a:rPr>
              <a:t>Subtitle</a:t>
            </a:r>
            <a:endParaRPr lang="de-DE" sz="1600" baseline="0" noProof="0" dirty="0">
              <a:solidFill>
                <a:schemeClr val="tx1"/>
              </a:solidFill>
              <a:latin typeface="+mn-lt"/>
            </a:endParaRPr>
          </a:p>
        </p:txBody>
      </p:sp>
      <p:sp>
        <p:nvSpPr>
          <p:cNvPr id="279" name="1. On-page tracker" hidden="1">
            <a:extLst>
              <a:ext uri="{FF2B5EF4-FFF2-40B4-BE49-F238E27FC236}">
                <a16:creationId xmlns:a16="http://schemas.microsoft.com/office/drawing/2014/main" id="{F2397FCC-58BD-48D6-B195-C27C77AD392F}"/>
              </a:ext>
            </a:extLst>
          </p:cNvPr>
          <p:cNvSpPr>
            <a:spLocks noChangeArrowheads="1"/>
          </p:cNvSpPr>
          <p:nvPr/>
        </p:nvSpPr>
        <p:spPr bwMode="gray">
          <a:xfrm>
            <a:off x="482332" y="39933"/>
            <a:ext cx="625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447675" algn="l"/>
              </a:tabLst>
            </a:pPr>
            <a:r>
              <a:rPr lang="de-DE" sz="1200" cap="all" baseline="0" dirty="0" err="1">
                <a:latin typeface="+mn-lt"/>
                <a:ea typeface="+mj-ea"/>
              </a:rPr>
              <a:t>TRACKER</a:t>
            </a:r>
            <a:endParaRPr lang="de-DE" sz="1200" cap="all" baseline="0" dirty="0">
              <a:latin typeface="+mn-lt"/>
              <a:ea typeface="+mj-ea"/>
            </a:endParaRPr>
          </a:p>
        </p:txBody>
      </p:sp>
      <p:grpSp>
        <p:nvGrpSpPr>
          <p:cNvPr id="286" name="Moon" hidden="1">
            <a:extLst>
              <a:ext uri="{FF2B5EF4-FFF2-40B4-BE49-F238E27FC236}">
                <a16:creationId xmlns:a16="http://schemas.microsoft.com/office/drawing/2014/main" id="{63BC6243-1F52-45E4-A894-40C9C2856252}"/>
              </a:ext>
            </a:extLst>
          </p:cNvPr>
          <p:cNvGrpSpPr/>
          <p:nvPr>
            <p:custDataLst>
              <p:tags r:id="rId8"/>
            </p:custDataLst>
          </p:nvPr>
        </p:nvGrpSpPr>
        <p:grpSpPr bwMode="gray">
          <a:xfrm>
            <a:off x="8551710" y="2916674"/>
            <a:ext cx="259174" cy="259159"/>
            <a:chOff x="762000" y="1270000"/>
            <a:chExt cx="254000" cy="254000"/>
          </a:xfrm>
        </p:grpSpPr>
        <p:sp>
          <p:nvSpPr>
            <p:cNvPr id="287" name="Oval 286">
              <a:extLst>
                <a:ext uri="{FF2B5EF4-FFF2-40B4-BE49-F238E27FC236}">
                  <a16:creationId xmlns:a16="http://schemas.microsoft.com/office/drawing/2014/main" id="{225CDC12-613F-4CBC-BA3D-52A937C71982}"/>
                </a:ext>
              </a:extLst>
            </p:cNvPr>
            <p:cNvSpPr/>
            <p:nvPr/>
          </p:nvSpPr>
          <p:spPr bwMode="gray">
            <a:xfrm>
              <a:off x="762000" y="1270000"/>
              <a:ext cx="254000" cy="254000"/>
            </a:xfrm>
            <a:prstGeom prst="ellipse">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e-DE" sz="1200" dirty="0">
                <a:solidFill>
                  <a:schemeClr val="tx1"/>
                </a:solidFill>
              </a:endParaRPr>
            </a:p>
          </p:txBody>
        </p:sp>
        <p:sp>
          <p:nvSpPr>
            <p:cNvPr id="288" name="Arc 287">
              <a:extLst>
                <a:ext uri="{FF2B5EF4-FFF2-40B4-BE49-F238E27FC236}">
                  <a16:creationId xmlns:a16="http://schemas.microsoft.com/office/drawing/2014/main" id="{0CD8258A-FCA7-4622-8D5B-8324DA89B6E2}"/>
                </a:ext>
              </a:extLst>
            </p:cNvPr>
            <p:cNvSpPr/>
            <p:nvPr/>
          </p:nvSpPr>
          <p:spPr bwMode="gray">
            <a:xfrm>
              <a:off x="762000" y="1270000"/>
              <a:ext cx="254000" cy="254000"/>
            </a:xfrm>
            <a:prstGeom prst="arc">
              <a:avLst/>
            </a:prstGeom>
            <a:solidFill>
              <a:srgbClr val="337299"/>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eaLnBrk="1"/>
              <a:endParaRPr lang="de-DE" sz="1200" dirty="0"/>
            </a:p>
          </p:txBody>
        </p:sp>
      </p:grpSp>
      <p:sp>
        <p:nvSpPr>
          <p:cNvPr id="280" name="Oval" hidden="1">
            <a:extLst>
              <a:ext uri="{FF2B5EF4-FFF2-40B4-BE49-F238E27FC236}">
                <a16:creationId xmlns:a16="http://schemas.microsoft.com/office/drawing/2014/main" id="{AAEEEC64-41F4-49EB-BDB4-5F1FABDE8324}"/>
              </a:ext>
            </a:extLst>
          </p:cNvPr>
          <p:cNvSpPr txBox="1">
            <a:spLocks/>
          </p:cNvSpPr>
          <p:nvPr>
            <p:custDataLst>
              <p:tags r:id="rId9"/>
            </p:custDataLst>
          </p:nvPr>
        </p:nvSpPr>
        <p:spPr bwMode="gray">
          <a:xfrm>
            <a:off x="5766479" y="933724"/>
            <a:ext cx="1315163" cy="1315086"/>
          </a:xfrm>
          <a:prstGeom prst="ellipse">
            <a:avLst/>
          </a:prstGeom>
          <a:solidFill>
            <a:srgbClr val="DCB45A"/>
          </a:solidFill>
          <a:ln w="9525">
            <a:solidFill>
              <a:schemeClr val="tx1"/>
            </a:solidFill>
            <a:miter lim="800000"/>
            <a:headEnd/>
            <a:tailEnd/>
          </a:ln>
          <a:effectLst/>
        </p:spPr>
        <p:txBody>
          <a:bodyPr vert="horz" wrap="square" lIns="36000" tIns="36000" rIns="36000" bIns="360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lgn="ctr"/>
            <a:r>
              <a:rPr lang="de-DE" sz="1600" dirty="0"/>
              <a:t>Text</a:t>
            </a:r>
          </a:p>
        </p:txBody>
      </p:sp>
      <p:sp>
        <p:nvSpPr>
          <p:cNvPr id="281" name="Rectangle" hidden="1">
            <a:extLst>
              <a:ext uri="{FF2B5EF4-FFF2-40B4-BE49-F238E27FC236}">
                <a16:creationId xmlns:a16="http://schemas.microsoft.com/office/drawing/2014/main" id="{2D6C430B-CBFD-49DE-8C43-0F367B21845D}"/>
              </a:ext>
            </a:extLst>
          </p:cNvPr>
          <p:cNvSpPr txBox="1">
            <a:spLocks/>
          </p:cNvSpPr>
          <p:nvPr>
            <p:custDataLst>
              <p:tags r:id="rId10"/>
            </p:custDataLst>
          </p:nvPr>
        </p:nvSpPr>
        <p:spPr bwMode="gray">
          <a:xfrm>
            <a:off x="2902711" y="933724"/>
            <a:ext cx="1315163" cy="1315086"/>
          </a:xfrm>
          <a:prstGeom prst="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2" name="RoundedRectangle" hidden="1">
            <a:extLst>
              <a:ext uri="{FF2B5EF4-FFF2-40B4-BE49-F238E27FC236}">
                <a16:creationId xmlns:a16="http://schemas.microsoft.com/office/drawing/2014/main" id="{74017F43-6896-4287-B25A-3224B3092F01}"/>
              </a:ext>
            </a:extLst>
          </p:cNvPr>
          <p:cNvSpPr txBox="1">
            <a:spLocks/>
          </p:cNvSpPr>
          <p:nvPr>
            <p:custDataLst>
              <p:tags r:id="rId11"/>
            </p:custDataLst>
          </p:nvPr>
        </p:nvSpPr>
        <p:spPr bwMode="gray">
          <a:xfrm>
            <a:off x="4334595" y="933724"/>
            <a:ext cx="1315163" cy="1315086"/>
          </a:xfrm>
          <a:prstGeom prst="round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3" name="Arrow" hidden="1">
            <a:extLst>
              <a:ext uri="{FF2B5EF4-FFF2-40B4-BE49-F238E27FC236}">
                <a16:creationId xmlns:a16="http://schemas.microsoft.com/office/drawing/2014/main" id="{1661818F-9796-4568-A871-51F991C80380}"/>
              </a:ext>
            </a:extLst>
          </p:cNvPr>
          <p:cNvSpPr txBox="1">
            <a:spLocks/>
          </p:cNvSpPr>
          <p:nvPr>
            <p:custDataLst>
              <p:tags r:id="rId12"/>
            </p:custDataLst>
          </p:nvPr>
        </p:nvSpPr>
        <p:spPr bwMode="gray">
          <a:xfrm>
            <a:off x="2900816" y="3278336"/>
            <a:ext cx="1578196" cy="789051"/>
          </a:xfrm>
          <a:prstGeom prst="rightArrow">
            <a:avLst>
              <a:gd name="adj1" fmla="val 54000"/>
              <a:gd name="adj2" fmla="val 37678"/>
            </a:avLst>
          </a:prstGeom>
          <a:solidFill>
            <a:srgbClr val="DCB45A"/>
          </a:solidFill>
          <a:ln w="9525">
            <a:solidFill>
              <a:schemeClr val="tx1"/>
            </a:solidFill>
            <a:miter lim="800000"/>
            <a:headEnd/>
            <a:tailEnd/>
          </a:ln>
          <a:effectLst/>
        </p:spPr>
        <p:txBody>
          <a:bodyPr vert="horz" wrap="square" lIns="7200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4" name="DirArrow" hidden="1">
            <a:extLst>
              <a:ext uri="{FF2B5EF4-FFF2-40B4-BE49-F238E27FC236}">
                <a16:creationId xmlns:a16="http://schemas.microsoft.com/office/drawing/2014/main" id="{158966D4-0635-4754-AC79-5C17C8C1D032}"/>
              </a:ext>
            </a:extLst>
          </p:cNvPr>
          <p:cNvSpPr>
            <a:spLocks noChangeArrowheads="1"/>
          </p:cNvSpPr>
          <p:nvPr>
            <p:custDataLst>
              <p:tags r:id="rId13"/>
            </p:custDataLst>
          </p:nvPr>
        </p:nvSpPr>
        <p:spPr bwMode="gray">
          <a:xfrm rot="5400000">
            <a:off x="6013042" y="2119046"/>
            <a:ext cx="2666994" cy="296350"/>
          </a:xfrm>
          <a:prstGeom prst="triangle">
            <a:avLst>
              <a:gd name="adj" fmla="val 50000"/>
            </a:avLst>
          </a:prstGeom>
          <a:solidFill>
            <a:srgbClr val="DCB45A"/>
          </a:solidFill>
          <a:ln w="9525">
            <a:solidFill>
              <a:schemeClr val="tx1"/>
            </a:solidFill>
            <a:miter lim="800000"/>
            <a:headEnd/>
            <a:tailEnd/>
          </a:ln>
          <a:effectLst/>
        </p:spPr>
        <p:txBody>
          <a:bodyPr wrap="none" anchor="ctr"/>
          <a:lstStyle/>
          <a:p>
            <a:pPr eaLnBrk="1"/>
            <a:endParaRPr lang="de-DE" sz="1600" dirty="0">
              <a:latin typeface="+mn-lt"/>
              <a:sym typeface="+mn-lt"/>
            </a:endParaRPr>
          </a:p>
        </p:txBody>
      </p:sp>
      <p:sp>
        <p:nvSpPr>
          <p:cNvPr id="285" name="Bracket" hidden="1">
            <a:extLst>
              <a:ext uri="{FF2B5EF4-FFF2-40B4-BE49-F238E27FC236}">
                <a16:creationId xmlns:a16="http://schemas.microsoft.com/office/drawing/2014/main" id="{5FCCB044-E9BF-430D-A825-D3CC24041CA2}"/>
              </a:ext>
            </a:extLst>
          </p:cNvPr>
          <p:cNvSpPr>
            <a:spLocks/>
          </p:cNvSpPr>
          <p:nvPr>
            <p:custDataLst>
              <p:tags r:id="rId14"/>
            </p:custDataLst>
          </p:nvPr>
        </p:nvSpPr>
        <p:spPr bwMode="gray">
          <a:xfrm>
            <a:off x="6362902" y="2369047"/>
            <a:ext cx="190425" cy="1578103"/>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3868"/>
              <a:gd name="connsiteY0" fmla="*/ 0 h 3282"/>
              <a:gd name="connsiteX1" fmla="*/ 3818 w 3868"/>
              <a:gd name="connsiteY1" fmla="*/ 213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79 w 3868"/>
              <a:gd name="connsiteY2" fmla="*/ 537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3818 w 3818"/>
              <a:gd name="connsiteY4" fmla="*/ 2754 h 3282"/>
              <a:gd name="connsiteX5" fmla="*/ 3818 w 3818"/>
              <a:gd name="connsiteY5" fmla="*/ 3282 h 3282"/>
              <a:gd name="connsiteX6" fmla="*/ 3753 w 381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79 w 3818"/>
              <a:gd name="connsiteY4" fmla="*/ 615 h 3282"/>
              <a:gd name="connsiteX5" fmla="*/ 3818 w 3818"/>
              <a:gd name="connsiteY5" fmla="*/ 3282 h 3282"/>
              <a:gd name="connsiteX6" fmla="*/ 3753 w 3818"/>
              <a:gd name="connsiteY6" fmla="*/ 3282 h 3282"/>
              <a:gd name="connsiteX0" fmla="*/ 0 w 3753"/>
              <a:gd name="connsiteY0" fmla="*/ 0 h 3282"/>
              <a:gd name="connsiteX1" fmla="*/ 79 w 3753"/>
              <a:gd name="connsiteY1" fmla="*/ 0 h 3282"/>
              <a:gd name="connsiteX2" fmla="*/ 79 w 3753"/>
              <a:gd name="connsiteY2" fmla="*/ 537 h 3282"/>
              <a:gd name="connsiteX3" fmla="*/ 118 w 3753"/>
              <a:gd name="connsiteY3" fmla="*/ 576 h 3282"/>
              <a:gd name="connsiteX4" fmla="*/ 79 w 3753"/>
              <a:gd name="connsiteY4" fmla="*/ 615 h 3282"/>
              <a:gd name="connsiteX5" fmla="*/ 79 w 3753"/>
              <a:gd name="connsiteY5" fmla="*/ 1152 h 3282"/>
              <a:gd name="connsiteX6" fmla="*/ 3753 w 3753"/>
              <a:gd name="connsiteY6" fmla="*/ 3282 h 3282"/>
              <a:gd name="connsiteX0" fmla="*/ 0 w 118"/>
              <a:gd name="connsiteY0" fmla="*/ 0 h 1152"/>
              <a:gd name="connsiteX1" fmla="*/ 79 w 118"/>
              <a:gd name="connsiteY1" fmla="*/ 0 h 1152"/>
              <a:gd name="connsiteX2" fmla="*/ 79 w 118"/>
              <a:gd name="connsiteY2" fmla="*/ 537 h 1152"/>
              <a:gd name="connsiteX3" fmla="*/ 118 w 118"/>
              <a:gd name="connsiteY3" fmla="*/ 576 h 1152"/>
              <a:gd name="connsiteX4" fmla="*/ 79 w 118"/>
              <a:gd name="connsiteY4" fmla="*/ 615 h 1152"/>
              <a:gd name="connsiteX5" fmla="*/ 79 w 118"/>
              <a:gd name="connsiteY5" fmla="*/ 1152 h 1152"/>
              <a:gd name="connsiteX6" fmla="*/ 0 w 118"/>
              <a:gd name="connsiteY6" fmla="*/ 1152 h 1152"/>
              <a:gd name="connsiteX0" fmla="*/ 0 w 4763"/>
              <a:gd name="connsiteY0" fmla="*/ 0 h 2881"/>
              <a:gd name="connsiteX1" fmla="*/ 4724 w 4763"/>
              <a:gd name="connsiteY1" fmla="*/ 1729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93 w 4763"/>
              <a:gd name="connsiteY2" fmla="*/ 529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4724 w 4724"/>
              <a:gd name="connsiteY4" fmla="*/ 2344 h 2881"/>
              <a:gd name="connsiteX5" fmla="*/ 4724 w 4724"/>
              <a:gd name="connsiteY5" fmla="*/ 2881 h 2881"/>
              <a:gd name="connsiteX6" fmla="*/ 4645 w 4724"/>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93 w 4724"/>
              <a:gd name="connsiteY4" fmla="*/ 622 h 2881"/>
              <a:gd name="connsiteX5" fmla="*/ 4724 w 4724"/>
              <a:gd name="connsiteY5" fmla="*/ 2881 h 2881"/>
              <a:gd name="connsiteX6" fmla="*/ 4645 w 4724"/>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 name="connsiteX0" fmla="*/ 0 w 4784"/>
              <a:gd name="connsiteY0" fmla="*/ 0 h 2881"/>
              <a:gd name="connsiteX1" fmla="*/ 4738 w 4784"/>
              <a:gd name="connsiteY1" fmla="*/ 1729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93 w 4784"/>
              <a:gd name="connsiteY2" fmla="*/ 529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4738 w 4738"/>
              <a:gd name="connsiteY4" fmla="*/ 2351 h 2881"/>
              <a:gd name="connsiteX5" fmla="*/ 4738 w 4738"/>
              <a:gd name="connsiteY5" fmla="*/ 2881 h 2881"/>
              <a:gd name="connsiteX6" fmla="*/ 4645 w 4738"/>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93 w 4738"/>
              <a:gd name="connsiteY4" fmla="*/ 622 h 2881"/>
              <a:gd name="connsiteX5" fmla="*/ 4738 w 4738"/>
              <a:gd name="connsiteY5" fmla="*/ 2881 h 2881"/>
              <a:gd name="connsiteX6" fmla="*/ 4645 w 4738"/>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 h="1152">
                <a:moveTo>
                  <a:pt x="0" y="0"/>
                </a:moveTo>
                <a:lnTo>
                  <a:pt x="93" y="0"/>
                </a:lnTo>
                <a:lnTo>
                  <a:pt x="93" y="529"/>
                </a:lnTo>
                <a:lnTo>
                  <a:pt x="139" y="576"/>
                </a:lnTo>
                <a:lnTo>
                  <a:pt x="93" y="622"/>
                </a:lnTo>
                <a:lnTo>
                  <a:pt x="93" y="1152"/>
                </a:lnTo>
                <a:lnTo>
                  <a:pt x="0" y="115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de-DE" sz="1600" dirty="0">
              <a:latin typeface="+mn-lt"/>
              <a:sym typeface="+mn-lt"/>
            </a:endParaRPr>
          </a:p>
        </p:txBody>
      </p:sp>
      <p:grpSp>
        <p:nvGrpSpPr>
          <p:cNvPr id="289" name="Flow" hidden="1">
            <a:extLst>
              <a:ext uri="{FF2B5EF4-FFF2-40B4-BE49-F238E27FC236}">
                <a16:creationId xmlns:a16="http://schemas.microsoft.com/office/drawing/2014/main" id="{15CD1487-2678-44E2-B5CC-49CEB35C48CB}"/>
              </a:ext>
            </a:extLst>
          </p:cNvPr>
          <p:cNvGrpSpPr>
            <a:grpSpLocks/>
          </p:cNvGrpSpPr>
          <p:nvPr>
            <p:custDataLst>
              <p:tags r:id="rId15"/>
            </p:custDataLst>
          </p:nvPr>
        </p:nvGrpSpPr>
        <p:grpSpPr bwMode="gray">
          <a:xfrm>
            <a:off x="2902711" y="2369047"/>
            <a:ext cx="1578196" cy="789051"/>
            <a:chOff x="5905500" y="3124200"/>
            <a:chExt cx="1828800" cy="914400"/>
          </a:xfrm>
          <a:solidFill>
            <a:srgbClr val="DCB45A"/>
          </a:solidFill>
        </p:grpSpPr>
        <p:sp>
          <p:nvSpPr>
            <p:cNvPr id="290" name="Freeform 85">
              <a:extLst>
                <a:ext uri="{FF2B5EF4-FFF2-40B4-BE49-F238E27FC236}">
                  <a16:creationId xmlns:a16="http://schemas.microsoft.com/office/drawing/2014/main" id="{6EF94FCB-53EA-4797-A26F-EBE1A10BEA94}"/>
                </a:ext>
              </a:extLst>
            </p:cNvPr>
            <p:cNvSpPr/>
            <p:nvPr>
              <p:custDataLst>
                <p:tags r:id="rId21"/>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1" name="TextBox 290">
              <a:extLst>
                <a:ext uri="{FF2B5EF4-FFF2-40B4-BE49-F238E27FC236}">
                  <a16:creationId xmlns:a16="http://schemas.microsoft.com/office/drawing/2014/main" id="{D66916BC-2C12-4199-9019-E1682114580E}"/>
                </a:ext>
              </a:extLst>
            </p:cNvPr>
            <p:cNvSpPr txBox="1"/>
            <p:nvPr>
              <p:custDataLst>
                <p:tags r:id="rId22"/>
              </p:custDataLst>
            </p:nvPr>
          </p:nvSpPr>
          <p:spPr bwMode="gray">
            <a:xfrm>
              <a:off x="5969000" y="3187700"/>
              <a:ext cx="1524000" cy="79375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grpSp>
        <p:nvGrpSpPr>
          <p:cNvPr id="292" name="SplitFlow" hidden="1">
            <a:extLst>
              <a:ext uri="{FF2B5EF4-FFF2-40B4-BE49-F238E27FC236}">
                <a16:creationId xmlns:a16="http://schemas.microsoft.com/office/drawing/2014/main" id="{73A0864C-2FD8-4FCE-ACEB-DEE00BA7CF76}"/>
              </a:ext>
            </a:extLst>
          </p:cNvPr>
          <p:cNvGrpSpPr/>
          <p:nvPr>
            <p:custDataLst>
              <p:tags r:id="rId16"/>
            </p:custDataLst>
          </p:nvPr>
        </p:nvGrpSpPr>
        <p:grpSpPr bwMode="gray">
          <a:xfrm>
            <a:off x="4632807" y="2369047"/>
            <a:ext cx="1578196" cy="789051"/>
            <a:chOff x="114300" y="1270000"/>
            <a:chExt cx="1828800" cy="914400"/>
          </a:xfrm>
          <a:solidFill>
            <a:srgbClr val="DCB45A"/>
          </a:solidFill>
        </p:grpSpPr>
        <p:sp>
          <p:nvSpPr>
            <p:cNvPr id="293" name="Freeform 88">
              <a:extLst>
                <a:ext uri="{FF2B5EF4-FFF2-40B4-BE49-F238E27FC236}">
                  <a16:creationId xmlns:a16="http://schemas.microsoft.com/office/drawing/2014/main" id="{7F450F19-2202-46C9-B60D-9542379B2702}"/>
                </a:ext>
              </a:extLst>
            </p:cNvPr>
            <p:cNvSpPr/>
            <p:nvPr>
              <p:custDataLst>
                <p:tags r:id="rId17"/>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4" name="TextBox 293">
              <a:extLst>
                <a:ext uri="{FF2B5EF4-FFF2-40B4-BE49-F238E27FC236}">
                  <a16:creationId xmlns:a16="http://schemas.microsoft.com/office/drawing/2014/main" id="{15247FC2-B846-48EF-B0A5-0E1AC51708E7}"/>
                </a:ext>
              </a:extLst>
            </p:cNvPr>
            <p:cNvSpPr txBox="1"/>
            <p:nvPr>
              <p:custDataLst>
                <p:tags r:id="rId18"/>
              </p:custDataLst>
            </p:nvPr>
          </p:nvSpPr>
          <p:spPr bwMode="gray">
            <a:xfrm>
              <a:off x="177800" y="1327150"/>
              <a:ext cx="1524000" cy="33615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sp>
          <p:nvSpPr>
            <p:cNvPr id="295" name="Freeform 90">
              <a:extLst>
                <a:ext uri="{FF2B5EF4-FFF2-40B4-BE49-F238E27FC236}">
                  <a16:creationId xmlns:a16="http://schemas.microsoft.com/office/drawing/2014/main" id="{6901536F-391C-4721-9A47-FA9FDF2C8987}"/>
                </a:ext>
              </a:extLst>
            </p:cNvPr>
            <p:cNvSpPr/>
            <p:nvPr>
              <p:custDataLst>
                <p:tags r:id="rId19"/>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6" name="TextBox 295">
              <a:extLst>
                <a:ext uri="{FF2B5EF4-FFF2-40B4-BE49-F238E27FC236}">
                  <a16:creationId xmlns:a16="http://schemas.microsoft.com/office/drawing/2014/main" id="{29AF8259-FE75-48B0-8B41-F897677AFE7C}"/>
                </a:ext>
              </a:extLst>
            </p:cNvPr>
            <p:cNvSpPr txBox="1"/>
            <p:nvPr>
              <p:custDataLst>
                <p:tags r:id="rId20"/>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sp>
        <p:nvSpPr>
          <p:cNvPr id="298" name="4. Footnote" hidden="1">
            <a:extLst>
              <a:ext uri="{FF2B5EF4-FFF2-40B4-BE49-F238E27FC236}">
                <a16:creationId xmlns:a16="http://schemas.microsoft.com/office/drawing/2014/main" id="{62A356C6-7F50-4D97-A742-34F98DCA1818}"/>
              </a:ext>
            </a:extLst>
          </p:cNvPr>
          <p:cNvSpPr txBox="1">
            <a:spLocks noChangeArrowheads="1"/>
          </p:cNvSpPr>
          <p:nvPr/>
        </p:nvSpPr>
        <p:spPr bwMode="gray">
          <a:xfrm>
            <a:off x="1364565" y="4668091"/>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65088" indent="-65088">
              <a:defRPr/>
            </a:pPr>
            <a:r>
              <a:rPr lang="de-DE" sz="800" baseline="0" noProof="0" dirty="0">
                <a:latin typeface="+mn-lt"/>
              </a:rPr>
              <a:t>1 Fußnote</a:t>
            </a:r>
          </a:p>
        </p:txBody>
      </p:sp>
      <p:sp>
        <p:nvSpPr>
          <p:cNvPr id="299" name="5. Source" hidden="1">
            <a:extLst>
              <a:ext uri="{FF2B5EF4-FFF2-40B4-BE49-F238E27FC236}">
                <a16:creationId xmlns:a16="http://schemas.microsoft.com/office/drawing/2014/main" id="{344D905E-19C6-4CC0-B71D-D835FCD0BC0A}"/>
              </a:ext>
            </a:extLst>
          </p:cNvPr>
          <p:cNvSpPr>
            <a:spLocks noChangeArrowheads="1"/>
          </p:cNvSpPr>
          <p:nvPr/>
        </p:nvSpPr>
        <p:spPr bwMode="gray">
          <a:xfrm>
            <a:off x="1364565" y="4823720"/>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65113" indent="-265113" defTabSz="895350">
              <a:tabLst/>
            </a:pPr>
            <a:r>
              <a:rPr lang="de-DE" sz="800" baseline="0" noProof="0" dirty="0">
                <a:solidFill>
                  <a:srgbClr val="000000"/>
                </a:solidFill>
                <a:latin typeface="+mn-lt"/>
              </a:rPr>
              <a:t>Quelle: Quelle</a:t>
            </a:r>
          </a:p>
        </p:txBody>
      </p:sp>
    </p:spTree>
    <p:extLst>
      <p:ext uri="{BB962C8B-B14F-4D97-AF65-F5344CB8AC3E}">
        <p14:creationId xmlns:p14="http://schemas.microsoft.com/office/powerpoint/2010/main" val="356406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720" r:id="rId5"/>
  </p:sldLayoutIdLst>
  <p:txStyles>
    <p:titleStyle>
      <a:lvl1pPr algn="l" defTabSz="671496" rtl="0" eaLnBrk="1" fontAlgn="base" hangingPunct="1">
        <a:spcBef>
          <a:spcPct val="0"/>
        </a:spcBef>
        <a:spcAft>
          <a:spcPct val="0"/>
        </a:spcAft>
        <a:tabLst>
          <a:tab pos="447675" algn="l"/>
        </a:tabLst>
        <a:defRPr sz="2400" b="0" baseline="0">
          <a:solidFill>
            <a:schemeClr val="tx2"/>
          </a:solidFill>
          <a:latin typeface="+mj-lt"/>
          <a:ea typeface="+mj-ea"/>
          <a:cs typeface="+mj-cs"/>
        </a:defRPr>
      </a:lvl1pPr>
      <a:lvl2pPr algn="l" defTabSz="671496" rtl="0" eaLnBrk="1" fontAlgn="base" hangingPunct="1">
        <a:spcBef>
          <a:spcPct val="0"/>
        </a:spcBef>
        <a:spcAft>
          <a:spcPct val="0"/>
        </a:spcAft>
        <a:defRPr sz="1425" b="1">
          <a:solidFill>
            <a:schemeClr val="tx2"/>
          </a:solidFill>
          <a:latin typeface="Arial" charset="0"/>
        </a:defRPr>
      </a:lvl2pPr>
      <a:lvl3pPr algn="l" defTabSz="671496" rtl="0" eaLnBrk="1" fontAlgn="base" hangingPunct="1">
        <a:spcBef>
          <a:spcPct val="0"/>
        </a:spcBef>
        <a:spcAft>
          <a:spcPct val="0"/>
        </a:spcAft>
        <a:defRPr sz="1425" b="1">
          <a:solidFill>
            <a:schemeClr val="tx2"/>
          </a:solidFill>
          <a:latin typeface="Arial" charset="0"/>
        </a:defRPr>
      </a:lvl3pPr>
      <a:lvl4pPr algn="l" defTabSz="671496" rtl="0" eaLnBrk="1" fontAlgn="base" hangingPunct="1">
        <a:spcBef>
          <a:spcPct val="0"/>
        </a:spcBef>
        <a:spcAft>
          <a:spcPct val="0"/>
        </a:spcAft>
        <a:defRPr sz="1425" b="1">
          <a:solidFill>
            <a:schemeClr val="tx2"/>
          </a:solidFill>
          <a:latin typeface="Arial" charset="0"/>
        </a:defRPr>
      </a:lvl4pPr>
      <a:lvl5pPr algn="l" defTabSz="671496" rtl="0" eaLnBrk="1" fontAlgn="base" hangingPunct="1">
        <a:spcBef>
          <a:spcPct val="0"/>
        </a:spcBef>
        <a:spcAft>
          <a:spcPct val="0"/>
        </a:spcAft>
        <a:defRPr sz="1425" b="1">
          <a:solidFill>
            <a:schemeClr val="tx2"/>
          </a:solidFill>
          <a:latin typeface="Arial" charset="0"/>
        </a:defRPr>
      </a:lvl5pPr>
      <a:lvl6pPr marL="342892" algn="l" defTabSz="671496" rtl="0" eaLnBrk="1" fontAlgn="base" hangingPunct="1">
        <a:spcBef>
          <a:spcPct val="0"/>
        </a:spcBef>
        <a:spcAft>
          <a:spcPct val="0"/>
        </a:spcAft>
        <a:defRPr sz="1425" b="1">
          <a:solidFill>
            <a:schemeClr val="tx2"/>
          </a:solidFill>
          <a:latin typeface="Arial" charset="0"/>
        </a:defRPr>
      </a:lvl6pPr>
      <a:lvl7pPr marL="685783" algn="l" defTabSz="671496" rtl="0" eaLnBrk="1" fontAlgn="base" hangingPunct="1">
        <a:spcBef>
          <a:spcPct val="0"/>
        </a:spcBef>
        <a:spcAft>
          <a:spcPct val="0"/>
        </a:spcAft>
        <a:defRPr sz="1425" b="1">
          <a:solidFill>
            <a:schemeClr val="tx2"/>
          </a:solidFill>
          <a:latin typeface="Arial" charset="0"/>
        </a:defRPr>
      </a:lvl7pPr>
      <a:lvl8pPr marL="1028675" algn="l" defTabSz="671496" rtl="0" eaLnBrk="1" fontAlgn="base" hangingPunct="1">
        <a:spcBef>
          <a:spcPct val="0"/>
        </a:spcBef>
        <a:spcAft>
          <a:spcPct val="0"/>
        </a:spcAft>
        <a:defRPr sz="1425" b="1">
          <a:solidFill>
            <a:schemeClr val="tx2"/>
          </a:solidFill>
          <a:latin typeface="Arial" charset="0"/>
        </a:defRPr>
      </a:lvl8pPr>
      <a:lvl9pPr marL="1371566" algn="l" defTabSz="671496" rtl="0" eaLnBrk="1" fontAlgn="base" hangingPunct="1">
        <a:spcBef>
          <a:spcPct val="0"/>
        </a:spcBef>
        <a:spcAft>
          <a:spcPct val="0"/>
        </a:spcAft>
        <a:defRPr sz="1425" b="1">
          <a:solidFill>
            <a:schemeClr val="tx2"/>
          </a:solidFill>
          <a:latin typeface="Arial" charset="0"/>
        </a:defRPr>
      </a:lvl9pPr>
    </p:titleStyle>
    <p:bodyStyle>
      <a:lvl1pPr marL="0" indent="0" algn="l" defTabSz="67149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8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2pPr>
      <a:lvl3pPr marL="360000" indent="-180000" algn="l" defTabSz="671496" rtl="0" eaLnBrk="1" fontAlgn="base" hangingPunct="1">
        <a:spcBef>
          <a:spcPct val="0"/>
        </a:spcBef>
        <a:spcAft>
          <a:spcPct val="0"/>
        </a:spcAft>
        <a:buClr>
          <a:schemeClr val="tx2"/>
        </a:buClr>
        <a:buSzPct val="100000"/>
        <a:buFont typeface="Arial" panose="020B0604020202020204" pitchFamily="34" charset="0"/>
        <a:buChar char="•"/>
        <a:defRPr sz="1600" baseline="0">
          <a:solidFill>
            <a:schemeClr val="tx1"/>
          </a:solidFill>
          <a:latin typeface="+mn-lt"/>
          <a:ea typeface="+mn-ea"/>
          <a:cs typeface="+mn-cs"/>
        </a:defRPr>
      </a:lvl3pPr>
      <a:lvl4pPr marL="54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4pPr>
      <a:lvl5pPr marL="72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5pPr>
      <a:lvl6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0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3"/>
            </p:custDataLst>
            <p:extLst>
              <p:ext uri="{D42A27DB-BD31-4B8C-83A1-F6EECF244321}">
                <p14:modId xmlns:p14="http://schemas.microsoft.com/office/powerpoint/2010/main" val="371341555"/>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0" imgW="270" imgH="270" progId="TCLayout.ActiveDocument.1">
                  <p:embed/>
                </p:oleObj>
              </mc:Choice>
              <mc:Fallback>
                <p:oleObj name="think-cell Slide" r:id="rId30" imgW="270" imgH="270" progId="TCLayout.ActiveDocument.1">
                  <p:embed/>
                  <p:pic>
                    <p:nvPicPr>
                      <p:cNvPr id="2" name="Object 1" hidden="1"/>
                      <p:cNvPicPr/>
                      <p:nvPr/>
                    </p:nvPicPr>
                    <p:blipFill>
                      <a:blip r:embed="rId31"/>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4"/>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5"/>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28"/>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29"/>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6"/>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6"/>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7"/>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7"/>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4"/>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5"/>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18"/>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2"/>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3"/>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19"/>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0"/>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1"/>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5"/>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6"/>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7"/>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3"/>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4"/>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8"/>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9"/>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0"/>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1"/>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2"/>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846632110"/>
      </p:ext>
    </p:extLst>
  </p:cSld>
  <p:clrMap bg1="lt1" tx1="dk1" bg2="lt2" tx2="dk2" accent1="accent1" accent2="accent2" accent3="accent3" accent4="accent4" accent5="accent5" accent6="accent6" hlink="hlink" folHlink="folHlink"/>
  <p:sldLayoutIdLst>
    <p:sldLayoutId id="2147483722" r:id="rId1"/>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3"/>
            </p:custDataLst>
            <p:extLst>
              <p:ext uri="{D42A27DB-BD31-4B8C-83A1-F6EECF244321}">
                <p14:modId xmlns:p14="http://schemas.microsoft.com/office/powerpoint/2010/main" val="2578135611"/>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0" imgW="270" imgH="270" progId="TCLayout.ActiveDocument.1">
                  <p:embed/>
                </p:oleObj>
              </mc:Choice>
              <mc:Fallback>
                <p:oleObj name="think-cell Slide" r:id="rId30" imgW="270" imgH="270" progId="TCLayout.ActiveDocument.1">
                  <p:embed/>
                  <p:pic>
                    <p:nvPicPr>
                      <p:cNvPr id="2" name="Object 1" hidden="1"/>
                      <p:cNvPicPr/>
                      <p:nvPr/>
                    </p:nvPicPr>
                    <p:blipFill>
                      <a:blip r:embed="rId31"/>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4"/>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5"/>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28"/>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29"/>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6"/>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6"/>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7"/>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7"/>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4"/>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5"/>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18"/>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2"/>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3"/>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19"/>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0"/>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1"/>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5"/>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6"/>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7"/>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3"/>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4"/>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8"/>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9"/>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0"/>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1"/>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2"/>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2359055173"/>
      </p:ext>
    </p:extLst>
  </p:cSld>
  <p:clrMap bg1="lt1" tx1="dk1" bg2="lt2" tx2="dk2" accent1="accent1" accent2="accent2" accent3="accent3" accent4="accent4" accent5="accent5" accent6="accent6" hlink="hlink" folHlink="folHlink"/>
  <p:sldLayoutIdLst>
    <p:sldLayoutId id="2147483724" r:id="rId1"/>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6"/>
            </p:custDataLst>
          </p:nvPr>
        </p:nvGraphicFramePr>
        <p:xfrm>
          <a:off x="0" y="2"/>
          <a:ext cx="161984" cy="121481"/>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2" name="Object 1" hidden="1"/>
                      <p:cNvPicPr/>
                      <p:nvPr/>
                    </p:nvPicPr>
                    <p:blipFill>
                      <a:blip r:embed="rId38"/>
                      <a:stretch>
                        <a:fillRect/>
                      </a:stretch>
                    </p:blipFill>
                    <p:spPr>
                      <a:xfrm>
                        <a:off x="0" y="2"/>
                        <a:ext cx="161984" cy="121481"/>
                      </a:xfrm>
                      <a:prstGeom prst="rect">
                        <a:avLst/>
                      </a:prstGeom>
                    </p:spPr>
                  </p:pic>
                </p:oleObj>
              </mc:Fallback>
            </mc:AlternateContent>
          </a:graphicData>
        </a:graphic>
      </p:graphicFrame>
      <p:sp>
        <p:nvSpPr>
          <p:cNvPr id="232" name="Title Placeholder 2">
            <a:extLst>
              <a:ext uri="{FF2B5EF4-FFF2-40B4-BE49-F238E27FC236}">
                <a16:creationId xmlns:a16="http://schemas.microsoft.com/office/drawing/2014/main" id="{C63E4853-76DF-4E82-93F3-1C1797E6782F}"/>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endParaRPr lang="de-DE" noProof="0" dirty="0"/>
          </a:p>
        </p:txBody>
      </p:sp>
      <p:sp>
        <p:nvSpPr>
          <p:cNvPr id="231" name="Rectangle 286">
            <a:extLst>
              <a:ext uri="{FF2B5EF4-FFF2-40B4-BE49-F238E27FC236}">
                <a16:creationId xmlns:a16="http://schemas.microsoft.com/office/drawing/2014/main" id="{8BEF51BE-745D-4BFB-A1F7-632A88F4E562}"/>
              </a:ext>
            </a:extLst>
          </p:cNvPr>
          <p:cNvSpPr>
            <a:spLocks noGrp="1" noChangeArrowheads="1"/>
          </p:cNvSpPr>
          <p:nvPr>
            <p:ph type="body" idx="1"/>
          </p:nvPr>
        </p:nvSpPr>
        <p:spPr bwMode="gray">
          <a:xfrm>
            <a:off x="487362" y="1944727"/>
            <a:ext cx="8328552"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de-DE" noProof="0"/>
              <a:t>Edit Master text styles</a:t>
            </a:r>
          </a:p>
          <a:p>
            <a:pPr lvl="1"/>
            <a:r>
              <a:rPr lang="de-DE" noProof="0"/>
              <a:t>Second level</a:t>
            </a:r>
          </a:p>
          <a:p>
            <a:pPr lvl="2"/>
            <a:r>
              <a:rPr lang="de-DE" noProof="0"/>
              <a:t>Third level</a:t>
            </a:r>
          </a:p>
          <a:p>
            <a:pPr lvl="3"/>
            <a:r>
              <a:rPr lang="de-DE" noProof="0"/>
              <a:t>Fourth level</a:t>
            </a:r>
          </a:p>
          <a:p>
            <a:pPr lvl="4"/>
            <a:r>
              <a:rPr lang="de-DE" noProof="0"/>
              <a:t>Fifth level</a:t>
            </a:r>
            <a:endParaRPr lang="de-DE" noProof="0" dirty="0"/>
          </a:p>
        </p:txBody>
      </p:sp>
      <p:grpSp>
        <p:nvGrpSpPr>
          <p:cNvPr id="233" name="ACET" hidden="1">
            <a:extLst>
              <a:ext uri="{FF2B5EF4-FFF2-40B4-BE49-F238E27FC236}">
                <a16:creationId xmlns:a16="http://schemas.microsoft.com/office/drawing/2014/main" id="{B7BFAA48-F233-4733-814D-2D34ADF8A94A}"/>
              </a:ext>
            </a:extLst>
          </p:cNvPr>
          <p:cNvGrpSpPr>
            <a:grpSpLocks/>
          </p:cNvGrpSpPr>
          <p:nvPr/>
        </p:nvGrpSpPr>
        <p:grpSpPr bwMode="gray">
          <a:xfrm>
            <a:off x="482332" y="1330760"/>
            <a:ext cx="4350892" cy="510219"/>
            <a:chOff x="915" y="715"/>
            <a:chExt cx="2686" cy="315"/>
          </a:xfrm>
        </p:grpSpPr>
        <p:cxnSp>
          <p:nvCxnSpPr>
            <p:cNvPr id="234" name="AutoShape 249">
              <a:extLst>
                <a:ext uri="{FF2B5EF4-FFF2-40B4-BE49-F238E27FC236}">
                  <a16:creationId xmlns:a16="http://schemas.microsoft.com/office/drawing/2014/main" id="{8E299325-0908-429A-A43C-864ABBC3BF0A}"/>
                </a:ext>
              </a:extLst>
            </p:cNvPr>
            <p:cNvCxnSpPr>
              <a:cxnSpLocks noChangeShapeType="1"/>
              <a:stCxn id="235" idx="4"/>
              <a:endCxn id="235"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AutoShape 250">
              <a:extLst>
                <a:ext uri="{FF2B5EF4-FFF2-40B4-BE49-F238E27FC236}">
                  <a16:creationId xmlns:a16="http://schemas.microsoft.com/office/drawing/2014/main" id="{67326F4F-D049-4C75-8265-333792AFF1F0}"/>
                </a:ext>
              </a:extLst>
            </p:cNvPr>
            <p:cNvSpPr>
              <a:spLocks noChangeArrowheads="1"/>
            </p:cNvSpPr>
            <p:nvPr/>
          </p:nvSpPr>
          <p:spPr bwMode="gray">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1600" b="1" baseline="0" noProof="0" dirty="0">
                  <a:latin typeface="+mn-lt"/>
                  <a:ea typeface="+mn-ea"/>
                </a:rPr>
                <a:t>Title</a:t>
              </a:r>
            </a:p>
            <a:p>
              <a:r>
                <a:rPr lang="de-DE" sz="1600" baseline="0" noProof="0" dirty="0">
                  <a:solidFill>
                    <a:schemeClr val="tx1"/>
                  </a:solidFill>
                  <a:latin typeface="+mn-lt"/>
                  <a:ea typeface="+mn-ea"/>
                </a:rPr>
                <a:t>Unit </a:t>
              </a:r>
              <a:r>
                <a:rPr lang="de-DE" sz="1600" baseline="0" noProof="0" dirty="0" err="1">
                  <a:solidFill>
                    <a:schemeClr val="tx1"/>
                  </a:solidFill>
                  <a:latin typeface="+mn-lt"/>
                  <a:ea typeface="+mn-ea"/>
                </a:rPr>
                <a:t>of</a:t>
              </a:r>
              <a:r>
                <a:rPr lang="de-DE" sz="1600" baseline="0" noProof="0" dirty="0">
                  <a:solidFill>
                    <a:schemeClr val="tx1"/>
                  </a:solidFill>
                  <a:latin typeface="+mn-lt"/>
                  <a:ea typeface="+mn-ea"/>
                </a:rPr>
                <a:t> </a:t>
              </a:r>
              <a:r>
                <a:rPr lang="de-DE" sz="1600" baseline="0" noProof="0" dirty="0" err="1">
                  <a:solidFill>
                    <a:schemeClr val="tx1"/>
                  </a:solidFill>
                  <a:latin typeface="+mn-lt"/>
                  <a:ea typeface="+mn-ea"/>
                </a:rPr>
                <a:t>measure</a:t>
              </a:r>
              <a:endParaRPr lang="de-DE" sz="1600" baseline="0" noProof="0" dirty="0">
                <a:solidFill>
                  <a:schemeClr val="tx1"/>
                </a:solidFill>
                <a:latin typeface="+mn-lt"/>
                <a:ea typeface="+mn-ea"/>
              </a:endParaRPr>
            </a:p>
          </p:txBody>
        </p:sp>
      </p:grpSp>
      <p:grpSp>
        <p:nvGrpSpPr>
          <p:cNvPr id="236" name="LegendBoxes" hidden="1">
            <a:extLst>
              <a:ext uri="{FF2B5EF4-FFF2-40B4-BE49-F238E27FC236}">
                <a16:creationId xmlns:a16="http://schemas.microsoft.com/office/drawing/2014/main" id="{178CE95F-AAA5-4233-B75E-5AC888A3C7E1}"/>
              </a:ext>
            </a:extLst>
          </p:cNvPr>
          <p:cNvGrpSpPr>
            <a:grpSpLocks/>
          </p:cNvGrpSpPr>
          <p:nvPr/>
        </p:nvGrpSpPr>
        <p:grpSpPr bwMode="gray">
          <a:xfrm>
            <a:off x="7957228" y="705842"/>
            <a:ext cx="853656" cy="1013962"/>
            <a:chOff x="4936" y="176"/>
            <a:chExt cx="527" cy="626"/>
          </a:xfrm>
        </p:grpSpPr>
        <p:sp>
          <p:nvSpPr>
            <p:cNvPr id="237" name="Legend1">
              <a:extLst>
                <a:ext uri="{FF2B5EF4-FFF2-40B4-BE49-F238E27FC236}">
                  <a16:creationId xmlns:a16="http://schemas.microsoft.com/office/drawing/2014/main" id="{FD2954D7-7A55-4DE6-BCB8-CEC5F455FF7E}"/>
                </a:ext>
              </a:extLst>
            </p:cNvPr>
            <p:cNvSpPr>
              <a:spLocks noChangeArrowheads="1"/>
            </p:cNvSpPr>
            <p:nvPr/>
          </p:nvSpPr>
          <p:spPr bwMode="gray">
            <a:xfrm>
              <a:off x="5096"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38" name="LegendRectangle1">
              <a:extLst>
                <a:ext uri="{FF2B5EF4-FFF2-40B4-BE49-F238E27FC236}">
                  <a16:creationId xmlns:a16="http://schemas.microsoft.com/office/drawing/2014/main" id="{90715808-B60F-4060-87EB-A373BAF2A808}"/>
                </a:ext>
              </a:extLst>
            </p:cNvPr>
            <p:cNvSpPr>
              <a:spLocks noChangeArrowheads="1"/>
            </p:cNvSpPr>
            <p:nvPr/>
          </p:nvSpPr>
          <p:spPr bwMode="gray">
            <a:xfrm>
              <a:off x="4936" y="182"/>
              <a:ext cx="104" cy="104"/>
            </a:xfrm>
            <a:prstGeom prst="rect">
              <a:avLst/>
            </a:prstGeom>
            <a:solidFill>
              <a:srgbClr val="DCB45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39" name="Legend2">
              <a:extLst>
                <a:ext uri="{FF2B5EF4-FFF2-40B4-BE49-F238E27FC236}">
                  <a16:creationId xmlns:a16="http://schemas.microsoft.com/office/drawing/2014/main" id="{3CED7A6B-0705-47FE-9498-42190C9FE2DD}"/>
                </a:ext>
              </a:extLst>
            </p:cNvPr>
            <p:cNvSpPr>
              <a:spLocks noChangeArrowheads="1"/>
            </p:cNvSpPr>
            <p:nvPr/>
          </p:nvSpPr>
          <p:spPr bwMode="gray">
            <a:xfrm>
              <a:off x="5096" y="34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0" name="LegendRectangle2">
              <a:extLst>
                <a:ext uri="{FF2B5EF4-FFF2-40B4-BE49-F238E27FC236}">
                  <a16:creationId xmlns:a16="http://schemas.microsoft.com/office/drawing/2014/main" id="{5D408D83-C3A2-4F29-B503-A5D73750E8EC}"/>
                </a:ext>
              </a:extLst>
            </p:cNvPr>
            <p:cNvSpPr>
              <a:spLocks noChangeArrowheads="1"/>
            </p:cNvSpPr>
            <p:nvPr/>
          </p:nvSpPr>
          <p:spPr bwMode="gray">
            <a:xfrm>
              <a:off x="4936" y="352"/>
              <a:ext cx="104" cy="104"/>
            </a:xfrm>
            <a:prstGeom prst="rect">
              <a:avLst/>
            </a:prstGeom>
            <a:solidFill>
              <a:srgbClr val="72B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1" name="Legend3">
              <a:extLst>
                <a:ext uri="{FF2B5EF4-FFF2-40B4-BE49-F238E27FC236}">
                  <a16:creationId xmlns:a16="http://schemas.microsoft.com/office/drawing/2014/main" id="{FE873619-EDEB-42C5-A3D6-186F6AAD54D6}"/>
                </a:ext>
              </a:extLst>
            </p:cNvPr>
            <p:cNvSpPr>
              <a:spLocks noChangeArrowheads="1"/>
            </p:cNvSpPr>
            <p:nvPr/>
          </p:nvSpPr>
          <p:spPr bwMode="gray">
            <a:xfrm>
              <a:off x="5096" y="517"/>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2" name="LegendRectangle3">
              <a:extLst>
                <a:ext uri="{FF2B5EF4-FFF2-40B4-BE49-F238E27FC236}">
                  <a16:creationId xmlns:a16="http://schemas.microsoft.com/office/drawing/2014/main" id="{47C70F84-C2C7-46AE-B1AD-8CB46CCA9DF3}"/>
                </a:ext>
              </a:extLst>
            </p:cNvPr>
            <p:cNvSpPr>
              <a:spLocks noChangeArrowheads="1"/>
            </p:cNvSpPr>
            <p:nvPr/>
          </p:nvSpPr>
          <p:spPr bwMode="gray">
            <a:xfrm>
              <a:off x="4936" y="523"/>
              <a:ext cx="104" cy="104"/>
            </a:xfrm>
            <a:prstGeom prst="rect">
              <a:avLst/>
            </a:prstGeom>
            <a:solidFill>
              <a:srgbClr val="55B47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3" name="Legend4">
              <a:extLst>
                <a:ext uri="{FF2B5EF4-FFF2-40B4-BE49-F238E27FC236}">
                  <a16:creationId xmlns:a16="http://schemas.microsoft.com/office/drawing/2014/main" id="{7B681804-DE82-4F59-8942-958206A6D775}"/>
                </a:ext>
              </a:extLst>
            </p:cNvPr>
            <p:cNvSpPr>
              <a:spLocks noChangeArrowheads="1"/>
            </p:cNvSpPr>
            <p:nvPr/>
          </p:nvSpPr>
          <p:spPr bwMode="gray">
            <a:xfrm>
              <a:off x="5096" y="688"/>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4" name="LegendRectangle4">
              <a:extLst>
                <a:ext uri="{FF2B5EF4-FFF2-40B4-BE49-F238E27FC236}">
                  <a16:creationId xmlns:a16="http://schemas.microsoft.com/office/drawing/2014/main" id="{66D5DCF2-ADFF-434C-802C-80154CF4EEFA}"/>
                </a:ext>
              </a:extLst>
            </p:cNvPr>
            <p:cNvSpPr>
              <a:spLocks noChangeArrowheads="1"/>
            </p:cNvSpPr>
            <p:nvPr/>
          </p:nvSpPr>
          <p:spPr bwMode="gray">
            <a:xfrm>
              <a:off x="4936" y="694"/>
              <a:ext cx="104" cy="104"/>
            </a:xfrm>
            <a:prstGeom prst="rect">
              <a:avLst/>
            </a:prstGeom>
            <a:solidFill>
              <a:srgbClr val="3372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45" name="LegendLines" hidden="1">
            <a:extLst>
              <a:ext uri="{FF2B5EF4-FFF2-40B4-BE49-F238E27FC236}">
                <a16:creationId xmlns:a16="http://schemas.microsoft.com/office/drawing/2014/main" id="{24DA7C49-012D-4BF4-801F-000B08FDB8DB}"/>
              </a:ext>
            </a:extLst>
          </p:cNvPr>
          <p:cNvGrpSpPr>
            <a:grpSpLocks/>
          </p:cNvGrpSpPr>
          <p:nvPr/>
        </p:nvGrpSpPr>
        <p:grpSpPr bwMode="gray">
          <a:xfrm>
            <a:off x="7642979" y="705842"/>
            <a:ext cx="1167905" cy="741845"/>
            <a:chOff x="4750" y="176"/>
            <a:chExt cx="721" cy="458"/>
          </a:xfrm>
        </p:grpSpPr>
        <p:sp>
          <p:nvSpPr>
            <p:cNvPr id="246" name="LineLegend1">
              <a:extLst>
                <a:ext uri="{FF2B5EF4-FFF2-40B4-BE49-F238E27FC236}">
                  <a16:creationId xmlns:a16="http://schemas.microsoft.com/office/drawing/2014/main" id="{39EA9B37-BBF4-4D0F-A898-3944E050EA77}"/>
                </a:ext>
              </a:extLst>
            </p:cNvPr>
            <p:cNvSpPr>
              <a:spLocks noChangeShapeType="1"/>
            </p:cNvSpPr>
            <p:nvPr/>
          </p:nvSpPr>
          <p:spPr bwMode="gray">
            <a:xfrm>
              <a:off x="4750" y="233"/>
              <a:ext cx="288" cy="0"/>
            </a:xfrm>
            <a:prstGeom prst="line">
              <a:avLst/>
            </a:prstGeom>
            <a:noFill/>
            <a:ln w="28575">
              <a:solidFill>
                <a:srgbClr val="3372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7" name="LineLegend2">
              <a:extLst>
                <a:ext uri="{FF2B5EF4-FFF2-40B4-BE49-F238E27FC236}">
                  <a16:creationId xmlns:a16="http://schemas.microsoft.com/office/drawing/2014/main" id="{13E44DE0-4525-4A65-A81F-F5706439259F}"/>
                </a:ext>
              </a:extLst>
            </p:cNvPr>
            <p:cNvSpPr>
              <a:spLocks noChangeShapeType="1"/>
            </p:cNvSpPr>
            <p:nvPr/>
          </p:nvSpPr>
          <p:spPr bwMode="gray">
            <a:xfrm>
              <a:off x="4750" y="402"/>
              <a:ext cx="288" cy="0"/>
            </a:xfrm>
            <a:prstGeom prst="line">
              <a:avLst/>
            </a:prstGeom>
            <a:noFill/>
            <a:ln w="28575">
              <a:solidFill>
                <a:srgbClr val="3372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8" name="LineLegend3">
              <a:extLst>
                <a:ext uri="{FF2B5EF4-FFF2-40B4-BE49-F238E27FC236}">
                  <a16:creationId xmlns:a16="http://schemas.microsoft.com/office/drawing/2014/main" id="{725907F6-2295-40BF-9897-65CD68C1C5A0}"/>
                </a:ext>
              </a:extLst>
            </p:cNvPr>
            <p:cNvSpPr>
              <a:spLocks noChangeShapeType="1"/>
            </p:cNvSpPr>
            <p:nvPr/>
          </p:nvSpPr>
          <p:spPr bwMode="gray">
            <a:xfrm>
              <a:off x="4750" y="577"/>
              <a:ext cx="288" cy="0"/>
            </a:xfrm>
            <a:prstGeom prst="line">
              <a:avLst/>
            </a:prstGeom>
            <a:noFill/>
            <a:ln w="28575">
              <a:solidFill>
                <a:srgbClr val="3372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9" name="Legend1">
              <a:extLst>
                <a:ext uri="{FF2B5EF4-FFF2-40B4-BE49-F238E27FC236}">
                  <a16:creationId xmlns:a16="http://schemas.microsoft.com/office/drawing/2014/main" id="{1179389F-A4CE-4774-8E4A-50248D83A7FC}"/>
                </a:ext>
              </a:extLst>
            </p:cNvPr>
            <p:cNvSpPr>
              <a:spLocks noChangeArrowheads="1"/>
            </p:cNvSpPr>
            <p:nvPr/>
          </p:nvSpPr>
          <p:spPr bwMode="gray">
            <a:xfrm>
              <a:off x="5104"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0" name="Legend2">
              <a:extLst>
                <a:ext uri="{FF2B5EF4-FFF2-40B4-BE49-F238E27FC236}">
                  <a16:creationId xmlns:a16="http://schemas.microsoft.com/office/drawing/2014/main" id="{AC0C0CD9-FE01-4C39-A802-1D682AF41080}"/>
                </a:ext>
              </a:extLst>
            </p:cNvPr>
            <p:cNvSpPr>
              <a:spLocks noChangeArrowheads="1"/>
            </p:cNvSpPr>
            <p:nvPr/>
          </p:nvSpPr>
          <p:spPr bwMode="gray">
            <a:xfrm>
              <a:off x="5104" y="344"/>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1" name="Legend3">
              <a:extLst>
                <a:ext uri="{FF2B5EF4-FFF2-40B4-BE49-F238E27FC236}">
                  <a16:creationId xmlns:a16="http://schemas.microsoft.com/office/drawing/2014/main" id="{ABDC7ADA-5CF9-473B-900E-C762DB2F0BE4}"/>
                </a:ext>
              </a:extLst>
            </p:cNvPr>
            <p:cNvSpPr>
              <a:spLocks noChangeArrowheads="1"/>
            </p:cNvSpPr>
            <p:nvPr/>
          </p:nvSpPr>
          <p:spPr bwMode="gray">
            <a:xfrm>
              <a:off x="5104" y="520"/>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grpSp>
        <p:nvGrpSpPr>
          <p:cNvPr id="252" name="Sticker" hidden="1">
            <a:extLst>
              <a:ext uri="{FF2B5EF4-FFF2-40B4-BE49-F238E27FC236}">
                <a16:creationId xmlns:a16="http://schemas.microsoft.com/office/drawing/2014/main" id="{58CB69B6-A04E-4A58-885B-DC1A5C4FD9AB}"/>
              </a:ext>
            </a:extLst>
          </p:cNvPr>
          <p:cNvGrpSpPr/>
          <p:nvPr/>
        </p:nvGrpSpPr>
        <p:grpSpPr bwMode="gray">
          <a:xfrm>
            <a:off x="8236497" y="705842"/>
            <a:ext cx="574388" cy="241447"/>
            <a:chOff x="8177855" y="288153"/>
            <a:chExt cx="562920" cy="236641"/>
          </a:xfrm>
        </p:grpSpPr>
        <p:sp>
          <p:nvSpPr>
            <p:cNvPr id="253" name="StickerRectangle">
              <a:extLst>
                <a:ext uri="{FF2B5EF4-FFF2-40B4-BE49-F238E27FC236}">
                  <a16:creationId xmlns:a16="http://schemas.microsoft.com/office/drawing/2014/main" id="{87F0D757-2513-4B38-AD13-A0152E1636A8}"/>
                </a:ext>
              </a:extLst>
            </p:cNvPr>
            <p:cNvSpPr>
              <a:spLocks noChangeArrowheads="1"/>
            </p:cNvSpPr>
            <p:nvPr/>
          </p:nvSpPr>
          <p:spPr bwMode="gray">
            <a:xfrm>
              <a:off x="8177855" y="288153"/>
              <a:ext cx="562920" cy="23664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895350">
                <a:buClr>
                  <a:schemeClr val="tx2"/>
                </a:buClr>
              </a:pPr>
              <a:r>
                <a:rPr lang="de-DE" sz="1200" noProof="0" dirty="0">
                  <a:solidFill>
                    <a:schemeClr val="tx1"/>
                  </a:solidFill>
                  <a:latin typeface="+mn-lt"/>
                </a:rPr>
                <a:t>STICKER</a:t>
              </a:r>
            </a:p>
          </p:txBody>
        </p:sp>
        <p:cxnSp>
          <p:nvCxnSpPr>
            <p:cNvPr id="254" name="AutoShape 32">
              <a:extLst>
                <a:ext uri="{FF2B5EF4-FFF2-40B4-BE49-F238E27FC236}">
                  <a16:creationId xmlns:a16="http://schemas.microsoft.com/office/drawing/2014/main" id="{1398B4D7-125F-4DF8-BA27-26E0F99AAEA8}"/>
                </a:ext>
              </a:extLst>
            </p:cNvPr>
            <p:cNvCxnSpPr>
              <a:cxnSpLocks noChangeShapeType="1"/>
              <a:stCxn id="253" idx="4"/>
              <a:endCxn id="253" idx="6"/>
            </p:cNvCxnSpPr>
            <p:nvPr/>
          </p:nvCxnSpPr>
          <p:spPr bwMode="gray">
            <a:xfrm>
              <a:off x="8177855" y="524794"/>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55" name="AutoShape 32">
              <a:extLst>
                <a:ext uri="{FF2B5EF4-FFF2-40B4-BE49-F238E27FC236}">
                  <a16:creationId xmlns:a16="http://schemas.microsoft.com/office/drawing/2014/main" id="{FBF6EE8C-ACDF-405C-BDA6-C5AECD90CF66}"/>
                </a:ext>
              </a:extLst>
            </p:cNvPr>
            <p:cNvCxnSpPr>
              <a:cxnSpLocks noChangeShapeType="1"/>
              <a:stCxn id="253" idx="2"/>
              <a:endCxn id="253" idx="0"/>
            </p:cNvCxnSpPr>
            <p:nvPr userDrawn="1"/>
          </p:nvCxnSpPr>
          <p:spPr bwMode="gray">
            <a:xfrm>
              <a:off x="8177855" y="288153"/>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256" name="LegendMoons" hidden="1">
            <a:extLst>
              <a:ext uri="{FF2B5EF4-FFF2-40B4-BE49-F238E27FC236}">
                <a16:creationId xmlns:a16="http://schemas.microsoft.com/office/drawing/2014/main" id="{B9FD1467-C9BF-4995-943B-942940CE1C92}"/>
              </a:ext>
            </a:extLst>
          </p:cNvPr>
          <p:cNvGrpSpPr/>
          <p:nvPr/>
        </p:nvGrpSpPr>
        <p:grpSpPr bwMode="gray">
          <a:xfrm>
            <a:off x="7876846" y="705842"/>
            <a:ext cx="934038" cy="1333054"/>
            <a:chOff x="7769225" y="2105025"/>
            <a:chExt cx="915390" cy="1306516"/>
          </a:xfrm>
        </p:grpSpPr>
        <p:grpSp>
          <p:nvGrpSpPr>
            <p:cNvPr id="257" name="MoonLegend1">
              <a:extLst>
                <a:ext uri="{FF2B5EF4-FFF2-40B4-BE49-F238E27FC236}">
                  <a16:creationId xmlns:a16="http://schemas.microsoft.com/office/drawing/2014/main" id="{C141AADD-6EF5-408C-B89C-6998065C0812}"/>
                </a:ext>
              </a:extLst>
            </p:cNvPr>
            <p:cNvGrpSpPr>
              <a:grpSpLocks noChangeAspect="1"/>
            </p:cNvGrpSpPr>
            <p:nvPr>
              <p:custDataLst>
                <p:tags r:id="rId22"/>
              </p:custDataLst>
            </p:nvPr>
          </p:nvGrpSpPr>
          <p:grpSpPr bwMode="gray">
            <a:xfrm>
              <a:off x="7769225" y="2105025"/>
              <a:ext cx="209550" cy="209551"/>
              <a:chOff x="4533" y="183"/>
              <a:chExt cx="144" cy="144"/>
            </a:xfrm>
          </p:grpSpPr>
          <p:sp>
            <p:nvSpPr>
              <p:cNvPr id="275" name="Oval 38">
                <a:extLst>
                  <a:ext uri="{FF2B5EF4-FFF2-40B4-BE49-F238E27FC236}">
                    <a16:creationId xmlns:a16="http://schemas.microsoft.com/office/drawing/2014/main" id="{69F302F8-5305-4F34-85E9-4FB421CBB9B4}"/>
                  </a:ext>
                </a:extLst>
              </p:cNvPr>
              <p:cNvSpPr>
                <a:spLocks noChangeAspect="1" noChangeArrowheads="1"/>
              </p:cNvSpPr>
              <p:nvPr>
                <p:custDataLst>
                  <p:tags r:id="rId35"/>
                </p:custDataLst>
              </p:nvPr>
            </p:nvSpPr>
            <p:spPr bwMode="gray">
              <a:xfrm>
                <a:off x="4533" y="183"/>
                <a:ext cx="144" cy="144"/>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6" name="Arc 39">
                <a:extLst>
                  <a:ext uri="{FF2B5EF4-FFF2-40B4-BE49-F238E27FC236}">
                    <a16:creationId xmlns:a16="http://schemas.microsoft.com/office/drawing/2014/main" id="{2EF6E64B-E9EB-494C-83FB-007E7FB142AA}"/>
                  </a:ext>
                </a:extLst>
              </p:cNvPr>
              <p:cNvSpPr>
                <a:spLocks noChangeAspect="1"/>
              </p:cNvSpPr>
              <p:nvPr>
                <p:custDataLst>
                  <p:tags r:id="rId36"/>
                </p:custDataLst>
              </p:nvPr>
            </p:nvSpPr>
            <p:spPr bwMode="gray">
              <a:xfrm>
                <a:off x="4533" y="183"/>
                <a:ext cx="144" cy="144"/>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8" name="MoonLegend2">
              <a:extLst>
                <a:ext uri="{FF2B5EF4-FFF2-40B4-BE49-F238E27FC236}">
                  <a16:creationId xmlns:a16="http://schemas.microsoft.com/office/drawing/2014/main" id="{F7B87BFA-761F-4BD1-A15C-344C48FC3B70}"/>
                </a:ext>
              </a:extLst>
            </p:cNvPr>
            <p:cNvGrpSpPr>
              <a:grpSpLocks noChangeAspect="1"/>
            </p:cNvGrpSpPr>
            <p:nvPr>
              <p:custDataLst>
                <p:tags r:id="rId23"/>
              </p:custDataLst>
            </p:nvPr>
          </p:nvGrpSpPr>
          <p:grpSpPr bwMode="gray">
            <a:xfrm>
              <a:off x="7769225" y="2379266"/>
              <a:ext cx="209550" cy="209551"/>
              <a:chOff x="1694" y="2044"/>
              <a:chExt cx="160" cy="160"/>
            </a:xfrm>
          </p:grpSpPr>
          <p:sp>
            <p:nvSpPr>
              <p:cNvPr id="273" name="Oval 41">
                <a:extLst>
                  <a:ext uri="{FF2B5EF4-FFF2-40B4-BE49-F238E27FC236}">
                    <a16:creationId xmlns:a16="http://schemas.microsoft.com/office/drawing/2014/main" id="{61C3042E-6EAD-4A35-A7E4-C59B18A3EBF2}"/>
                  </a:ext>
                </a:extLst>
              </p:cNvPr>
              <p:cNvSpPr>
                <a:spLocks noChangeAspect="1" noChangeArrowheads="1"/>
              </p:cNvSpPr>
              <p:nvPr>
                <p:custDataLst>
                  <p:tags r:id="rId33"/>
                </p:custDataLst>
              </p:nvPr>
            </p:nvSpPr>
            <p:spPr bwMode="gray">
              <a:xfrm>
                <a:off x="1694" y="2044"/>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4" name="Arc 42">
                <a:extLst>
                  <a:ext uri="{FF2B5EF4-FFF2-40B4-BE49-F238E27FC236}">
                    <a16:creationId xmlns:a16="http://schemas.microsoft.com/office/drawing/2014/main" id="{4F3D0221-B283-4579-B397-F5330A0014C2}"/>
                  </a:ext>
                </a:extLst>
              </p:cNvPr>
              <p:cNvSpPr>
                <a:spLocks noChangeAspect="1"/>
              </p:cNvSpPr>
              <p:nvPr>
                <p:custDataLst>
                  <p:tags r:id="rId34"/>
                </p:custDataLst>
              </p:nvPr>
            </p:nvSpPr>
            <p:spPr bwMode="gray">
              <a:xfrm>
                <a:off x="1694" y="2044"/>
                <a:ext cx="160" cy="160"/>
              </a:xfrm>
              <a:prstGeom prst="arc">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9" name="MoonLegend4">
              <a:extLst>
                <a:ext uri="{FF2B5EF4-FFF2-40B4-BE49-F238E27FC236}">
                  <a16:creationId xmlns:a16="http://schemas.microsoft.com/office/drawing/2014/main" id="{BCCCD0D1-32E8-4A48-8135-0E58019CDAE8}"/>
                </a:ext>
              </a:extLst>
            </p:cNvPr>
            <p:cNvGrpSpPr>
              <a:grpSpLocks noChangeAspect="1"/>
            </p:cNvGrpSpPr>
            <p:nvPr>
              <p:custDataLst>
                <p:tags r:id="rId24"/>
              </p:custDataLst>
            </p:nvPr>
          </p:nvGrpSpPr>
          <p:grpSpPr bwMode="gray">
            <a:xfrm>
              <a:off x="7769225" y="2927748"/>
              <a:ext cx="209550" cy="209551"/>
              <a:chOff x="4495" y="1198"/>
              <a:chExt cx="160" cy="160"/>
            </a:xfrm>
          </p:grpSpPr>
          <p:sp>
            <p:nvSpPr>
              <p:cNvPr id="271" name="Oval 47">
                <a:extLst>
                  <a:ext uri="{FF2B5EF4-FFF2-40B4-BE49-F238E27FC236}">
                    <a16:creationId xmlns:a16="http://schemas.microsoft.com/office/drawing/2014/main" id="{4624F1EA-8FBC-451A-965F-7D43D249C0FD}"/>
                  </a:ext>
                </a:extLst>
              </p:cNvPr>
              <p:cNvSpPr>
                <a:spLocks noChangeAspect="1" noChangeArrowheads="1"/>
              </p:cNvSpPr>
              <p:nvPr>
                <p:custDataLst>
                  <p:tags r:id="rId31"/>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2" name="Arc 48">
                <a:extLst>
                  <a:ext uri="{FF2B5EF4-FFF2-40B4-BE49-F238E27FC236}">
                    <a16:creationId xmlns:a16="http://schemas.microsoft.com/office/drawing/2014/main" id="{A2A90D3D-76A7-49E1-B27E-ABC461AF523A}"/>
                  </a:ext>
                </a:extLst>
              </p:cNvPr>
              <p:cNvSpPr>
                <a:spLocks noChangeAspect="1"/>
              </p:cNvSpPr>
              <p:nvPr>
                <p:custDataLst>
                  <p:tags r:id="rId32"/>
                </p:custDataLst>
              </p:nvPr>
            </p:nvSpPr>
            <p:spPr bwMode="gray">
              <a:xfrm>
                <a:off x="4495" y="1198"/>
                <a:ext cx="160" cy="160"/>
              </a:xfrm>
              <a:prstGeom prst="arc">
                <a:avLst>
                  <a:gd name="adj1" fmla="val 16200000"/>
                  <a:gd name="adj2" fmla="val 108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60" name="MoonLegend5">
              <a:extLst>
                <a:ext uri="{FF2B5EF4-FFF2-40B4-BE49-F238E27FC236}">
                  <a16:creationId xmlns:a16="http://schemas.microsoft.com/office/drawing/2014/main" id="{C118DC04-4F9D-45EE-B5B2-78B7A6E9771B}"/>
                </a:ext>
              </a:extLst>
            </p:cNvPr>
            <p:cNvGrpSpPr>
              <a:grpSpLocks noChangeAspect="1"/>
            </p:cNvGrpSpPr>
            <p:nvPr>
              <p:custDataLst>
                <p:tags r:id="rId25"/>
              </p:custDataLst>
            </p:nvPr>
          </p:nvGrpSpPr>
          <p:grpSpPr bwMode="gray">
            <a:xfrm>
              <a:off x="7769225" y="3201990"/>
              <a:ext cx="209550" cy="209551"/>
              <a:chOff x="4495" y="1440"/>
              <a:chExt cx="160" cy="160"/>
            </a:xfrm>
          </p:grpSpPr>
          <p:sp>
            <p:nvSpPr>
              <p:cNvPr id="269" name="Oval 50">
                <a:extLst>
                  <a:ext uri="{FF2B5EF4-FFF2-40B4-BE49-F238E27FC236}">
                    <a16:creationId xmlns:a16="http://schemas.microsoft.com/office/drawing/2014/main" id="{CC3F96B2-DF3D-46E4-907E-D1AA42E4B328}"/>
                  </a:ext>
                </a:extLst>
              </p:cNvPr>
              <p:cNvSpPr>
                <a:spLocks noChangeAspect="1" noChangeArrowheads="1"/>
              </p:cNvSpPr>
              <p:nvPr>
                <p:custDataLst>
                  <p:tags r:id="rId29"/>
                </p:custDataLst>
              </p:nvPr>
            </p:nvSpPr>
            <p:spPr bwMode="gray">
              <a:xfrm>
                <a:off x="4495" y="1440"/>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0" name="Oval 51">
                <a:extLst>
                  <a:ext uri="{FF2B5EF4-FFF2-40B4-BE49-F238E27FC236}">
                    <a16:creationId xmlns:a16="http://schemas.microsoft.com/office/drawing/2014/main" id="{E8759416-6C68-42C6-8D9F-1C892B364596}"/>
                  </a:ext>
                </a:extLst>
              </p:cNvPr>
              <p:cNvSpPr>
                <a:spLocks noChangeAspect="1" noChangeArrowheads="1"/>
              </p:cNvSpPr>
              <p:nvPr>
                <p:custDataLst>
                  <p:tags r:id="rId30"/>
                </p:custDataLst>
              </p:nvPr>
            </p:nvSpPr>
            <p:spPr bwMode="gray">
              <a:xfrm>
                <a:off x="4495" y="1440"/>
                <a:ext cx="160" cy="160"/>
              </a:xfrm>
              <a:prstGeom prst="arc">
                <a:avLst>
                  <a:gd name="adj1" fmla="val 16200000"/>
                  <a:gd name="adj2" fmla="val 162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sp>
          <p:nvSpPr>
            <p:cNvPr id="261" name="Legend1">
              <a:extLst>
                <a:ext uri="{FF2B5EF4-FFF2-40B4-BE49-F238E27FC236}">
                  <a16:creationId xmlns:a16="http://schemas.microsoft.com/office/drawing/2014/main" id="{F9B455C1-E854-4256-BCEA-F3B06E26D914}"/>
                </a:ext>
              </a:extLst>
            </p:cNvPr>
            <p:cNvSpPr>
              <a:spLocks noChangeArrowheads="1"/>
            </p:cNvSpPr>
            <p:nvPr/>
          </p:nvSpPr>
          <p:spPr bwMode="gray">
            <a:xfrm>
              <a:off x="8089900" y="2117467"/>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2" name="Legend2">
              <a:extLst>
                <a:ext uri="{FF2B5EF4-FFF2-40B4-BE49-F238E27FC236}">
                  <a16:creationId xmlns:a16="http://schemas.microsoft.com/office/drawing/2014/main" id="{7D5A9FB9-F434-4D96-BAF5-0E11046E2C13}"/>
                </a:ext>
              </a:extLst>
            </p:cNvPr>
            <p:cNvSpPr>
              <a:spLocks noChangeArrowheads="1"/>
            </p:cNvSpPr>
            <p:nvPr/>
          </p:nvSpPr>
          <p:spPr bwMode="gray">
            <a:xfrm>
              <a:off x="8089900" y="2392363"/>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3" name="Legend3">
              <a:extLst>
                <a:ext uri="{FF2B5EF4-FFF2-40B4-BE49-F238E27FC236}">
                  <a16:creationId xmlns:a16="http://schemas.microsoft.com/office/drawing/2014/main" id="{A246E890-13DF-4A0E-A9B8-A144B6F04E21}"/>
                </a:ext>
              </a:extLst>
            </p:cNvPr>
            <p:cNvSpPr>
              <a:spLocks noChangeArrowheads="1"/>
            </p:cNvSpPr>
            <p:nvPr/>
          </p:nvSpPr>
          <p:spPr bwMode="gray">
            <a:xfrm>
              <a:off x="8089900" y="2667002"/>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4" name="Legend4">
              <a:extLst>
                <a:ext uri="{FF2B5EF4-FFF2-40B4-BE49-F238E27FC236}">
                  <a16:creationId xmlns:a16="http://schemas.microsoft.com/office/drawing/2014/main" id="{D1E040E8-71E3-4836-A062-B8120447C870}"/>
                </a:ext>
              </a:extLst>
            </p:cNvPr>
            <p:cNvSpPr>
              <a:spLocks noChangeArrowheads="1"/>
            </p:cNvSpPr>
            <p:nvPr/>
          </p:nvSpPr>
          <p:spPr bwMode="gray">
            <a:xfrm>
              <a:off x="8089900" y="2938465"/>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5" name="Legend5">
              <a:extLst>
                <a:ext uri="{FF2B5EF4-FFF2-40B4-BE49-F238E27FC236}">
                  <a16:creationId xmlns:a16="http://schemas.microsoft.com/office/drawing/2014/main" id="{50240907-172D-4753-91C9-80D0DA515981}"/>
                </a:ext>
              </a:extLst>
            </p:cNvPr>
            <p:cNvSpPr>
              <a:spLocks noChangeArrowheads="1"/>
            </p:cNvSpPr>
            <p:nvPr/>
          </p:nvSpPr>
          <p:spPr bwMode="gray">
            <a:xfrm>
              <a:off x="8089900" y="3214690"/>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nvGrpSpPr>
            <p:cNvPr id="266" name="MoonLegend3">
              <a:extLst>
                <a:ext uri="{FF2B5EF4-FFF2-40B4-BE49-F238E27FC236}">
                  <a16:creationId xmlns:a16="http://schemas.microsoft.com/office/drawing/2014/main" id="{734B19B6-EAB3-4182-A4D2-294E2B0914AE}"/>
                </a:ext>
              </a:extLst>
            </p:cNvPr>
            <p:cNvGrpSpPr>
              <a:grpSpLocks noChangeAspect="1"/>
            </p:cNvGrpSpPr>
            <p:nvPr>
              <p:custDataLst>
                <p:tags r:id="rId26"/>
              </p:custDataLst>
            </p:nvPr>
          </p:nvGrpSpPr>
          <p:grpSpPr bwMode="gray">
            <a:xfrm>
              <a:off x="7769225" y="2653507"/>
              <a:ext cx="209550" cy="209551"/>
              <a:chOff x="4495" y="1198"/>
              <a:chExt cx="160" cy="160"/>
            </a:xfrm>
          </p:grpSpPr>
          <p:sp>
            <p:nvSpPr>
              <p:cNvPr id="267" name="Oval 47">
                <a:extLst>
                  <a:ext uri="{FF2B5EF4-FFF2-40B4-BE49-F238E27FC236}">
                    <a16:creationId xmlns:a16="http://schemas.microsoft.com/office/drawing/2014/main" id="{4ED7ADEC-CA19-4A94-AECD-EAB2A6BEB1C5}"/>
                  </a:ext>
                </a:extLst>
              </p:cNvPr>
              <p:cNvSpPr>
                <a:spLocks noChangeAspect="1" noChangeArrowheads="1"/>
              </p:cNvSpPr>
              <p:nvPr>
                <p:custDataLst>
                  <p:tags r:id="rId27"/>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68" name="Arc 48">
                <a:extLst>
                  <a:ext uri="{FF2B5EF4-FFF2-40B4-BE49-F238E27FC236}">
                    <a16:creationId xmlns:a16="http://schemas.microsoft.com/office/drawing/2014/main" id="{E4E23CA7-BF4B-4C0F-BC49-209BD8CC9824}"/>
                  </a:ext>
                </a:extLst>
              </p:cNvPr>
              <p:cNvSpPr>
                <a:spLocks noChangeAspect="1"/>
              </p:cNvSpPr>
              <p:nvPr>
                <p:custDataLst>
                  <p:tags r:id="rId28"/>
                </p:custDataLst>
              </p:nvPr>
            </p:nvSpPr>
            <p:spPr bwMode="gray">
              <a:xfrm>
                <a:off x="4495" y="1198"/>
                <a:ext cx="160" cy="160"/>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sp>
        <p:nvSpPr>
          <p:cNvPr id="277" name="pg number">
            <a:extLst>
              <a:ext uri="{FF2B5EF4-FFF2-40B4-BE49-F238E27FC236}">
                <a16:creationId xmlns:a16="http://schemas.microsoft.com/office/drawing/2014/main" id="{2643CF11-ED9A-4B78-866C-85C18685F107}"/>
              </a:ext>
            </a:extLst>
          </p:cNvPr>
          <p:cNvSpPr>
            <a:spLocks/>
          </p:cNvSpPr>
          <p:nvPr/>
        </p:nvSpPr>
        <p:spPr bwMode="gray">
          <a:xfrm>
            <a:off x="8546388" y="4854488"/>
            <a:ext cx="264496" cy="92333"/>
          </a:xfrm>
          <a:prstGeom prst="rect">
            <a:avLst/>
          </a:prstGeom>
        </p:spPr>
        <p:txBody>
          <a:bodyPr vert="horz" wrap="none" lIns="0" tIns="0" rIns="0" bIns="0" rtlCol="0" anchor="ctr">
            <a:spAutoFit/>
          </a:bodyPr>
          <a:lstStyle/>
          <a:p>
            <a:pPr lvl="0" algn="r"/>
            <a:r>
              <a:rPr lang="de-DE" sz="600" noProof="0" dirty="0">
                <a:solidFill>
                  <a:srgbClr val="898989"/>
                </a:solidFill>
                <a:latin typeface="+mn-lt"/>
              </a:rPr>
              <a:t>Seite </a:t>
            </a:r>
            <a:fld id="{42C328C1-A84F-4A39-A664-DBA00541A8C6}" type="slidenum">
              <a:rPr lang="de-DE" sz="600" noProof="0" smtClean="0">
                <a:solidFill>
                  <a:srgbClr val="898989"/>
                </a:solidFill>
                <a:latin typeface="+mn-lt"/>
              </a:rPr>
              <a:pPr lvl="0" algn="r"/>
              <a:t>‹Nr.›</a:t>
            </a:fld>
            <a:endParaRPr lang="de-DE" sz="600" baseline="0" noProof="0" dirty="0">
              <a:solidFill>
                <a:srgbClr val="898989"/>
              </a:solidFill>
              <a:latin typeface="+mn-lt"/>
            </a:endParaRPr>
          </a:p>
        </p:txBody>
      </p:sp>
      <p:sp>
        <p:nvSpPr>
          <p:cNvPr id="278" name="3. Unit of measure" hidden="1">
            <a:extLst>
              <a:ext uri="{FF2B5EF4-FFF2-40B4-BE49-F238E27FC236}">
                <a16:creationId xmlns:a16="http://schemas.microsoft.com/office/drawing/2014/main" id="{C1C5E9FC-6DFB-4661-BBC8-BFE79A2A891E}"/>
              </a:ext>
            </a:extLst>
          </p:cNvPr>
          <p:cNvSpPr txBox="1">
            <a:spLocks noChangeArrowheads="1"/>
          </p:cNvSpPr>
          <p:nvPr/>
        </p:nvSpPr>
        <p:spPr bwMode="gray">
          <a:xfrm>
            <a:off x="482332" y="705842"/>
            <a:ext cx="8328552"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447675" algn="l"/>
              </a:tabLst>
              <a:defRPr/>
            </a:pPr>
            <a:r>
              <a:rPr lang="de-DE" sz="1600" baseline="0" noProof="0">
                <a:solidFill>
                  <a:schemeClr val="tx1"/>
                </a:solidFill>
                <a:latin typeface="+mn-lt"/>
              </a:rPr>
              <a:t>Subtitle</a:t>
            </a:r>
            <a:endParaRPr lang="de-DE" sz="1600" baseline="0" noProof="0" dirty="0">
              <a:solidFill>
                <a:schemeClr val="tx1"/>
              </a:solidFill>
              <a:latin typeface="+mn-lt"/>
            </a:endParaRPr>
          </a:p>
        </p:txBody>
      </p:sp>
      <p:sp>
        <p:nvSpPr>
          <p:cNvPr id="279" name="1. On-page tracker" hidden="1">
            <a:extLst>
              <a:ext uri="{FF2B5EF4-FFF2-40B4-BE49-F238E27FC236}">
                <a16:creationId xmlns:a16="http://schemas.microsoft.com/office/drawing/2014/main" id="{F2397FCC-58BD-48D6-B195-C27C77AD392F}"/>
              </a:ext>
            </a:extLst>
          </p:cNvPr>
          <p:cNvSpPr>
            <a:spLocks noChangeArrowheads="1"/>
          </p:cNvSpPr>
          <p:nvPr/>
        </p:nvSpPr>
        <p:spPr bwMode="gray">
          <a:xfrm>
            <a:off x="482332" y="39933"/>
            <a:ext cx="625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447675" algn="l"/>
              </a:tabLst>
            </a:pPr>
            <a:r>
              <a:rPr lang="de-DE" sz="1200" cap="all" baseline="0" dirty="0" err="1">
                <a:latin typeface="+mn-lt"/>
                <a:ea typeface="+mj-ea"/>
              </a:rPr>
              <a:t>TRACKER</a:t>
            </a:r>
            <a:endParaRPr lang="de-DE" sz="1200" cap="all" baseline="0" dirty="0">
              <a:latin typeface="+mn-lt"/>
              <a:ea typeface="+mj-ea"/>
            </a:endParaRPr>
          </a:p>
        </p:txBody>
      </p:sp>
      <p:grpSp>
        <p:nvGrpSpPr>
          <p:cNvPr id="286" name="Moon" hidden="1">
            <a:extLst>
              <a:ext uri="{FF2B5EF4-FFF2-40B4-BE49-F238E27FC236}">
                <a16:creationId xmlns:a16="http://schemas.microsoft.com/office/drawing/2014/main" id="{63BC6243-1F52-45E4-A894-40C9C2856252}"/>
              </a:ext>
            </a:extLst>
          </p:cNvPr>
          <p:cNvGrpSpPr/>
          <p:nvPr>
            <p:custDataLst>
              <p:tags r:id="rId7"/>
            </p:custDataLst>
          </p:nvPr>
        </p:nvGrpSpPr>
        <p:grpSpPr bwMode="gray">
          <a:xfrm>
            <a:off x="8551710" y="2916674"/>
            <a:ext cx="259174" cy="259159"/>
            <a:chOff x="762000" y="1270000"/>
            <a:chExt cx="254000" cy="254000"/>
          </a:xfrm>
        </p:grpSpPr>
        <p:sp>
          <p:nvSpPr>
            <p:cNvPr id="287" name="Oval 286">
              <a:extLst>
                <a:ext uri="{FF2B5EF4-FFF2-40B4-BE49-F238E27FC236}">
                  <a16:creationId xmlns:a16="http://schemas.microsoft.com/office/drawing/2014/main" id="{225CDC12-613F-4CBC-BA3D-52A937C71982}"/>
                </a:ext>
              </a:extLst>
            </p:cNvPr>
            <p:cNvSpPr/>
            <p:nvPr/>
          </p:nvSpPr>
          <p:spPr bwMode="gray">
            <a:xfrm>
              <a:off x="762000" y="1270000"/>
              <a:ext cx="254000" cy="254000"/>
            </a:xfrm>
            <a:prstGeom prst="ellipse">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e-DE" sz="1200" dirty="0">
                <a:solidFill>
                  <a:schemeClr val="tx1"/>
                </a:solidFill>
              </a:endParaRPr>
            </a:p>
          </p:txBody>
        </p:sp>
        <p:sp>
          <p:nvSpPr>
            <p:cNvPr id="288" name="Arc 287">
              <a:extLst>
                <a:ext uri="{FF2B5EF4-FFF2-40B4-BE49-F238E27FC236}">
                  <a16:creationId xmlns:a16="http://schemas.microsoft.com/office/drawing/2014/main" id="{0CD8258A-FCA7-4622-8D5B-8324DA89B6E2}"/>
                </a:ext>
              </a:extLst>
            </p:cNvPr>
            <p:cNvSpPr/>
            <p:nvPr/>
          </p:nvSpPr>
          <p:spPr bwMode="gray">
            <a:xfrm>
              <a:off x="762000" y="1270000"/>
              <a:ext cx="254000" cy="254000"/>
            </a:xfrm>
            <a:prstGeom prst="arc">
              <a:avLst/>
            </a:prstGeom>
            <a:solidFill>
              <a:srgbClr val="337299"/>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eaLnBrk="1"/>
              <a:endParaRPr lang="de-DE" sz="1200" dirty="0"/>
            </a:p>
          </p:txBody>
        </p:sp>
      </p:grpSp>
      <p:sp>
        <p:nvSpPr>
          <p:cNvPr id="280" name="Oval" hidden="1">
            <a:extLst>
              <a:ext uri="{FF2B5EF4-FFF2-40B4-BE49-F238E27FC236}">
                <a16:creationId xmlns:a16="http://schemas.microsoft.com/office/drawing/2014/main" id="{AAEEEC64-41F4-49EB-BDB4-5F1FABDE8324}"/>
              </a:ext>
            </a:extLst>
          </p:cNvPr>
          <p:cNvSpPr txBox="1">
            <a:spLocks/>
          </p:cNvSpPr>
          <p:nvPr>
            <p:custDataLst>
              <p:tags r:id="rId8"/>
            </p:custDataLst>
          </p:nvPr>
        </p:nvSpPr>
        <p:spPr bwMode="gray">
          <a:xfrm>
            <a:off x="5766479" y="933724"/>
            <a:ext cx="1315163" cy="1315086"/>
          </a:xfrm>
          <a:prstGeom prst="ellipse">
            <a:avLst/>
          </a:prstGeom>
          <a:solidFill>
            <a:srgbClr val="DCB45A"/>
          </a:solidFill>
          <a:ln w="9525">
            <a:solidFill>
              <a:schemeClr val="tx1"/>
            </a:solidFill>
            <a:miter lim="800000"/>
            <a:headEnd/>
            <a:tailEnd/>
          </a:ln>
          <a:effectLst/>
        </p:spPr>
        <p:txBody>
          <a:bodyPr vert="horz" wrap="square" lIns="36000" tIns="36000" rIns="36000" bIns="360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lgn="ctr"/>
            <a:r>
              <a:rPr lang="de-DE" sz="1600" dirty="0"/>
              <a:t>Text</a:t>
            </a:r>
          </a:p>
        </p:txBody>
      </p:sp>
      <p:sp>
        <p:nvSpPr>
          <p:cNvPr id="281" name="Rectangle" hidden="1">
            <a:extLst>
              <a:ext uri="{FF2B5EF4-FFF2-40B4-BE49-F238E27FC236}">
                <a16:creationId xmlns:a16="http://schemas.microsoft.com/office/drawing/2014/main" id="{2D6C430B-CBFD-49DE-8C43-0F367B21845D}"/>
              </a:ext>
            </a:extLst>
          </p:cNvPr>
          <p:cNvSpPr txBox="1">
            <a:spLocks/>
          </p:cNvSpPr>
          <p:nvPr>
            <p:custDataLst>
              <p:tags r:id="rId9"/>
            </p:custDataLst>
          </p:nvPr>
        </p:nvSpPr>
        <p:spPr bwMode="gray">
          <a:xfrm>
            <a:off x="2902711" y="933724"/>
            <a:ext cx="1315163" cy="1315086"/>
          </a:xfrm>
          <a:prstGeom prst="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2" name="RoundedRectangle" hidden="1">
            <a:extLst>
              <a:ext uri="{FF2B5EF4-FFF2-40B4-BE49-F238E27FC236}">
                <a16:creationId xmlns:a16="http://schemas.microsoft.com/office/drawing/2014/main" id="{74017F43-6896-4287-B25A-3224B3092F01}"/>
              </a:ext>
            </a:extLst>
          </p:cNvPr>
          <p:cNvSpPr txBox="1">
            <a:spLocks/>
          </p:cNvSpPr>
          <p:nvPr>
            <p:custDataLst>
              <p:tags r:id="rId10"/>
            </p:custDataLst>
          </p:nvPr>
        </p:nvSpPr>
        <p:spPr bwMode="gray">
          <a:xfrm>
            <a:off x="4334595" y="933724"/>
            <a:ext cx="1315163" cy="1315086"/>
          </a:xfrm>
          <a:prstGeom prst="round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3" name="Arrow" hidden="1">
            <a:extLst>
              <a:ext uri="{FF2B5EF4-FFF2-40B4-BE49-F238E27FC236}">
                <a16:creationId xmlns:a16="http://schemas.microsoft.com/office/drawing/2014/main" id="{1661818F-9796-4568-A871-51F991C80380}"/>
              </a:ext>
            </a:extLst>
          </p:cNvPr>
          <p:cNvSpPr txBox="1">
            <a:spLocks/>
          </p:cNvSpPr>
          <p:nvPr>
            <p:custDataLst>
              <p:tags r:id="rId11"/>
            </p:custDataLst>
          </p:nvPr>
        </p:nvSpPr>
        <p:spPr bwMode="gray">
          <a:xfrm>
            <a:off x="2900816" y="3278336"/>
            <a:ext cx="1578196" cy="789051"/>
          </a:xfrm>
          <a:prstGeom prst="rightArrow">
            <a:avLst>
              <a:gd name="adj1" fmla="val 54000"/>
              <a:gd name="adj2" fmla="val 37678"/>
            </a:avLst>
          </a:prstGeom>
          <a:solidFill>
            <a:srgbClr val="DCB45A"/>
          </a:solidFill>
          <a:ln w="9525">
            <a:solidFill>
              <a:schemeClr val="tx1"/>
            </a:solidFill>
            <a:miter lim="800000"/>
            <a:headEnd/>
            <a:tailEnd/>
          </a:ln>
          <a:effectLst/>
        </p:spPr>
        <p:txBody>
          <a:bodyPr vert="horz" wrap="square" lIns="7200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4" name="DirArrow" hidden="1">
            <a:extLst>
              <a:ext uri="{FF2B5EF4-FFF2-40B4-BE49-F238E27FC236}">
                <a16:creationId xmlns:a16="http://schemas.microsoft.com/office/drawing/2014/main" id="{158966D4-0635-4754-AC79-5C17C8C1D032}"/>
              </a:ext>
            </a:extLst>
          </p:cNvPr>
          <p:cNvSpPr>
            <a:spLocks noChangeArrowheads="1"/>
          </p:cNvSpPr>
          <p:nvPr>
            <p:custDataLst>
              <p:tags r:id="rId12"/>
            </p:custDataLst>
          </p:nvPr>
        </p:nvSpPr>
        <p:spPr bwMode="gray">
          <a:xfrm rot="5400000">
            <a:off x="6013042" y="2119046"/>
            <a:ext cx="2666994" cy="296350"/>
          </a:xfrm>
          <a:prstGeom prst="triangle">
            <a:avLst>
              <a:gd name="adj" fmla="val 50000"/>
            </a:avLst>
          </a:prstGeom>
          <a:solidFill>
            <a:srgbClr val="DCB45A"/>
          </a:solidFill>
          <a:ln w="9525">
            <a:solidFill>
              <a:schemeClr val="tx1"/>
            </a:solidFill>
            <a:miter lim="800000"/>
            <a:headEnd/>
            <a:tailEnd/>
          </a:ln>
          <a:effectLst/>
        </p:spPr>
        <p:txBody>
          <a:bodyPr wrap="none" anchor="ctr"/>
          <a:lstStyle/>
          <a:p>
            <a:pPr eaLnBrk="1"/>
            <a:endParaRPr lang="de-DE" sz="1600" dirty="0">
              <a:latin typeface="+mn-lt"/>
              <a:sym typeface="+mn-lt"/>
            </a:endParaRPr>
          </a:p>
        </p:txBody>
      </p:sp>
      <p:sp>
        <p:nvSpPr>
          <p:cNvPr id="285" name="Bracket" hidden="1">
            <a:extLst>
              <a:ext uri="{FF2B5EF4-FFF2-40B4-BE49-F238E27FC236}">
                <a16:creationId xmlns:a16="http://schemas.microsoft.com/office/drawing/2014/main" id="{5FCCB044-E9BF-430D-A825-D3CC24041CA2}"/>
              </a:ext>
            </a:extLst>
          </p:cNvPr>
          <p:cNvSpPr>
            <a:spLocks/>
          </p:cNvSpPr>
          <p:nvPr>
            <p:custDataLst>
              <p:tags r:id="rId13"/>
            </p:custDataLst>
          </p:nvPr>
        </p:nvSpPr>
        <p:spPr bwMode="gray">
          <a:xfrm>
            <a:off x="6362902" y="2369047"/>
            <a:ext cx="190425" cy="1578103"/>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3868"/>
              <a:gd name="connsiteY0" fmla="*/ 0 h 3282"/>
              <a:gd name="connsiteX1" fmla="*/ 3818 w 3868"/>
              <a:gd name="connsiteY1" fmla="*/ 213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79 w 3868"/>
              <a:gd name="connsiteY2" fmla="*/ 537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3818 w 3818"/>
              <a:gd name="connsiteY4" fmla="*/ 2754 h 3282"/>
              <a:gd name="connsiteX5" fmla="*/ 3818 w 3818"/>
              <a:gd name="connsiteY5" fmla="*/ 3282 h 3282"/>
              <a:gd name="connsiteX6" fmla="*/ 3753 w 381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79 w 3818"/>
              <a:gd name="connsiteY4" fmla="*/ 615 h 3282"/>
              <a:gd name="connsiteX5" fmla="*/ 3818 w 3818"/>
              <a:gd name="connsiteY5" fmla="*/ 3282 h 3282"/>
              <a:gd name="connsiteX6" fmla="*/ 3753 w 3818"/>
              <a:gd name="connsiteY6" fmla="*/ 3282 h 3282"/>
              <a:gd name="connsiteX0" fmla="*/ 0 w 3753"/>
              <a:gd name="connsiteY0" fmla="*/ 0 h 3282"/>
              <a:gd name="connsiteX1" fmla="*/ 79 w 3753"/>
              <a:gd name="connsiteY1" fmla="*/ 0 h 3282"/>
              <a:gd name="connsiteX2" fmla="*/ 79 w 3753"/>
              <a:gd name="connsiteY2" fmla="*/ 537 h 3282"/>
              <a:gd name="connsiteX3" fmla="*/ 118 w 3753"/>
              <a:gd name="connsiteY3" fmla="*/ 576 h 3282"/>
              <a:gd name="connsiteX4" fmla="*/ 79 w 3753"/>
              <a:gd name="connsiteY4" fmla="*/ 615 h 3282"/>
              <a:gd name="connsiteX5" fmla="*/ 79 w 3753"/>
              <a:gd name="connsiteY5" fmla="*/ 1152 h 3282"/>
              <a:gd name="connsiteX6" fmla="*/ 3753 w 3753"/>
              <a:gd name="connsiteY6" fmla="*/ 3282 h 3282"/>
              <a:gd name="connsiteX0" fmla="*/ 0 w 118"/>
              <a:gd name="connsiteY0" fmla="*/ 0 h 1152"/>
              <a:gd name="connsiteX1" fmla="*/ 79 w 118"/>
              <a:gd name="connsiteY1" fmla="*/ 0 h 1152"/>
              <a:gd name="connsiteX2" fmla="*/ 79 w 118"/>
              <a:gd name="connsiteY2" fmla="*/ 537 h 1152"/>
              <a:gd name="connsiteX3" fmla="*/ 118 w 118"/>
              <a:gd name="connsiteY3" fmla="*/ 576 h 1152"/>
              <a:gd name="connsiteX4" fmla="*/ 79 w 118"/>
              <a:gd name="connsiteY4" fmla="*/ 615 h 1152"/>
              <a:gd name="connsiteX5" fmla="*/ 79 w 118"/>
              <a:gd name="connsiteY5" fmla="*/ 1152 h 1152"/>
              <a:gd name="connsiteX6" fmla="*/ 0 w 118"/>
              <a:gd name="connsiteY6" fmla="*/ 1152 h 1152"/>
              <a:gd name="connsiteX0" fmla="*/ 0 w 4763"/>
              <a:gd name="connsiteY0" fmla="*/ 0 h 2881"/>
              <a:gd name="connsiteX1" fmla="*/ 4724 w 4763"/>
              <a:gd name="connsiteY1" fmla="*/ 1729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93 w 4763"/>
              <a:gd name="connsiteY2" fmla="*/ 529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4724 w 4724"/>
              <a:gd name="connsiteY4" fmla="*/ 2344 h 2881"/>
              <a:gd name="connsiteX5" fmla="*/ 4724 w 4724"/>
              <a:gd name="connsiteY5" fmla="*/ 2881 h 2881"/>
              <a:gd name="connsiteX6" fmla="*/ 4645 w 4724"/>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93 w 4724"/>
              <a:gd name="connsiteY4" fmla="*/ 622 h 2881"/>
              <a:gd name="connsiteX5" fmla="*/ 4724 w 4724"/>
              <a:gd name="connsiteY5" fmla="*/ 2881 h 2881"/>
              <a:gd name="connsiteX6" fmla="*/ 4645 w 4724"/>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 name="connsiteX0" fmla="*/ 0 w 4784"/>
              <a:gd name="connsiteY0" fmla="*/ 0 h 2881"/>
              <a:gd name="connsiteX1" fmla="*/ 4738 w 4784"/>
              <a:gd name="connsiteY1" fmla="*/ 1729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93 w 4784"/>
              <a:gd name="connsiteY2" fmla="*/ 529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4738 w 4738"/>
              <a:gd name="connsiteY4" fmla="*/ 2351 h 2881"/>
              <a:gd name="connsiteX5" fmla="*/ 4738 w 4738"/>
              <a:gd name="connsiteY5" fmla="*/ 2881 h 2881"/>
              <a:gd name="connsiteX6" fmla="*/ 4645 w 4738"/>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93 w 4738"/>
              <a:gd name="connsiteY4" fmla="*/ 622 h 2881"/>
              <a:gd name="connsiteX5" fmla="*/ 4738 w 4738"/>
              <a:gd name="connsiteY5" fmla="*/ 2881 h 2881"/>
              <a:gd name="connsiteX6" fmla="*/ 4645 w 4738"/>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 h="1152">
                <a:moveTo>
                  <a:pt x="0" y="0"/>
                </a:moveTo>
                <a:lnTo>
                  <a:pt x="93" y="0"/>
                </a:lnTo>
                <a:lnTo>
                  <a:pt x="93" y="529"/>
                </a:lnTo>
                <a:lnTo>
                  <a:pt x="139" y="576"/>
                </a:lnTo>
                <a:lnTo>
                  <a:pt x="93" y="622"/>
                </a:lnTo>
                <a:lnTo>
                  <a:pt x="93" y="1152"/>
                </a:lnTo>
                <a:lnTo>
                  <a:pt x="0" y="115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de-DE" sz="1600" dirty="0">
              <a:latin typeface="+mn-lt"/>
              <a:sym typeface="+mn-lt"/>
            </a:endParaRPr>
          </a:p>
        </p:txBody>
      </p:sp>
      <p:grpSp>
        <p:nvGrpSpPr>
          <p:cNvPr id="289" name="Flow" hidden="1">
            <a:extLst>
              <a:ext uri="{FF2B5EF4-FFF2-40B4-BE49-F238E27FC236}">
                <a16:creationId xmlns:a16="http://schemas.microsoft.com/office/drawing/2014/main" id="{15CD1487-2678-44E2-B5CC-49CEB35C48CB}"/>
              </a:ext>
            </a:extLst>
          </p:cNvPr>
          <p:cNvGrpSpPr>
            <a:grpSpLocks/>
          </p:cNvGrpSpPr>
          <p:nvPr>
            <p:custDataLst>
              <p:tags r:id="rId14"/>
            </p:custDataLst>
          </p:nvPr>
        </p:nvGrpSpPr>
        <p:grpSpPr bwMode="gray">
          <a:xfrm>
            <a:off x="2902711" y="2369047"/>
            <a:ext cx="1578196" cy="789051"/>
            <a:chOff x="5905500" y="3124200"/>
            <a:chExt cx="1828800" cy="914400"/>
          </a:xfrm>
          <a:solidFill>
            <a:srgbClr val="DCB45A"/>
          </a:solidFill>
        </p:grpSpPr>
        <p:sp>
          <p:nvSpPr>
            <p:cNvPr id="290" name="Freeform 85">
              <a:extLst>
                <a:ext uri="{FF2B5EF4-FFF2-40B4-BE49-F238E27FC236}">
                  <a16:creationId xmlns:a16="http://schemas.microsoft.com/office/drawing/2014/main" id="{6EF94FCB-53EA-4797-A26F-EBE1A10BEA94}"/>
                </a:ext>
              </a:extLst>
            </p:cNvPr>
            <p:cNvSpPr/>
            <p:nvPr>
              <p:custDataLst>
                <p:tags r:id="rId20"/>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1" name="TextBox 290">
              <a:extLst>
                <a:ext uri="{FF2B5EF4-FFF2-40B4-BE49-F238E27FC236}">
                  <a16:creationId xmlns:a16="http://schemas.microsoft.com/office/drawing/2014/main" id="{D66916BC-2C12-4199-9019-E1682114580E}"/>
                </a:ext>
              </a:extLst>
            </p:cNvPr>
            <p:cNvSpPr txBox="1"/>
            <p:nvPr>
              <p:custDataLst>
                <p:tags r:id="rId21"/>
              </p:custDataLst>
            </p:nvPr>
          </p:nvSpPr>
          <p:spPr bwMode="gray">
            <a:xfrm>
              <a:off x="5969000" y="3187700"/>
              <a:ext cx="1524000" cy="79375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grpSp>
        <p:nvGrpSpPr>
          <p:cNvPr id="292" name="SplitFlow" hidden="1">
            <a:extLst>
              <a:ext uri="{FF2B5EF4-FFF2-40B4-BE49-F238E27FC236}">
                <a16:creationId xmlns:a16="http://schemas.microsoft.com/office/drawing/2014/main" id="{73A0864C-2FD8-4FCE-ACEB-DEE00BA7CF76}"/>
              </a:ext>
            </a:extLst>
          </p:cNvPr>
          <p:cNvGrpSpPr/>
          <p:nvPr>
            <p:custDataLst>
              <p:tags r:id="rId15"/>
            </p:custDataLst>
          </p:nvPr>
        </p:nvGrpSpPr>
        <p:grpSpPr bwMode="gray">
          <a:xfrm>
            <a:off x="4632807" y="2369047"/>
            <a:ext cx="1578196" cy="789051"/>
            <a:chOff x="114300" y="1270000"/>
            <a:chExt cx="1828800" cy="914400"/>
          </a:xfrm>
          <a:solidFill>
            <a:srgbClr val="DCB45A"/>
          </a:solidFill>
        </p:grpSpPr>
        <p:sp>
          <p:nvSpPr>
            <p:cNvPr id="293" name="Freeform 88">
              <a:extLst>
                <a:ext uri="{FF2B5EF4-FFF2-40B4-BE49-F238E27FC236}">
                  <a16:creationId xmlns:a16="http://schemas.microsoft.com/office/drawing/2014/main" id="{7F450F19-2202-46C9-B60D-9542379B2702}"/>
                </a:ext>
              </a:extLst>
            </p:cNvPr>
            <p:cNvSpPr/>
            <p:nvPr>
              <p:custDataLst>
                <p:tags r:id="rId16"/>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4" name="TextBox 293">
              <a:extLst>
                <a:ext uri="{FF2B5EF4-FFF2-40B4-BE49-F238E27FC236}">
                  <a16:creationId xmlns:a16="http://schemas.microsoft.com/office/drawing/2014/main" id="{15247FC2-B846-48EF-B0A5-0E1AC51708E7}"/>
                </a:ext>
              </a:extLst>
            </p:cNvPr>
            <p:cNvSpPr txBox="1"/>
            <p:nvPr>
              <p:custDataLst>
                <p:tags r:id="rId17"/>
              </p:custDataLst>
            </p:nvPr>
          </p:nvSpPr>
          <p:spPr bwMode="gray">
            <a:xfrm>
              <a:off x="177800" y="1327150"/>
              <a:ext cx="1524000" cy="33615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sp>
          <p:nvSpPr>
            <p:cNvPr id="295" name="Freeform 90">
              <a:extLst>
                <a:ext uri="{FF2B5EF4-FFF2-40B4-BE49-F238E27FC236}">
                  <a16:creationId xmlns:a16="http://schemas.microsoft.com/office/drawing/2014/main" id="{6901536F-391C-4721-9A47-FA9FDF2C8987}"/>
                </a:ext>
              </a:extLst>
            </p:cNvPr>
            <p:cNvSpPr/>
            <p:nvPr>
              <p:custDataLst>
                <p:tags r:id="rId18"/>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6" name="TextBox 295">
              <a:extLst>
                <a:ext uri="{FF2B5EF4-FFF2-40B4-BE49-F238E27FC236}">
                  <a16:creationId xmlns:a16="http://schemas.microsoft.com/office/drawing/2014/main" id="{29AF8259-FE75-48B0-8B41-F897677AFE7C}"/>
                </a:ext>
              </a:extLst>
            </p:cNvPr>
            <p:cNvSpPr txBox="1"/>
            <p:nvPr>
              <p:custDataLst>
                <p:tags r:id="rId19"/>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sp>
        <p:nvSpPr>
          <p:cNvPr id="298" name="4. Footnote" hidden="1">
            <a:extLst>
              <a:ext uri="{FF2B5EF4-FFF2-40B4-BE49-F238E27FC236}">
                <a16:creationId xmlns:a16="http://schemas.microsoft.com/office/drawing/2014/main" id="{62A356C6-7F50-4D97-A742-34F98DCA1818}"/>
              </a:ext>
            </a:extLst>
          </p:cNvPr>
          <p:cNvSpPr txBox="1">
            <a:spLocks noChangeArrowheads="1"/>
          </p:cNvSpPr>
          <p:nvPr/>
        </p:nvSpPr>
        <p:spPr bwMode="gray">
          <a:xfrm>
            <a:off x="1364565" y="4668091"/>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65088" indent="-65088">
              <a:defRPr/>
            </a:pPr>
            <a:r>
              <a:rPr lang="de-DE" sz="800" baseline="0" noProof="0" dirty="0">
                <a:latin typeface="+mn-lt"/>
              </a:rPr>
              <a:t>1 Fußnote</a:t>
            </a:r>
          </a:p>
        </p:txBody>
      </p:sp>
      <p:sp>
        <p:nvSpPr>
          <p:cNvPr id="299" name="5. Source" hidden="1">
            <a:extLst>
              <a:ext uri="{FF2B5EF4-FFF2-40B4-BE49-F238E27FC236}">
                <a16:creationId xmlns:a16="http://schemas.microsoft.com/office/drawing/2014/main" id="{344D905E-19C6-4CC0-B71D-D835FCD0BC0A}"/>
              </a:ext>
            </a:extLst>
          </p:cNvPr>
          <p:cNvSpPr>
            <a:spLocks noChangeArrowheads="1"/>
          </p:cNvSpPr>
          <p:nvPr/>
        </p:nvSpPr>
        <p:spPr bwMode="gray">
          <a:xfrm>
            <a:off x="1364565" y="4823720"/>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65113" indent="-265113" defTabSz="895350">
              <a:tabLst/>
            </a:pPr>
            <a:r>
              <a:rPr lang="de-DE" sz="800" baseline="0" noProof="0" dirty="0">
                <a:solidFill>
                  <a:srgbClr val="000000"/>
                </a:solidFill>
                <a:latin typeface="+mn-lt"/>
              </a:rPr>
              <a:t>Quelle: Quelle</a:t>
            </a:r>
          </a:p>
        </p:txBody>
      </p:sp>
    </p:spTree>
    <p:extLst>
      <p:ext uri="{BB962C8B-B14F-4D97-AF65-F5344CB8AC3E}">
        <p14:creationId xmlns:p14="http://schemas.microsoft.com/office/powerpoint/2010/main" val="31942646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Lst>
  <p:txStyles>
    <p:titleStyle>
      <a:lvl1pPr algn="l" defTabSz="671496" rtl="0" eaLnBrk="1" fontAlgn="base" hangingPunct="1">
        <a:spcBef>
          <a:spcPct val="0"/>
        </a:spcBef>
        <a:spcAft>
          <a:spcPct val="0"/>
        </a:spcAft>
        <a:tabLst>
          <a:tab pos="447675" algn="l"/>
        </a:tabLst>
        <a:defRPr sz="2400" b="0" baseline="0">
          <a:solidFill>
            <a:schemeClr val="tx2"/>
          </a:solidFill>
          <a:latin typeface="+mj-lt"/>
          <a:ea typeface="+mj-ea"/>
          <a:cs typeface="+mj-cs"/>
        </a:defRPr>
      </a:lvl1pPr>
      <a:lvl2pPr algn="l" defTabSz="671496" rtl="0" eaLnBrk="1" fontAlgn="base" hangingPunct="1">
        <a:spcBef>
          <a:spcPct val="0"/>
        </a:spcBef>
        <a:spcAft>
          <a:spcPct val="0"/>
        </a:spcAft>
        <a:defRPr sz="1425" b="1">
          <a:solidFill>
            <a:schemeClr val="tx2"/>
          </a:solidFill>
          <a:latin typeface="Arial" charset="0"/>
        </a:defRPr>
      </a:lvl2pPr>
      <a:lvl3pPr algn="l" defTabSz="671496" rtl="0" eaLnBrk="1" fontAlgn="base" hangingPunct="1">
        <a:spcBef>
          <a:spcPct val="0"/>
        </a:spcBef>
        <a:spcAft>
          <a:spcPct val="0"/>
        </a:spcAft>
        <a:defRPr sz="1425" b="1">
          <a:solidFill>
            <a:schemeClr val="tx2"/>
          </a:solidFill>
          <a:latin typeface="Arial" charset="0"/>
        </a:defRPr>
      </a:lvl3pPr>
      <a:lvl4pPr algn="l" defTabSz="671496" rtl="0" eaLnBrk="1" fontAlgn="base" hangingPunct="1">
        <a:spcBef>
          <a:spcPct val="0"/>
        </a:spcBef>
        <a:spcAft>
          <a:spcPct val="0"/>
        </a:spcAft>
        <a:defRPr sz="1425" b="1">
          <a:solidFill>
            <a:schemeClr val="tx2"/>
          </a:solidFill>
          <a:latin typeface="Arial" charset="0"/>
        </a:defRPr>
      </a:lvl4pPr>
      <a:lvl5pPr algn="l" defTabSz="671496" rtl="0" eaLnBrk="1" fontAlgn="base" hangingPunct="1">
        <a:spcBef>
          <a:spcPct val="0"/>
        </a:spcBef>
        <a:spcAft>
          <a:spcPct val="0"/>
        </a:spcAft>
        <a:defRPr sz="1425" b="1">
          <a:solidFill>
            <a:schemeClr val="tx2"/>
          </a:solidFill>
          <a:latin typeface="Arial" charset="0"/>
        </a:defRPr>
      </a:lvl5pPr>
      <a:lvl6pPr marL="342892" algn="l" defTabSz="671496" rtl="0" eaLnBrk="1" fontAlgn="base" hangingPunct="1">
        <a:spcBef>
          <a:spcPct val="0"/>
        </a:spcBef>
        <a:spcAft>
          <a:spcPct val="0"/>
        </a:spcAft>
        <a:defRPr sz="1425" b="1">
          <a:solidFill>
            <a:schemeClr val="tx2"/>
          </a:solidFill>
          <a:latin typeface="Arial" charset="0"/>
        </a:defRPr>
      </a:lvl6pPr>
      <a:lvl7pPr marL="685783" algn="l" defTabSz="671496" rtl="0" eaLnBrk="1" fontAlgn="base" hangingPunct="1">
        <a:spcBef>
          <a:spcPct val="0"/>
        </a:spcBef>
        <a:spcAft>
          <a:spcPct val="0"/>
        </a:spcAft>
        <a:defRPr sz="1425" b="1">
          <a:solidFill>
            <a:schemeClr val="tx2"/>
          </a:solidFill>
          <a:latin typeface="Arial" charset="0"/>
        </a:defRPr>
      </a:lvl7pPr>
      <a:lvl8pPr marL="1028675" algn="l" defTabSz="671496" rtl="0" eaLnBrk="1" fontAlgn="base" hangingPunct="1">
        <a:spcBef>
          <a:spcPct val="0"/>
        </a:spcBef>
        <a:spcAft>
          <a:spcPct val="0"/>
        </a:spcAft>
        <a:defRPr sz="1425" b="1">
          <a:solidFill>
            <a:schemeClr val="tx2"/>
          </a:solidFill>
          <a:latin typeface="Arial" charset="0"/>
        </a:defRPr>
      </a:lvl8pPr>
      <a:lvl9pPr marL="1371566" algn="l" defTabSz="671496" rtl="0" eaLnBrk="1" fontAlgn="base" hangingPunct="1">
        <a:spcBef>
          <a:spcPct val="0"/>
        </a:spcBef>
        <a:spcAft>
          <a:spcPct val="0"/>
        </a:spcAft>
        <a:defRPr sz="1425" b="1">
          <a:solidFill>
            <a:schemeClr val="tx2"/>
          </a:solidFill>
          <a:latin typeface="Arial" charset="0"/>
        </a:defRPr>
      </a:lvl9pPr>
    </p:titleStyle>
    <p:bodyStyle>
      <a:lvl1pPr marL="0" indent="0" algn="l" defTabSz="67149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8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2pPr>
      <a:lvl3pPr marL="360000" indent="-180000" algn="l" defTabSz="671496" rtl="0" eaLnBrk="1" fontAlgn="base" hangingPunct="1">
        <a:spcBef>
          <a:spcPct val="0"/>
        </a:spcBef>
        <a:spcAft>
          <a:spcPct val="0"/>
        </a:spcAft>
        <a:buClr>
          <a:schemeClr val="tx2"/>
        </a:buClr>
        <a:buSzPct val="100000"/>
        <a:buFont typeface="Arial" panose="020B0604020202020204" pitchFamily="34" charset="0"/>
        <a:buChar char="•"/>
        <a:defRPr sz="1600" baseline="0">
          <a:solidFill>
            <a:schemeClr val="tx1"/>
          </a:solidFill>
          <a:latin typeface="+mn-lt"/>
          <a:ea typeface="+mn-ea"/>
          <a:cs typeface="+mn-cs"/>
        </a:defRPr>
      </a:lvl3pPr>
      <a:lvl4pPr marL="54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4pPr>
      <a:lvl5pPr marL="72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5pPr>
      <a:lvl6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07">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4"/>
            </p:custDataLst>
            <p:extLst>
              <p:ext uri="{D42A27DB-BD31-4B8C-83A1-F6EECF244321}">
                <p14:modId xmlns:p14="http://schemas.microsoft.com/office/powerpoint/2010/main" val="394523057"/>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2" name="Object 1" hidden="1"/>
                      <p:cNvPicPr/>
                      <p:nvPr/>
                    </p:nvPicPr>
                    <p:blipFill>
                      <a:blip r:embed="rId32"/>
                      <a:stretch>
                        <a:fillRect/>
                      </a:stretch>
                    </p:blipFill>
                    <p:spPr>
                      <a:xfrm>
                        <a:off x="0" y="0"/>
                        <a:ext cx="161984" cy="121481"/>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F4452915-CFCB-492E-BF95-D4C5B17D5C16}"/>
              </a:ext>
            </a:extLst>
          </p:cNvPr>
          <p:cNvSpPr/>
          <p:nvPr>
            <p:custDataLst>
              <p:tags r:id="rId5"/>
            </p:custDataLst>
          </p:nvPr>
        </p:nvSpPr>
        <p:spPr>
          <a:xfrm>
            <a:off x="0" y="0"/>
            <a:ext cx="47940" cy="38179"/>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223" b="0" i="0" baseline="0" dirty="0" err="1">
              <a:solidFill>
                <a:schemeClr val="tx1"/>
              </a:solidFill>
              <a:latin typeface="Arial" panose="020B0604020202020204" pitchFamily="34" charset="0"/>
              <a:ea typeface="+mj-ea"/>
              <a:cs typeface="+mj-cs"/>
              <a:sym typeface="Arial" panose="020B0604020202020204" pitchFamily="34" charset="0"/>
            </a:endParaRPr>
          </a:p>
        </p:txBody>
      </p:sp>
      <p:sp>
        <p:nvSpPr>
          <p:cNvPr id="24" name="Rectangle 286"/>
          <p:cNvSpPr>
            <a:spLocks noGrp="1" noChangeArrowheads="1"/>
          </p:cNvSpPr>
          <p:nvPr>
            <p:ph type="body" idx="1"/>
          </p:nvPr>
        </p:nvSpPr>
        <p:spPr bwMode="gray">
          <a:xfrm>
            <a:off x="161985" y="682441"/>
            <a:ext cx="8829089" cy="36612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defTabSz="354175"/>
            <a:r>
              <a:rPr lang="en-US" noProof="0"/>
              <a:t>Edit Master text styles</a:t>
            </a:r>
          </a:p>
          <a:p>
            <a:pPr lvl="1" defTabSz="354175"/>
            <a:r>
              <a:rPr lang="en-US" noProof="0"/>
              <a:t>Second level</a:t>
            </a:r>
          </a:p>
          <a:p>
            <a:pPr lvl="2" defTabSz="354175"/>
            <a:r>
              <a:rPr lang="en-US" noProof="0"/>
              <a:t>Third level</a:t>
            </a:r>
          </a:p>
          <a:p>
            <a:pPr lvl="3" defTabSz="354175"/>
            <a:r>
              <a:rPr lang="en-US" noProof="0"/>
              <a:t>Fourth level</a:t>
            </a:r>
          </a:p>
          <a:p>
            <a:pPr lvl="4" defTabSz="354175"/>
            <a:r>
              <a:rPr lang="en-US" noProof="0"/>
              <a:t>Fifth level</a:t>
            </a:r>
            <a:endParaRPr lang="de-DE" noProof="0" dirty="0"/>
          </a:p>
        </p:txBody>
      </p:sp>
      <p:sp>
        <p:nvSpPr>
          <p:cNvPr id="25" name="Title Placeholder 2"/>
          <p:cNvSpPr>
            <a:spLocks noGrp="1" noChangeArrowheads="1"/>
          </p:cNvSpPr>
          <p:nvPr>
            <p:ph type="title"/>
          </p:nvPr>
        </p:nvSpPr>
        <p:spPr bwMode="gray">
          <a:xfrm>
            <a:off x="161984" y="122356"/>
            <a:ext cx="8829089" cy="18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n-US"/>
              <a:t>Click to edit Master title style</a:t>
            </a:r>
            <a:endParaRPr lang="en-US" dirty="0"/>
          </a:p>
        </p:txBody>
      </p:sp>
      <p:sp>
        <p:nvSpPr>
          <p:cNvPr id="26" name="1. On-page tracker" hidden="1"/>
          <p:cNvSpPr>
            <a:spLocks noChangeArrowheads="1"/>
          </p:cNvSpPr>
          <p:nvPr/>
        </p:nvSpPr>
        <p:spPr bwMode="auto">
          <a:xfrm>
            <a:off x="161985" y="27038"/>
            <a:ext cx="363882" cy="91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258869" algn="l"/>
              </a:tabLst>
            </a:pPr>
            <a:r>
              <a:rPr lang="de-DE" sz="595" cap="all" baseline="0" noProof="0" dirty="0" err="1">
                <a:solidFill>
                  <a:schemeClr val="tx1"/>
                </a:solidFill>
                <a:latin typeface="+mn-lt"/>
                <a:ea typeface="+mj-ea"/>
              </a:rPr>
              <a:t>TRACKER</a:t>
            </a:r>
            <a:endParaRPr lang="de-DE" sz="595" cap="all" baseline="0" noProof="0" dirty="0">
              <a:solidFill>
                <a:schemeClr val="tx1"/>
              </a:solidFill>
              <a:latin typeface="+mn-lt"/>
              <a:ea typeface="+mj-ea"/>
            </a:endParaRPr>
          </a:p>
        </p:txBody>
      </p:sp>
      <p:sp>
        <p:nvSpPr>
          <p:cNvPr id="36" name="3. Unit of measure" hidden="1"/>
          <p:cNvSpPr txBox="1">
            <a:spLocks noChangeArrowheads="1"/>
          </p:cNvSpPr>
          <p:nvPr/>
        </p:nvSpPr>
        <p:spPr bwMode="auto">
          <a:xfrm>
            <a:off x="161985" y="324374"/>
            <a:ext cx="8829089" cy="10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258869" algn="l"/>
              </a:tabLst>
              <a:defRPr/>
            </a:pPr>
            <a:r>
              <a:rPr lang="de-DE" sz="713" baseline="0" noProof="0">
                <a:solidFill>
                  <a:schemeClr val="tx1"/>
                </a:solidFill>
                <a:latin typeface="+mn-lt"/>
              </a:rPr>
              <a:t>Subtitle</a:t>
            </a:r>
            <a:endParaRPr lang="de-DE" sz="713" baseline="0" noProof="0" dirty="0">
              <a:solidFill>
                <a:schemeClr val="tx1"/>
              </a:solidFill>
              <a:latin typeface="+mn-lt"/>
            </a:endParaRPr>
          </a:p>
        </p:txBody>
      </p:sp>
      <p:sp>
        <p:nvSpPr>
          <p:cNvPr id="28" name="4. Footnote" hidden="1"/>
          <p:cNvSpPr txBox="1">
            <a:spLocks noChangeArrowheads="1"/>
          </p:cNvSpPr>
          <p:nvPr/>
        </p:nvSpPr>
        <p:spPr bwMode="auto">
          <a:xfrm>
            <a:off x="161985" y="4986772"/>
            <a:ext cx="8829089" cy="5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35646" indent="-35646">
              <a:defRPr/>
            </a:pPr>
            <a:r>
              <a:rPr lang="de-DE" sz="340" baseline="0" noProof="0" dirty="0">
                <a:latin typeface="+mn-lt"/>
              </a:rPr>
              <a:t>1 Fußnote</a:t>
            </a:r>
          </a:p>
        </p:txBody>
      </p:sp>
      <p:sp>
        <p:nvSpPr>
          <p:cNvPr id="29" name="5. Source" hidden="1"/>
          <p:cNvSpPr>
            <a:spLocks noChangeArrowheads="1"/>
          </p:cNvSpPr>
          <p:nvPr/>
        </p:nvSpPr>
        <p:spPr bwMode="auto">
          <a:xfrm>
            <a:off x="161984" y="5053586"/>
            <a:ext cx="8474559" cy="5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47232" indent="-147232" defTabSz="501026">
              <a:tabLst/>
            </a:pPr>
            <a:r>
              <a:rPr lang="de-DE" sz="340" baseline="0" noProof="0" dirty="0">
                <a:solidFill>
                  <a:srgbClr val="000000"/>
                </a:solidFill>
                <a:latin typeface="+mn-lt"/>
              </a:rPr>
              <a:t>Quelle: Quelle</a:t>
            </a:r>
          </a:p>
        </p:txBody>
      </p:sp>
      <p:grpSp>
        <p:nvGrpSpPr>
          <p:cNvPr id="41" name="LegendBoxes" hidden="1"/>
          <p:cNvGrpSpPr>
            <a:grpSpLocks/>
          </p:cNvGrpSpPr>
          <p:nvPr/>
        </p:nvGrpSpPr>
        <p:grpSpPr bwMode="auto">
          <a:xfrm>
            <a:off x="8594235" y="324374"/>
            <a:ext cx="222681" cy="163340"/>
            <a:chOff x="4936" y="176"/>
            <a:chExt cx="358" cy="660"/>
          </a:xfrm>
        </p:grpSpPr>
        <p:sp>
          <p:nvSpPr>
            <p:cNvPr id="42" name="Legend1"/>
            <p:cNvSpPr>
              <a:spLocks noChangeArrowheads="1"/>
            </p:cNvSpPr>
            <p:nvPr/>
          </p:nvSpPr>
          <p:spPr bwMode="auto">
            <a:xfrm>
              <a:off x="5096" y="176"/>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3" name="LegendRectangle1"/>
            <p:cNvSpPr>
              <a:spLocks noChangeArrowheads="1"/>
            </p:cNvSpPr>
            <p:nvPr/>
          </p:nvSpPr>
          <p:spPr bwMode="auto">
            <a:xfrm>
              <a:off x="4936" y="199"/>
              <a:ext cx="104" cy="104"/>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4" name="Legend2"/>
            <p:cNvSpPr>
              <a:spLocks noChangeArrowheads="1"/>
            </p:cNvSpPr>
            <p:nvPr/>
          </p:nvSpPr>
          <p:spPr bwMode="auto">
            <a:xfrm>
              <a:off x="5096" y="346"/>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5" name="LegendRectangle2"/>
            <p:cNvSpPr>
              <a:spLocks noChangeArrowheads="1"/>
            </p:cNvSpPr>
            <p:nvPr/>
          </p:nvSpPr>
          <p:spPr bwMode="auto">
            <a:xfrm>
              <a:off x="4936" y="369"/>
              <a:ext cx="104" cy="104"/>
            </a:xfrm>
            <a:prstGeom prst="rect">
              <a:avLst/>
            </a:prstGeom>
            <a:solidFill>
              <a:schemeClr val="accent2"/>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6" name="Legend3"/>
            <p:cNvSpPr>
              <a:spLocks noChangeArrowheads="1"/>
            </p:cNvSpPr>
            <p:nvPr/>
          </p:nvSpPr>
          <p:spPr bwMode="auto">
            <a:xfrm>
              <a:off x="5096" y="517"/>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7" name="LegendRectangle3"/>
            <p:cNvSpPr>
              <a:spLocks noChangeArrowheads="1"/>
            </p:cNvSpPr>
            <p:nvPr/>
          </p:nvSpPr>
          <p:spPr bwMode="auto">
            <a:xfrm>
              <a:off x="4936" y="523"/>
              <a:ext cx="104" cy="104"/>
            </a:xfrm>
            <a:prstGeom prst="rect">
              <a:avLst/>
            </a:prstGeom>
            <a:solidFill>
              <a:schemeClr val="accent3"/>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8" name="Legend4"/>
            <p:cNvSpPr>
              <a:spLocks noChangeArrowheads="1"/>
            </p:cNvSpPr>
            <p:nvPr/>
          </p:nvSpPr>
          <p:spPr bwMode="auto">
            <a:xfrm>
              <a:off x="5096" y="688"/>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9" name="LegendRectangle4"/>
            <p:cNvSpPr>
              <a:spLocks noChangeArrowheads="1"/>
            </p:cNvSpPr>
            <p:nvPr/>
          </p:nvSpPr>
          <p:spPr bwMode="auto">
            <a:xfrm>
              <a:off x="4936" y="694"/>
              <a:ext cx="104" cy="104"/>
            </a:xfrm>
            <a:prstGeom prst="rect">
              <a:avLst/>
            </a:prstGeom>
            <a:solidFill>
              <a:schemeClr val="accent4"/>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50" name="LegendLines" hidden="1"/>
          <p:cNvGrpSpPr>
            <a:grpSpLocks/>
          </p:cNvGrpSpPr>
          <p:nvPr/>
        </p:nvGrpSpPr>
        <p:grpSpPr bwMode="auto">
          <a:xfrm>
            <a:off x="8473560" y="322889"/>
            <a:ext cx="343352" cy="121763"/>
            <a:chOff x="4750" y="170"/>
            <a:chExt cx="552" cy="492"/>
          </a:xfrm>
        </p:grpSpPr>
        <p:sp>
          <p:nvSpPr>
            <p:cNvPr id="51" name="LineLegend1"/>
            <p:cNvSpPr>
              <a:spLocks noChangeShapeType="1"/>
            </p:cNvSpPr>
            <p:nvPr/>
          </p:nvSpPr>
          <p:spPr bwMode="auto">
            <a:xfrm>
              <a:off x="4750" y="244"/>
              <a:ext cx="288" cy="0"/>
            </a:xfrm>
            <a:prstGeom prst="line">
              <a:avLst/>
            </a:prstGeom>
            <a:noFill/>
            <a:ln w="57150">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2" name="LineLegend2"/>
            <p:cNvSpPr>
              <a:spLocks noChangeShapeType="1"/>
            </p:cNvSpPr>
            <p:nvPr/>
          </p:nvSpPr>
          <p:spPr bwMode="auto">
            <a:xfrm>
              <a:off x="4750" y="416"/>
              <a:ext cx="288" cy="0"/>
            </a:xfrm>
            <a:prstGeom prst="line">
              <a:avLst/>
            </a:prstGeom>
            <a:noFill/>
            <a:ln w="57150">
              <a:solidFill>
                <a:schemeClr val="accent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3" name="LineLegend3"/>
            <p:cNvSpPr>
              <a:spLocks noChangeShapeType="1"/>
            </p:cNvSpPr>
            <p:nvPr/>
          </p:nvSpPr>
          <p:spPr bwMode="auto">
            <a:xfrm>
              <a:off x="4750" y="588"/>
              <a:ext cx="288" cy="0"/>
            </a:xfrm>
            <a:prstGeom prst="line">
              <a:avLst/>
            </a:prstGeom>
            <a:noFill/>
            <a:ln w="57150">
              <a:solidFill>
                <a:schemeClr val="accent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4" name="Legend1"/>
            <p:cNvSpPr>
              <a:spLocks noChangeArrowheads="1"/>
            </p:cNvSpPr>
            <p:nvPr/>
          </p:nvSpPr>
          <p:spPr bwMode="auto">
            <a:xfrm>
              <a:off x="5104" y="170"/>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55" name="Legend2"/>
            <p:cNvSpPr>
              <a:spLocks noChangeArrowheads="1"/>
            </p:cNvSpPr>
            <p:nvPr/>
          </p:nvSpPr>
          <p:spPr bwMode="auto">
            <a:xfrm>
              <a:off x="5104" y="342"/>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56" name="Legend3"/>
            <p:cNvSpPr>
              <a:spLocks noChangeArrowheads="1"/>
            </p:cNvSpPr>
            <p:nvPr/>
          </p:nvSpPr>
          <p:spPr bwMode="auto">
            <a:xfrm>
              <a:off x="5104" y="514"/>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grpSp>
      <p:grpSp>
        <p:nvGrpSpPr>
          <p:cNvPr id="57" name="LegendMoons" hidden="1"/>
          <p:cNvGrpSpPr/>
          <p:nvPr/>
        </p:nvGrpSpPr>
        <p:grpSpPr>
          <a:xfrm>
            <a:off x="8567968" y="324374"/>
            <a:ext cx="249079" cy="207645"/>
            <a:chOff x="7769225" y="2111246"/>
            <a:chExt cx="635701" cy="1331949"/>
          </a:xfrm>
        </p:grpSpPr>
        <p:grpSp>
          <p:nvGrpSpPr>
            <p:cNvPr id="58" name="MoonLegend1"/>
            <p:cNvGrpSpPr>
              <a:grpSpLocks noChangeAspect="1"/>
            </p:cNvGrpSpPr>
            <p:nvPr>
              <p:custDataLst>
                <p:tags r:id="rId16"/>
              </p:custDataLst>
            </p:nvPr>
          </p:nvGrpSpPr>
          <p:grpSpPr bwMode="auto">
            <a:xfrm>
              <a:off x="7769225" y="2125398"/>
              <a:ext cx="209550" cy="209551"/>
              <a:chOff x="4533" y="197"/>
              <a:chExt cx="144" cy="144"/>
            </a:xfrm>
          </p:grpSpPr>
          <p:sp>
            <p:nvSpPr>
              <p:cNvPr id="76" name="Oval 38"/>
              <p:cNvSpPr>
                <a:spLocks noChangeAspect="1" noChangeArrowheads="1"/>
              </p:cNvSpPr>
              <p:nvPr>
                <p:custDataLst>
                  <p:tags r:id="rId29"/>
                </p:custDataLst>
              </p:nvPr>
            </p:nvSpPr>
            <p:spPr bwMode="blackWhite">
              <a:xfrm>
                <a:off x="4533" y="197"/>
                <a:ext cx="144" cy="14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7" name="Arc 39"/>
              <p:cNvSpPr>
                <a:spLocks noChangeAspect="1"/>
              </p:cNvSpPr>
              <p:nvPr>
                <p:custDataLst>
                  <p:tags r:id="rId30"/>
                </p:custDataLst>
              </p:nvPr>
            </p:nvSpPr>
            <p:spPr bwMode="black">
              <a:xfrm>
                <a:off x="4533" y="197"/>
                <a:ext cx="144" cy="144"/>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59" name="MoonLegend2"/>
            <p:cNvGrpSpPr>
              <a:grpSpLocks noChangeAspect="1"/>
            </p:cNvGrpSpPr>
            <p:nvPr>
              <p:custDataLst>
                <p:tags r:id="rId17"/>
              </p:custDataLst>
            </p:nvPr>
          </p:nvGrpSpPr>
          <p:grpSpPr bwMode="auto">
            <a:xfrm>
              <a:off x="7769225" y="2400221"/>
              <a:ext cx="209550" cy="209551"/>
              <a:chOff x="1694" y="2060"/>
              <a:chExt cx="160" cy="160"/>
            </a:xfrm>
          </p:grpSpPr>
          <p:sp>
            <p:nvSpPr>
              <p:cNvPr id="74" name="Oval 41"/>
              <p:cNvSpPr>
                <a:spLocks noChangeAspect="1" noChangeArrowheads="1"/>
              </p:cNvSpPr>
              <p:nvPr>
                <p:custDataLst>
                  <p:tags r:id="rId27"/>
                </p:custDataLst>
              </p:nvPr>
            </p:nvSpPr>
            <p:spPr bwMode="blackWhite">
              <a:xfrm>
                <a:off x="1694" y="2060"/>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5" name="Arc 42"/>
              <p:cNvSpPr>
                <a:spLocks noChangeAspect="1"/>
              </p:cNvSpPr>
              <p:nvPr>
                <p:custDataLst>
                  <p:tags r:id="rId28"/>
                </p:custDataLst>
              </p:nvPr>
            </p:nvSpPr>
            <p:spPr bwMode="black">
              <a:xfrm>
                <a:off x="1694" y="2060"/>
                <a:ext cx="160" cy="160"/>
              </a:xfrm>
              <a:prstGeom prst="arc">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60" name="MoonLegend4"/>
            <p:cNvGrpSpPr>
              <a:grpSpLocks noChangeAspect="1"/>
            </p:cNvGrpSpPr>
            <p:nvPr>
              <p:custDataLst>
                <p:tags r:id="rId18"/>
              </p:custDataLst>
            </p:nvPr>
          </p:nvGrpSpPr>
          <p:grpSpPr bwMode="auto">
            <a:xfrm>
              <a:off x="7769225" y="2947393"/>
              <a:ext cx="209550" cy="209551"/>
              <a:chOff x="4495" y="1213"/>
              <a:chExt cx="160" cy="160"/>
            </a:xfrm>
          </p:grpSpPr>
          <p:sp>
            <p:nvSpPr>
              <p:cNvPr id="72" name="Oval 47"/>
              <p:cNvSpPr>
                <a:spLocks noChangeAspect="1" noChangeArrowheads="1"/>
              </p:cNvSpPr>
              <p:nvPr>
                <p:custDataLst>
                  <p:tags r:id="rId25"/>
                </p:custDataLst>
              </p:nvPr>
            </p:nvSpPr>
            <p:spPr bwMode="blackWhite">
              <a:xfrm>
                <a:off x="4495" y="1213"/>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3" name="Arc 48"/>
              <p:cNvSpPr>
                <a:spLocks noChangeAspect="1"/>
              </p:cNvSpPr>
              <p:nvPr>
                <p:custDataLst>
                  <p:tags r:id="rId26"/>
                </p:custDataLst>
              </p:nvPr>
            </p:nvSpPr>
            <p:spPr bwMode="black">
              <a:xfrm>
                <a:off x="4495" y="1213"/>
                <a:ext cx="160" cy="160"/>
              </a:xfrm>
              <a:prstGeom prst="arc">
                <a:avLst>
                  <a:gd name="adj1" fmla="val 16200000"/>
                  <a:gd name="adj2" fmla="val 108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61" name="MoonLegend5"/>
            <p:cNvGrpSpPr>
              <a:grpSpLocks noChangeAspect="1"/>
            </p:cNvGrpSpPr>
            <p:nvPr>
              <p:custDataLst>
                <p:tags r:id="rId19"/>
              </p:custDataLst>
            </p:nvPr>
          </p:nvGrpSpPr>
          <p:grpSpPr bwMode="auto">
            <a:xfrm>
              <a:off x="7769225" y="3221636"/>
              <a:ext cx="209550" cy="209551"/>
              <a:chOff x="4495" y="1455"/>
              <a:chExt cx="160" cy="160"/>
            </a:xfrm>
          </p:grpSpPr>
          <p:sp>
            <p:nvSpPr>
              <p:cNvPr id="70" name="Oval 50"/>
              <p:cNvSpPr>
                <a:spLocks noChangeAspect="1" noChangeArrowheads="1"/>
              </p:cNvSpPr>
              <p:nvPr>
                <p:custDataLst>
                  <p:tags r:id="rId23"/>
                </p:custDataLst>
              </p:nvPr>
            </p:nvSpPr>
            <p:spPr bwMode="blackWhite">
              <a:xfrm>
                <a:off x="4495" y="1455"/>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1" name="Oval 51"/>
              <p:cNvSpPr>
                <a:spLocks noChangeAspect="1" noChangeArrowheads="1"/>
              </p:cNvSpPr>
              <p:nvPr>
                <p:custDataLst>
                  <p:tags r:id="rId24"/>
                </p:custDataLst>
              </p:nvPr>
            </p:nvSpPr>
            <p:spPr bwMode="black">
              <a:xfrm>
                <a:off x="4495" y="1455"/>
                <a:ext cx="160" cy="160"/>
              </a:xfrm>
              <a:prstGeom prst="arc">
                <a:avLst>
                  <a:gd name="adj1" fmla="val 16200000"/>
                  <a:gd name="adj2" fmla="val 162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sp>
          <p:nvSpPr>
            <p:cNvPr id="62" name="Legend1"/>
            <p:cNvSpPr>
              <a:spLocks noChangeArrowheads="1"/>
            </p:cNvSpPr>
            <p:nvPr/>
          </p:nvSpPr>
          <p:spPr bwMode="auto">
            <a:xfrm>
              <a:off x="8089900" y="2111246"/>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3" name="Legend2"/>
            <p:cNvSpPr>
              <a:spLocks noChangeArrowheads="1"/>
            </p:cNvSpPr>
            <p:nvPr/>
          </p:nvSpPr>
          <p:spPr bwMode="auto">
            <a:xfrm>
              <a:off x="8089902" y="238581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4" name="Legend3"/>
            <p:cNvSpPr>
              <a:spLocks noChangeArrowheads="1"/>
            </p:cNvSpPr>
            <p:nvPr/>
          </p:nvSpPr>
          <p:spPr bwMode="auto">
            <a:xfrm>
              <a:off x="8089900" y="266025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5" name="Legend4"/>
            <p:cNvSpPr>
              <a:spLocks noChangeArrowheads="1"/>
            </p:cNvSpPr>
            <p:nvPr/>
          </p:nvSpPr>
          <p:spPr bwMode="auto">
            <a:xfrm>
              <a:off x="8089900" y="293310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6" name="Legend5"/>
            <p:cNvSpPr>
              <a:spLocks noChangeArrowheads="1"/>
            </p:cNvSpPr>
            <p:nvPr/>
          </p:nvSpPr>
          <p:spPr bwMode="auto">
            <a:xfrm>
              <a:off x="8089900" y="3208339"/>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grpSp>
          <p:nvGrpSpPr>
            <p:cNvPr id="67" name="MoonLegend3"/>
            <p:cNvGrpSpPr>
              <a:grpSpLocks noChangeAspect="1"/>
            </p:cNvGrpSpPr>
            <p:nvPr>
              <p:custDataLst>
                <p:tags r:id="rId20"/>
              </p:custDataLst>
            </p:nvPr>
          </p:nvGrpSpPr>
          <p:grpSpPr bwMode="auto">
            <a:xfrm>
              <a:off x="7769225" y="2674462"/>
              <a:ext cx="209550" cy="209551"/>
              <a:chOff x="4495" y="1214"/>
              <a:chExt cx="160" cy="160"/>
            </a:xfrm>
          </p:grpSpPr>
          <p:sp>
            <p:nvSpPr>
              <p:cNvPr id="68" name="Oval 47"/>
              <p:cNvSpPr>
                <a:spLocks noChangeAspect="1" noChangeArrowheads="1"/>
              </p:cNvSpPr>
              <p:nvPr>
                <p:custDataLst>
                  <p:tags r:id="rId21"/>
                </p:custDataLst>
              </p:nvPr>
            </p:nvSpPr>
            <p:spPr bwMode="blackWhite">
              <a:xfrm>
                <a:off x="4495" y="1214"/>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69" name="Arc 48"/>
              <p:cNvSpPr>
                <a:spLocks noChangeAspect="1"/>
              </p:cNvSpPr>
              <p:nvPr>
                <p:custDataLst>
                  <p:tags r:id="rId22"/>
                </p:custDataLst>
              </p:nvPr>
            </p:nvSpPr>
            <p:spPr bwMode="black">
              <a:xfrm>
                <a:off x="4495" y="1214"/>
                <a:ext cx="160" cy="160"/>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grpSp>
        <p:nvGrpSpPr>
          <p:cNvPr id="78" name="Sticker" hidden="1"/>
          <p:cNvGrpSpPr/>
          <p:nvPr/>
        </p:nvGrpSpPr>
        <p:grpSpPr>
          <a:xfrm>
            <a:off x="8654439" y="300796"/>
            <a:ext cx="336634" cy="93394"/>
            <a:chOff x="28681680" y="7848576"/>
            <a:chExt cx="1114750" cy="777315"/>
          </a:xfrm>
        </p:grpSpPr>
        <p:sp>
          <p:nvSpPr>
            <p:cNvPr id="79" name="StickerRectangle"/>
            <p:cNvSpPr>
              <a:spLocks noChangeArrowheads="1"/>
            </p:cNvSpPr>
            <p:nvPr/>
          </p:nvSpPr>
          <p:spPr bwMode="auto">
            <a:xfrm>
              <a:off x="28681680" y="7848576"/>
              <a:ext cx="1114750" cy="777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28800" rIns="0" bIns="27432" anchor="ctr" anchorCtr="0">
              <a:spAutoFit/>
            </a:bodyPr>
            <a:lstStyle/>
            <a:p>
              <a:pPr algn="r" defTabSz="107510">
                <a:buClr>
                  <a:schemeClr val="tx2"/>
                </a:buClr>
              </a:pPr>
              <a:r>
                <a:rPr lang="de-DE" sz="238" noProof="0" dirty="0">
                  <a:solidFill>
                    <a:schemeClr val="tx1"/>
                  </a:solidFill>
                  <a:latin typeface="+mn-lt"/>
                </a:rPr>
                <a:t>STICKER</a:t>
              </a:r>
            </a:p>
          </p:txBody>
        </p:sp>
        <p:cxnSp>
          <p:nvCxnSpPr>
            <p:cNvPr id="80" name="AutoShape 32"/>
            <p:cNvCxnSpPr>
              <a:cxnSpLocks noChangeShapeType="1"/>
              <a:stCxn id="79" idx="4"/>
              <a:endCxn id="79" idx="6"/>
            </p:cNvCxnSpPr>
            <p:nvPr/>
          </p:nvCxnSpPr>
          <p:spPr bwMode="auto">
            <a:xfrm>
              <a:off x="28681680" y="8625891"/>
              <a:ext cx="111475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1" name="AutoShape 32"/>
            <p:cNvCxnSpPr>
              <a:cxnSpLocks noChangeShapeType="1"/>
              <a:stCxn id="79" idx="2"/>
              <a:endCxn id="79" idx="0"/>
            </p:cNvCxnSpPr>
            <p:nvPr userDrawn="1"/>
          </p:nvCxnSpPr>
          <p:spPr bwMode="auto">
            <a:xfrm>
              <a:off x="28681680" y="7848576"/>
              <a:ext cx="111475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0" name="ACET" hidden="1"/>
          <p:cNvGrpSpPr>
            <a:grpSpLocks/>
          </p:cNvGrpSpPr>
          <p:nvPr/>
        </p:nvGrpSpPr>
        <p:grpSpPr bwMode="auto">
          <a:xfrm>
            <a:off x="161984" y="461269"/>
            <a:ext cx="4350892" cy="174931"/>
            <a:chOff x="915" y="886"/>
            <a:chExt cx="2686" cy="144"/>
          </a:xfrm>
        </p:grpSpPr>
        <p:cxnSp>
          <p:nvCxnSpPr>
            <p:cNvPr id="31" name="AutoShape 249"/>
            <p:cNvCxnSpPr>
              <a:cxnSpLocks noChangeShapeType="1"/>
              <a:stCxn id="32" idx="4"/>
              <a:endCxn id="32" idx="6"/>
            </p:cNvCxnSpPr>
            <p:nvPr/>
          </p:nvCxnSpPr>
          <p:spPr bwMode="auto">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auto">
            <a:xfrm>
              <a:off x="915" y="886"/>
              <a:ext cx="2686" cy="14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544" b="1" baseline="0" noProof="0" dirty="0">
                  <a:latin typeface="+mn-lt"/>
                  <a:ea typeface="+mn-ea"/>
                </a:rPr>
                <a:t>Title</a:t>
              </a:r>
            </a:p>
            <a:p>
              <a:r>
                <a:rPr lang="de-DE" sz="476" baseline="0" noProof="0" dirty="0">
                  <a:solidFill>
                    <a:schemeClr val="tx1"/>
                  </a:solidFill>
                  <a:latin typeface="+mn-lt"/>
                  <a:ea typeface="+mn-ea"/>
                </a:rPr>
                <a:t>Unit </a:t>
              </a:r>
              <a:r>
                <a:rPr lang="de-DE" sz="476" baseline="0" noProof="0" dirty="0" err="1">
                  <a:solidFill>
                    <a:schemeClr val="tx1"/>
                  </a:solidFill>
                  <a:latin typeface="+mn-lt"/>
                  <a:ea typeface="+mn-ea"/>
                </a:rPr>
                <a:t>of</a:t>
              </a:r>
              <a:r>
                <a:rPr lang="de-DE" sz="476" baseline="0" noProof="0" dirty="0">
                  <a:solidFill>
                    <a:schemeClr val="tx1"/>
                  </a:solidFill>
                  <a:latin typeface="+mn-lt"/>
                  <a:ea typeface="+mn-ea"/>
                </a:rPr>
                <a:t> </a:t>
              </a:r>
              <a:r>
                <a:rPr lang="de-DE" sz="476" baseline="0" noProof="0" dirty="0" err="1">
                  <a:solidFill>
                    <a:schemeClr val="tx1"/>
                  </a:solidFill>
                  <a:latin typeface="+mn-lt"/>
                  <a:ea typeface="+mn-ea"/>
                </a:rPr>
                <a:t>measure</a:t>
              </a:r>
              <a:endParaRPr lang="de-DE" sz="476" baseline="0" noProof="0" dirty="0">
                <a:solidFill>
                  <a:schemeClr val="tx1"/>
                </a:solidFill>
                <a:latin typeface="+mn-lt"/>
                <a:ea typeface="+mn-ea"/>
              </a:endParaRPr>
            </a:p>
          </p:txBody>
        </p:sp>
      </p:grpSp>
      <p:sp>
        <p:nvSpPr>
          <p:cNvPr id="82" name="DirArrow" hidden="1"/>
          <p:cNvSpPr>
            <a:spLocks noChangeArrowheads="1"/>
          </p:cNvSpPr>
          <p:nvPr>
            <p:custDataLst>
              <p:tags r:id="rId6"/>
            </p:custDataLst>
          </p:nvPr>
        </p:nvSpPr>
        <p:spPr bwMode="gray">
          <a:xfrm rot="5400000">
            <a:off x="6825294" y="1624885"/>
            <a:ext cx="1383270" cy="386858"/>
          </a:xfrm>
          <a:prstGeom prst="triangle">
            <a:avLst>
              <a:gd name="adj" fmla="val 50000"/>
            </a:avLst>
          </a:prstGeom>
          <a:solidFill>
            <a:schemeClr val="accent1"/>
          </a:solidFill>
          <a:ln w="9525">
            <a:solidFill>
              <a:schemeClr val="accent6"/>
            </a:solidFill>
            <a:miter lim="800000"/>
            <a:headEnd/>
            <a:tailEnd/>
          </a:ln>
          <a:effectLst/>
        </p:spPr>
        <p:txBody>
          <a:bodyPr wrap="none" anchor="ctr"/>
          <a:lstStyle/>
          <a:p>
            <a:endParaRPr lang="en-US" sz="476">
              <a:latin typeface="+mn-lt"/>
            </a:endParaRPr>
          </a:p>
        </p:txBody>
      </p:sp>
      <p:sp>
        <p:nvSpPr>
          <p:cNvPr id="83" name="Bracket" hidden="1"/>
          <p:cNvSpPr>
            <a:spLocks/>
          </p:cNvSpPr>
          <p:nvPr>
            <p:custDataLst>
              <p:tags r:id="rId7"/>
            </p:custDataLst>
          </p:nvPr>
        </p:nvSpPr>
        <p:spPr bwMode="gray">
          <a:xfrm>
            <a:off x="6232495" y="1911054"/>
            <a:ext cx="77383" cy="409252"/>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76">
              <a:latin typeface="+mn-lt"/>
            </a:endParaRPr>
          </a:p>
        </p:txBody>
      </p:sp>
      <p:grpSp>
        <p:nvGrpSpPr>
          <p:cNvPr id="84" name="Flow" hidden="1"/>
          <p:cNvGrpSpPr/>
          <p:nvPr>
            <p:custDataLst>
              <p:tags r:id="rId8"/>
            </p:custDataLst>
          </p:nvPr>
        </p:nvGrpSpPr>
        <p:grpSpPr bwMode="gray">
          <a:xfrm>
            <a:off x="1714358" y="1911055"/>
            <a:ext cx="2061979" cy="409251"/>
            <a:chOff x="5905500" y="3124200"/>
            <a:chExt cx="1828800" cy="914400"/>
          </a:xfrm>
          <a:solidFill>
            <a:schemeClr val="accent1"/>
          </a:solidFill>
        </p:grpSpPr>
        <p:sp>
          <p:nvSpPr>
            <p:cNvPr id="85" name="Freeform 74"/>
            <p:cNvSpPr/>
            <p:nvPr>
              <p:custDataLst>
                <p:tags r:id="rId14"/>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6" dirty="0" err="1">
                <a:solidFill>
                  <a:schemeClr val="tx1"/>
                </a:solidFill>
                <a:latin typeface="+mn-lt"/>
              </a:endParaRPr>
            </a:p>
          </p:txBody>
        </p:sp>
        <p:sp>
          <p:nvSpPr>
            <p:cNvPr id="86" name="TextBox 85"/>
            <p:cNvSpPr txBox="1"/>
            <p:nvPr>
              <p:custDataLst>
                <p:tags r:id="rId15"/>
              </p:custDataLst>
            </p:nvPr>
          </p:nvSpPr>
          <p:spPr bwMode="gray">
            <a:xfrm>
              <a:off x="5969000" y="3187700"/>
              <a:ext cx="1524000" cy="7874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grpSp>
      <p:grpSp>
        <p:nvGrpSpPr>
          <p:cNvPr id="87" name="SplitFlow" hidden="1"/>
          <p:cNvGrpSpPr/>
          <p:nvPr>
            <p:custDataLst>
              <p:tags r:id="rId9"/>
            </p:custDataLst>
          </p:nvPr>
        </p:nvGrpSpPr>
        <p:grpSpPr bwMode="gray">
          <a:xfrm>
            <a:off x="3973427" y="1911055"/>
            <a:ext cx="2060727" cy="409251"/>
            <a:chOff x="114300" y="1269999"/>
            <a:chExt cx="1828800" cy="914400"/>
          </a:xfrm>
          <a:solidFill>
            <a:schemeClr val="accent1"/>
          </a:solidFill>
        </p:grpSpPr>
        <p:sp>
          <p:nvSpPr>
            <p:cNvPr id="88" name="Freeform 82"/>
            <p:cNvSpPr/>
            <p:nvPr>
              <p:custDataLst>
                <p:tags r:id="rId10"/>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476" dirty="0" err="1">
                <a:solidFill>
                  <a:schemeClr val="tx1"/>
                </a:solidFill>
                <a:latin typeface="+mn-lt"/>
              </a:endParaRPr>
            </a:p>
          </p:txBody>
        </p:sp>
        <p:sp>
          <p:nvSpPr>
            <p:cNvPr id="89" name="TextBox 88"/>
            <p:cNvSpPr txBox="1"/>
            <p:nvPr>
              <p:custDataLst>
                <p:tags r:id="rId11"/>
              </p:custDataLst>
            </p:nvPr>
          </p:nvSpPr>
          <p:spPr bwMode="gray">
            <a:xfrm>
              <a:off x="177800" y="1327149"/>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sp>
          <p:nvSpPr>
            <p:cNvPr id="90" name="Freeform 84"/>
            <p:cNvSpPr/>
            <p:nvPr>
              <p:custDataLst>
                <p:tags r:id="rId12"/>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476" dirty="0" err="1">
                <a:solidFill>
                  <a:schemeClr val="tx1"/>
                </a:solidFill>
                <a:latin typeface="+mn-lt"/>
              </a:endParaRPr>
            </a:p>
          </p:txBody>
        </p:sp>
        <p:sp>
          <p:nvSpPr>
            <p:cNvPr id="91" name="TextBox 90"/>
            <p:cNvSpPr txBox="1"/>
            <p:nvPr>
              <p:custDataLst>
                <p:tags r:id="rId13"/>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grpSp>
      <p:sp>
        <p:nvSpPr>
          <p:cNvPr id="92" name="Oval" hidden="1"/>
          <p:cNvSpPr txBox="1">
            <a:spLocks noChangeArrowheads="1"/>
          </p:cNvSpPr>
          <p:nvPr/>
        </p:nvSpPr>
        <p:spPr bwMode="gray">
          <a:xfrm>
            <a:off x="1711882" y="1126679"/>
            <a:ext cx="1718614" cy="682086"/>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232" tIns="12232" rIns="12232" bIns="12232" numCol="1" anchor="ctr"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ctr" defTabSz="354175"/>
            <a:r>
              <a:rPr lang="en-US" sz="476" kern="0"/>
              <a:t>Text</a:t>
            </a:r>
            <a:endParaRPr lang="en-US" sz="476" kern="0" dirty="0"/>
          </a:p>
        </p:txBody>
      </p:sp>
      <p:sp>
        <p:nvSpPr>
          <p:cNvPr id="93" name="Rectangle" hidden="1"/>
          <p:cNvSpPr txBox="1">
            <a:spLocks noChangeArrowheads="1"/>
          </p:cNvSpPr>
          <p:nvPr/>
        </p:nvSpPr>
        <p:spPr bwMode="gray">
          <a:xfrm>
            <a:off x="3582421" y="1126679"/>
            <a:ext cx="1718614" cy="68208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460" tIns="24460" rIns="24460" bIns="24460" numCol="1" anchor="t"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
        <p:nvSpPr>
          <p:cNvPr id="94" name="RoundedRectangle" hidden="1"/>
          <p:cNvSpPr txBox="1">
            <a:spLocks noChangeArrowheads="1"/>
          </p:cNvSpPr>
          <p:nvPr/>
        </p:nvSpPr>
        <p:spPr bwMode="gray">
          <a:xfrm>
            <a:off x="5452960" y="1126679"/>
            <a:ext cx="1718614" cy="682086"/>
          </a:xfrm>
          <a:prstGeom prst="round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460" tIns="24460" rIns="24460" bIns="24460" numCol="1" anchor="t"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
        <p:nvSpPr>
          <p:cNvPr id="95" name="Arrow" hidden="1"/>
          <p:cNvSpPr txBox="1">
            <a:spLocks noChangeArrowheads="1"/>
          </p:cNvSpPr>
          <p:nvPr/>
        </p:nvSpPr>
        <p:spPr bwMode="gray">
          <a:xfrm>
            <a:off x="1711883" y="2402243"/>
            <a:ext cx="2061979" cy="409251"/>
          </a:xfrm>
          <a:prstGeom prst="rightArrow">
            <a:avLst>
              <a:gd name="adj1" fmla="val 70000"/>
              <a:gd name="adj2" fmla="val 376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232" tIns="12232" rIns="12232" bIns="12232" numCol="1" anchor="ctr"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Tree>
    <p:extLst>
      <p:ext uri="{BB962C8B-B14F-4D97-AF65-F5344CB8AC3E}">
        <p14:creationId xmlns:p14="http://schemas.microsoft.com/office/powerpoint/2010/main" val="1958335696"/>
      </p:ext>
    </p:extLst>
  </p:cSld>
  <p:clrMap bg1="lt1" tx1="dk1" bg2="lt2" tx2="dk2" accent1="accent1" accent2="accent2" accent3="accent3" accent4="accent4" accent5="accent5" accent6="accent6" hlink="hlink" folHlink="folHlink"/>
  <p:sldLayoutIdLst>
    <p:sldLayoutId id="2147483732" r:id="rId1"/>
    <p:sldLayoutId id="2147483734" r:id="rId2"/>
  </p:sldLayoutIdLst>
  <p:txStyles>
    <p:titleStyle>
      <a:lvl1pPr algn="l" defTabSz="501026" rtl="0" eaLnBrk="1" fontAlgn="base" hangingPunct="1">
        <a:spcBef>
          <a:spcPct val="0"/>
        </a:spcBef>
        <a:spcAft>
          <a:spcPct val="0"/>
        </a:spcAft>
        <a:tabLst>
          <a:tab pos="258869" algn="l"/>
        </a:tabLst>
        <a:defRPr lang="de-DE" sz="1223" b="0" baseline="0" noProof="0" dirty="0" smtClean="0">
          <a:solidFill>
            <a:schemeClr val="tx2"/>
          </a:solidFill>
          <a:latin typeface="+mj-lt"/>
          <a:ea typeface="+mj-ea"/>
          <a:cs typeface="+mj-cs"/>
        </a:defRPr>
      </a:lvl1pPr>
      <a:lvl2pPr algn="l" defTabSz="501026" rtl="0" eaLnBrk="1" fontAlgn="base" hangingPunct="1">
        <a:spcBef>
          <a:spcPct val="0"/>
        </a:spcBef>
        <a:spcAft>
          <a:spcPct val="0"/>
        </a:spcAft>
        <a:defRPr sz="1070" b="1">
          <a:solidFill>
            <a:schemeClr val="tx2"/>
          </a:solidFill>
          <a:latin typeface="Arial" charset="0"/>
        </a:defRPr>
      </a:lvl2pPr>
      <a:lvl3pPr algn="l" defTabSz="501026" rtl="0" eaLnBrk="1" fontAlgn="base" hangingPunct="1">
        <a:spcBef>
          <a:spcPct val="0"/>
        </a:spcBef>
        <a:spcAft>
          <a:spcPct val="0"/>
        </a:spcAft>
        <a:defRPr sz="1070" b="1">
          <a:solidFill>
            <a:schemeClr val="tx2"/>
          </a:solidFill>
          <a:latin typeface="Arial" charset="0"/>
        </a:defRPr>
      </a:lvl3pPr>
      <a:lvl4pPr algn="l" defTabSz="501026" rtl="0" eaLnBrk="1" fontAlgn="base" hangingPunct="1">
        <a:spcBef>
          <a:spcPct val="0"/>
        </a:spcBef>
        <a:spcAft>
          <a:spcPct val="0"/>
        </a:spcAft>
        <a:defRPr sz="1070" b="1">
          <a:solidFill>
            <a:schemeClr val="tx2"/>
          </a:solidFill>
          <a:latin typeface="Arial" charset="0"/>
        </a:defRPr>
      </a:lvl4pPr>
      <a:lvl5pPr algn="l" defTabSz="501026" rtl="0" eaLnBrk="1" fontAlgn="base" hangingPunct="1">
        <a:spcBef>
          <a:spcPct val="0"/>
        </a:spcBef>
        <a:spcAft>
          <a:spcPct val="0"/>
        </a:spcAft>
        <a:defRPr sz="1070" b="1">
          <a:solidFill>
            <a:schemeClr val="tx2"/>
          </a:solidFill>
          <a:latin typeface="Arial" charset="0"/>
        </a:defRPr>
      </a:lvl5pPr>
      <a:lvl6pPr marL="255843" algn="l" defTabSz="501026" rtl="0" eaLnBrk="1" fontAlgn="base" hangingPunct="1">
        <a:spcBef>
          <a:spcPct val="0"/>
        </a:spcBef>
        <a:spcAft>
          <a:spcPct val="0"/>
        </a:spcAft>
        <a:defRPr sz="1070" b="1">
          <a:solidFill>
            <a:schemeClr val="tx2"/>
          </a:solidFill>
          <a:latin typeface="Arial" charset="0"/>
        </a:defRPr>
      </a:lvl6pPr>
      <a:lvl7pPr marL="511686" algn="l" defTabSz="501026" rtl="0" eaLnBrk="1" fontAlgn="base" hangingPunct="1">
        <a:spcBef>
          <a:spcPct val="0"/>
        </a:spcBef>
        <a:spcAft>
          <a:spcPct val="0"/>
        </a:spcAft>
        <a:defRPr sz="1070" b="1">
          <a:solidFill>
            <a:schemeClr val="tx2"/>
          </a:solidFill>
          <a:latin typeface="Arial" charset="0"/>
        </a:defRPr>
      </a:lvl7pPr>
      <a:lvl8pPr marL="767529" algn="l" defTabSz="501026" rtl="0" eaLnBrk="1" fontAlgn="base" hangingPunct="1">
        <a:spcBef>
          <a:spcPct val="0"/>
        </a:spcBef>
        <a:spcAft>
          <a:spcPct val="0"/>
        </a:spcAft>
        <a:defRPr sz="1070" b="1">
          <a:solidFill>
            <a:schemeClr val="tx2"/>
          </a:solidFill>
          <a:latin typeface="Arial" charset="0"/>
        </a:defRPr>
      </a:lvl8pPr>
      <a:lvl9pPr marL="1023372" algn="l" defTabSz="501026" rtl="0" eaLnBrk="1" fontAlgn="base" hangingPunct="1">
        <a:spcBef>
          <a:spcPct val="0"/>
        </a:spcBef>
        <a:spcAft>
          <a:spcPct val="0"/>
        </a:spcAft>
        <a:defRPr sz="1070" b="1">
          <a:solidFill>
            <a:schemeClr val="tx2"/>
          </a:solidFill>
          <a:latin typeface="Arial" charset="0"/>
        </a:defRPr>
      </a:lvl9pPr>
    </p:titleStyle>
    <p:bodyStyle>
      <a:lvl1pPr marL="0" indent="0" algn="l" defTabSz="501026" rtl="0" eaLnBrk="1" fontAlgn="base" hangingPunct="1">
        <a:spcBef>
          <a:spcPct val="0"/>
        </a:spcBef>
        <a:spcAft>
          <a:spcPct val="0"/>
        </a:spcAft>
        <a:buClr>
          <a:schemeClr val="tx2"/>
        </a:buClr>
        <a:defRPr lang="en-US" sz="476" baseline="0" noProof="0" dirty="0" smtClean="0">
          <a:solidFill>
            <a:schemeClr val="tx1"/>
          </a:solidFill>
          <a:latin typeface="+mn-lt"/>
          <a:ea typeface="+mn-ea"/>
          <a:cs typeface="+mn-cs"/>
        </a:defRPr>
      </a:lvl1pPr>
      <a:lvl2pPr marL="60942" indent="-60133" algn="l" defTabSz="501026" rtl="0" eaLnBrk="1" fontAlgn="base" hangingPunct="1">
        <a:spcBef>
          <a:spcPct val="0"/>
        </a:spcBef>
        <a:spcAft>
          <a:spcPct val="0"/>
        </a:spcAft>
        <a:buClr>
          <a:schemeClr val="tx2"/>
        </a:buClr>
        <a:buSzPct val="125000"/>
        <a:buFont typeface="Arial" pitchFamily="34" charset="0"/>
        <a:buChar char="•"/>
        <a:defRPr lang="en-US" sz="476" baseline="0" noProof="0" dirty="0" smtClean="0">
          <a:solidFill>
            <a:schemeClr val="tx1"/>
          </a:solidFill>
          <a:latin typeface="+mn-lt"/>
        </a:defRPr>
      </a:lvl2pPr>
      <a:lvl3pPr marL="137255" indent="-76312" algn="l" defTabSz="501026" rtl="0" eaLnBrk="1" fontAlgn="base" hangingPunct="1">
        <a:spcBef>
          <a:spcPct val="0"/>
        </a:spcBef>
        <a:spcAft>
          <a:spcPct val="0"/>
        </a:spcAft>
        <a:buClr>
          <a:schemeClr val="tx2"/>
        </a:buClr>
        <a:buSzPct val="120000"/>
        <a:buFont typeface="Arial" charset="0"/>
        <a:buChar char="–"/>
        <a:defRPr lang="en-US" sz="476" baseline="0" noProof="0" dirty="0" smtClean="0">
          <a:solidFill>
            <a:schemeClr val="tx1"/>
          </a:solidFill>
          <a:latin typeface="+mn-lt"/>
        </a:defRPr>
      </a:lvl3pPr>
      <a:lvl4pPr marL="182557" indent="-45302" algn="l" defTabSz="501026" rtl="0" eaLnBrk="1" fontAlgn="base" hangingPunct="1">
        <a:spcBef>
          <a:spcPct val="0"/>
        </a:spcBef>
        <a:spcAft>
          <a:spcPct val="0"/>
        </a:spcAft>
        <a:buClr>
          <a:schemeClr val="tx2"/>
        </a:buClr>
        <a:buSzPct val="120000"/>
        <a:buFont typeface="Arial" panose="020B0604020202020204" pitchFamily="34" charset="0"/>
        <a:buChar char="◦"/>
        <a:defRPr lang="en-US" sz="476" baseline="0" noProof="0" dirty="0" smtClean="0">
          <a:solidFill>
            <a:schemeClr val="tx1"/>
          </a:solidFill>
          <a:latin typeface="+mn-lt"/>
        </a:defRPr>
      </a:lvl4pPr>
      <a:lvl5pPr marL="243229" indent="-60673" algn="l" defTabSz="501026" rtl="0" eaLnBrk="1" fontAlgn="base" hangingPunct="1">
        <a:spcBef>
          <a:spcPct val="0"/>
        </a:spcBef>
        <a:spcAft>
          <a:spcPct val="0"/>
        </a:spcAft>
        <a:buClr>
          <a:schemeClr val="tx2"/>
        </a:buClr>
        <a:buSzPct val="89000"/>
        <a:buFont typeface="Arial" charset="0"/>
        <a:buChar char="-"/>
        <a:defRPr lang="de-DE" sz="476" baseline="0" noProof="0" dirty="0">
          <a:solidFill>
            <a:schemeClr val="tx1"/>
          </a:solidFill>
          <a:latin typeface="+mn-lt"/>
        </a:defRPr>
      </a:lvl5pPr>
      <a:lvl6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6pPr>
      <a:lvl7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7pPr>
      <a:lvl8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8pPr>
      <a:lvl9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9pPr>
    </p:bodyStyle>
    <p:otherStyle>
      <a:defPPr>
        <a:defRPr lang="en-US"/>
      </a:defPPr>
      <a:lvl1pPr marL="0" algn="l" defTabSz="511686" rtl="0" eaLnBrk="1" latinLnBrk="0" hangingPunct="1">
        <a:defRPr sz="1002" kern="1200">
          <a:solidFill>
            <a:schemeClr val="tx1"/>
          </a:solidFill>
          <a:latin typeface="+mn-lt"/>
          <a:ea typeface="+mn-ea"/>
          <a:cs typeface="+mn-cs"/>
        </a:defRPr>
      </a:lvl1pPr>
      <a:lvl2pPr marL="255843" algn="l" defTabSz="511686" rtl="0" eaLnBrk="1" latinLnBrk="0" hangingPunct="1">
        <a:defRPr sz="1002" kern="1200">
          <a:solidFill>
            <a:schemeClr val="tx1"/>
          </a:solidFill>
          <a:latin typeface="+mn-lt"/>
          <a:ea typeface="+mn-ea"/>
          <a:cs typeface="+mn-cs"/>
        </a:defRPr>
      </a:lvl2pPr>
      <a:lvl3pPr marL="511686" algn="l" defTabSz="511686" rtl="0" eaLnBrk="1" latinLnBrk="0" hangingPunct="1">
        <a:defRPr sz="1002" kern="1200">
          <a:solidFill>
            <a:schemeClr val="tx1"/>
          </a:solidFill>
          <a:latin typeface="+mn-lt"/>
          <a:ea typeface="+mn-ea"/>
          <a:cs typeface="+mn-cs"/>
        </a:defRPr>
      </a:lvl3pPr>
      <a:lvl4pPr marL="767529" algn="l" defTabSz="511686" rtl="0" eaLnBrk="1" latinLnBrk="0" hangingPunct="1">
        <a:defRPr sz="1002" kern="1200">
          <a:solidFill>
            <a:schemeClr val="tx1"/>
          </a:solidFill>
          <a:latin typeface="+mn-lt"/>
          <a:ea typeface="+mn-ea"/>
          <a:cs typeface="+mn-cs"/>
        </a:defRPr>
      </a:lvl4pPr>
      <a:lvl5pPr marL="1023372" algn="l" defTabSz="511686" rtl="0" eaLnBrk="1" latinLnBrk="0" hangingPunct="1">
        <a:defRPr sz="1002" kern="1200">
          <a:solidFill>
            <a:schemeClr val="tx1"/>
          </a:solidFill>
          <a:latin typeface="+mn-lt"/>
          <a:ea typeface="+mn-ea"/>
          <a:cs typeface="+mn-cs"/>
        </a:defRPr>
      </a:lvl5pPr>
      <a:lvl6pPr marL="1279215" algn="l" defTabSz="511686" rtl="0" eaLnBrk="1" latinLnBrk="0" hangingPunct="1">
        <a:defRPr sz="1002" kern="1200">
          <a:solidFill>
            <a:schemeClr val="tx1"/>
          </a:solidFill>
          <a:latin typeface="+mn-lt"/>
          <a:ea typeface="+mn-ea"/>
          <a:cs typeface="+mn-cs"/>
        </a:defRPr>
      </a:lvl6pPr>
      <a:lvl7pPr marL="1535058" algn="l" defTabSz="511686" rtl="0" eaLnBrk="1" latinLnBrk="0" hangingPunct="1">
        <a:defRPr sz="1002" kern="1200">
          <a:solidFill>
            <a:schemeClr val="tx1"/>
          </a:solidFill>
          <a:latin typeface="+mn-lt"/>
          <a:ea typeface="+mn-ea"/>
          <a:cs typeface="+mn-cs"/>
        </a:defRPr>
      </a:lvl7pPr>
      <a:lvl8pPr marL="1790901" algn="l" defTabSz="511686" rtl="0" eaLnBrk="1" latinLnBrk="0" hangingPunct="1">
        <a:defRPr sz="1002" kern="1200">
          <a:solidFill>
            <a:schemeClr val="tx1"/>
          </a:solidFill>
          <a:latin typeface="+mn-lt"/>
          <a:ea typeface="+mn-ea"/>
          <a:cs typeface="+mn-cs"/>
        </a:defRPr>
      </a:lvl8pPr>
      <a:lvl9pPr marL="2046744" algn="l" defTabSz="511686" rtl="0" eaLnBrk="1" latinLnBrk="0" hangingPunct="1">
        <a:defRPr sz="100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5"/>
            </p:custDataLst>
            <p:extLst>
              <p:ext uri="{D42A27DB-BD31-4B8C-83A1-F6EECF244321}">
                <p14:modId xmlns:p14="http://schemas.microsoft.com/office/powerpoint/2010/main" val="665078972"/>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2" imgW="270" imgH="270" progId="TCLayout.ActiveDocument.1">
                  <p:embed/>
                </p:oleObj>
              </mc:Choice>
              <mc:Fallback>
                <p:oleObj name="think-cell Slide" r:id="rId32" imgW="270" imgH="270" progId="TCLayout.ActiveDocument.1">
                  <p:embed/>
                  <p:pic>
                    <p:nvPicPr>
                      <p:cNvPr id="2" name="Object 1" hidden="1"/>
                      <p:cNvPicPr/>
                      <p:nvPr/>
                    </p:nvPicPr>
                    <p:blipFill>
                      <a:blip r:embed="rId33"/>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6"/>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7"/>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30"/>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31"/>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8"/>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8"/>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9"/>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9"/>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6"/>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7"/>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20"/>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4"/>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5"/>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21"/>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2"/>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3"/>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7"/>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8"/>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9"/>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5"/>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6"/>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10"/>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11"/>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2"/>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3"/>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4"/>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188573277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5"/>
            </p:custData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2" imgW="270" imgH="270" progId="TCLayout.ActiveDocument.1">
                  <p:embed/>
                </p:oleObj>
              </mc:Choice>
              <mc:Fallback>
                <p:oleObj name="think-cell Slide" r:id="rId32" imgW="270" imgH="270" progId="TCLayout.ActiveDocument.1">
                  <p:embed/>
                  <p:pic>
                    <p:nvPicPr>
                      <p:cNvPr id="2" name="Object 1" hidden="1"/>
                      <p:cNvPicPr/>
                      <p:nvPr/>
                    </p:nvPicPr>
                    <p:blipFill>
                      <a:blip r:embed="rId33"/>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6"/>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7"/>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30"/>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31"/>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8"/>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8"/>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9"/>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9"/>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6"/>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7"/>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20"/>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4"/>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5"/>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21"/>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2"/>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3"/>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7"/>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8"/>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9"/>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5"/>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6"/>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10"/>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11"/>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2"/>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3"/>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4"/>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3768958112"/>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225.xml"/><Relationship Id="rId7" Type="http://schemas.openxmlformats.org/officeDocument/2006/relationships/image" Target="../media/image3.emf"/><Relationship Id="rId2" Type="http://schemas.openxmlformats.org/officeDocument/2006/relationships/tags" Target="../tags/tag224.xml"/><Relationship Id="rId1" Type="http://schemas.openxmlformats.org/officeDocument/2006/relationships/tags" Target="../tags/tag223.xml"/><Relationship Id="rId6" Type="http://schemas.openxmlformats.org/officeDocument/2006/relationships/oleObject" Target="../embeddings/oleObject20.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28.xml"/><Relationship Id="rId7" Type="http://schemas.openxmlformats.org/officeDocument/2006/relationships/image" Target="../media/image7.png"/><Relationship Id="rId2" Type="http://schemas.openxmlformats.org/officeDocument/2006/relationships/tags" Target="../tags/tag227.xml"/><Relationship Id="rId1" Type="http://schemas.openxmlformats.org/officeDocument/2006/relationships/tags" Target="../tags/tag226.xml"/><Relationship Id="rId6" Type="http://schemas.openxmlformats.org/officeDocument/2006/relationships/image" Target="../media/image3.emf"/><Relationship Id="rId5" Type="http://schemas.openxmlformats.org/officeDocument/2006/relationships/oleObject" Target="../embeddings/oleObject21.bin"/><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231.xml"/><Relationship Id="rId7" Type="http://schemas.openxmlformats.org/officeDocument/2006/relationships/image" Target="../media/image8.emf"/><Relationship Id="rId2" Type="http://schemas.openxmlformats.org/officeDocument/2006/relationships/tags" Target="../tags/tag230.xml"/><Relationship Id="rId1" Type="http://schemas.openxmlformats.org/officeDocument/2006/relationships/tags" Target="../tags/tag229.xml"/><Relationship Id="rId6" Type="http://schemas.openxmlformats.org/officeDocument/2006/relationships/oleObject" Target="../embeddings/oleObject22.bin"/><Relationship Id="rId5" Type="http://schemas.openxmlformats.org/officeDocument/2006/relationships/slideLayout" Target="../slideLayouts/slideLayout2.xml"/><Relationship Id="rId4" Type="http://schemas.openxmlformats.org/officeDocument/2006/relationships/tags" Target="../tags/tag232.xml"/></Relationships>
</file>

<file path=ppt/slides/_rels/slide4.xml.rels><?xml version="1.0" encoding="UTF-8" standalone="yes"?>
<Relationships xmlns="http://schemas.openxmlformats.org/package/2006/relationships"><Relationship Id="rId3" Type="http://schemas.openxmlformats.org/officeDocument/2006/relationships/tags" Target="../tags/tag235.xml"/><Relationship Id="rId7" Type="http://schemas.openxmlformats.org/officeDocument/2006/relationships/image" Target="../media/image7.png"/><Relationship Id="rId2" Type="http://schemas.openxmlformats.org/officeDocument/2006/relationships/tags" Target="../tags/tag234.xml"/><Relationship Id="rId1" Type="http://schemas.openxmlformats.org/officeDocument/2006/relationships/tags" Target="../tags/tag233.xml"/><Relationship Id="rId6" Type="http://schemas.openxmlformats.org/officeDocument/2006/relationships/image" Target="../media/image3.emf"/><Relationship Id="rId5" Type="http://schemas.openxmlformats.org/officeDocument/2006/relationships/oleObject" Target="../embeddings/oleObject23.bin"/><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243.xml"/><Relationship Id="rId13" Type="http://schemas.openxmlformats.org/officeDocument/2006/relationships/oleObject" Target="../embeddings/oleObject24.bin"/><Relationship Id="rId3" Type="http://schemas.openxmlformats.org/officeDocument/2006/relationships/tags" Target="../tags/tag238.xml"/><Relationship Id="rId7" Type="http://schemas.openxmlformats.org/officeDocument/2006/relationships/tags" Target="../tags/tag242.xml"/><Relationship Id="rId12" Type="http://schemas.openxmlformats.org/officeDocument/2006/relationships/slideLayout" Target="../slideLayouts/slideLayout2.xml"/><Relationship Id="rId2" Type="http://schemas.openxmlformats.org/officeDocument/2006/relationships/tags" Target="../tags/tag237.xml"/><Relationship Id="rId1" Type="http://schemas.openxmlformats.org/officeDocument/2006/relationships/tags" Target="../tags/tag236.xml"/><Relationship Id="rId6" Type="http://schemas.openxmlformats.org/officeDocument/2006/relationships/tags" Target="../tags/tag241.xml"/><Relationship Id="rId11" Type="http://schemas.openxmlformats.org/officeDocument/2006/relationships/tags" Target="../tags/tag246.xml"/><Relationship Id="rId5" Type="http://schemas.openxmlformats.org/officeDocument/2006/relationships/tags" Target="../tags/tag240.xml"/><Relationship Id="rId15" Type="http://schemas.openxmlformats.org/officeDocument/2006/relationships/image" Target="../media/image10.jpeg"/><Relationship Id="rId10" Type="http://schemas.openxmlformats.org/officeDocument/2006/relationships/tags" Target="../tags/tag245.xml"/><Relationship Id="rId4" Type="http://schemas.openxmlformats.org/officeDocument/2006/relationships/tags" Target="../tags/tag239.xml"/><Relationship Id="rId9" Type="http://schemas.openxmlformats.org/officeDocument/2006/relationships/tags" Target="../tags/tag244.xml"/><Relationship Id="rId1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tags" Target="../tags/tag249.xml"/><Relationship Id="rId7" Type="http://schemas.openxmlformats.org/officeDocument/2006/relationships/image" Target="../media/image7.png"/><Relationship Id="rId2" Type="http://schemas.openxmlformats.org/officeDocument/2006/relationships/tags" Target="../tags/tag248.xml"/><Relationship Id="rId1" Type="http://schemas.openxmlformats.org/officeDocument/2006/relationships/tags" Target="../tags/tag247.xml"/><Relationship Id="rId6" Type="http://schemas.openxmlformats.org/officeDocument/2006/relationships/image" Target="../media/image3.emf"/><Relationship Id="rId5" Type="http://schemas.openxmlformats.org/officeDocument/2006/relationships/oleObject" Target="../embeddings/oleObject25.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1.xml"/><Relationship Id="rId1" Type="http://schemas.openxmlformats.org/officeDocument/2006/relationships/tags" Target="../tags/tag250.xml"/><Relationship Id="rId5" Type="http://schemas.openxmlformats.org/officeDocument/2006/relationships/image" Target="../media/image9.emf"/><Relationship Id="rId4" Type="http://schemas.openxmlformats.org/officeDocument/2006/relationships/oleObject" Target="../embeddings/oleObject2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3317670672"/>
              </p:ext>
            </p:extLst>
          </p:nvPr>
        </p:nvGraphicFramePr>
        <p:xfrm>
          <a:off x="1144192" y="1192"/>
          <a:ext cx="1190" cy="1190"/>
        </p:xfrm>
        <a:graphic>
          <a:graphicData uri="http://schemas.openxmlformats.org/presentationml/2006/ole">
            <mc:AlternateContent xmlns:mc="http://schemas.openxmlformats.org/markup-compatibility/2006">
              <mc:Choice xmlns:v="urn:schemas-microsoft-com:vml" Requires="v">
                <p:oleObj name="think-cell Slide" r:id="rId6" imgW="524" imgH="526" progId="TCLayout.ActiveDocument.1">
                  <p:embed/>
                </p:oleObj>
              </mc:Choice>
              <mc:Fallback>
                <p:oleObj name="think-cell Slide" r:id="rId6" imgW="524" imgH="526" progId="TCLayout.ActiveDocument.1">
                  <p:embed/>
                  <p:pic>
                    <p:nvPicPr>
                      <p:cNvPr id="4" name="Object 3" hidden="1"/>
                      <p:cNvPicPr/>
                      <p:nvPr/>
                    </p:nvPicPr>
                    <p:blipFill>
                      <a:blip r:embed="rId7"/>
                      <a:stretch>
                        <a:fillRect/>
                      </a:stretch>
                    </p:blipFill>
                    <p:spPr>
                      <a:xfrm>
                        <a:off x="1144192" y="1192"/>
                        <a:ext cx="1190" cy="1190"/>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8476C1F6-7009-4862-B5A4-A087ECACA583}"/>
              </a:ext>
            </a:extLst>
          </p:cNvPr>
          <p:cNvSpPr/>
          <p:nvPr>
            <p:custDataLst>
              <p:tags r:id="rId3"/>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900" dirty="0">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pic>
        <p:nvPicPr>
          <p:cNvPr id="8" name="Picture 7"/>
          <p:cNvPicPr>
            <a:picLocks noChangeAspect="1"/>
          </p:cNvPicPr>
          <p:nvPr/>
        </p:nvPicPr>
        <p:blipFill rotWithShape="1">
          <a:blip r:embed="rId8" cstate="print">
            <a:duotone>
              <a:schemeClr val="bg2">
                <a:shade val="45000"/>
                <a:satMod val="135000"/>
              </a:schemeClr>
              <a:prstClr val="white"/>
            </a:duotone>
            <a:extLst>
              <a:ext uri="{28A0092B-C50C-407E-A947-70E740481C1C}">
                <a14:useLocalDpi xmlns:a14="http://schemas.microsoft.com/office/drawing/2010/main" val="0"/>
              </a:ext>
            </a:extLst>
          </a:blip>
          <a:srcRect/>
          <a:stretch/>
        </p:blipFill>
        <p:spPr>
          <a:xfrm>
            <a:off x="0" y="2064694"/>
            <a:ext cx="9144000" cy="3078809"/>
          </a:xfrm>
          <a:prstGeom prst="rect">
            <a:avLst/>
          </a:prstGeom>
        </p:spPr>
      </p:pic>
      <p:sp>
        <p:nvSpPr>
          <p:cNvPr id="2" name="Title 1"/>
          <p:cNvSpPr>
            <a:spLocks noGrp="1"/>
          </p:cNvSpPr>
          <p:nvPr>
            <p:ph type="ctrTitle"/>
          </p:nvPr>
        </p:nvSpPr>
        <p:spPr bwMode="gray">
          <a:xfrm>
            <a:off x="975445" y="2064694"/>
            <a:ext cx="4945512" cy="89255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für die Erstellung einer aktuellen Nutzerreise</a:t>
            </a:r>
            <a:endParaRPr lang="de-DE" dirty="0">
              <a:latin typeface="Arial" panose="020B0604020202020204" pitchFamily="34" charset="0"/>
              <a:cs typeface="Arial" panose="020B0604020202020204" pitchFamily="34" charset="0"/>
              <a:sym typeface="+mj-lt"/>
            </a:endParaRPr>
          </a:p>
        </p:txBody>
      </p:sp>
      <p:sp>
        <p:nvSpPr>
          <p:cNvPr id="3" name="Subtitle 2"/>
          <p:cNvSpPr>
            <a:spLocks noGrp="1"/>
          </p:cNvSpPr>
          <p:nvPr>
            <p:ph type="subTitle" idx="1"/>
          </p:nvPr>
        </p:nvSpPr>
        <p:spPr bwMode="gray">
          <a:xfrm>
            <a:off x="975445" y="3475912"/>
            <a:ext cx="4945512" cy="276999"/>
          </a:xfr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a:tabLst>
                <a:tab pos="447675" algn="l"/>
              </a:tabLst>
            </a:pPr>
            <a:r>
              <a:rPr lang="de-DE" dirty="0">
                <a:latin typeface="Arial" panose="020B0604020202020204" pitchFamily="34" charset="0"/>
                <a:cs typeface="Arial" panose="020B0604020202020204" pitchFamily="34" charset="0"/>
              </a:rPr>
              <a:t>Stand 04. Oktober 2019</a:t>
            </a:r>
          </a:p>
        </p:txBody>
      </p:sp>
    </p:spTree>
    <p:custDataLst>
      <p:tags r:id="rId1"/>
    </p:custDataLst>
    <p:extLst>
      <p:ext uri="{BB962C8B-B14F-4D97-AF65-F5344CB8AC3E}">
        <p14:creationId xmlns:p14="http://schemas.microsoft.com/office/powerpoint/2010/main" val="31375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1326920751"/>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aktuelle Nutzerreise</a:t>
            </a:r>
            <a:endParaRPr lang="en-US"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3E2F136E-DE78-4646-AEDE-3655EC29D2B8}"/>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Einführung in die Unterlage</a:t>
            </a:r>
          </a:p>
        </p:txBody>
      </p:sp>
    </p:spTree>
    <p:custDataLst>
      <p:tags r:id="rId1"/>
    </p:custDataLst>
    <p:extLst>
      <p:ext uri="{BB962C8B-B14F-4D97-AF65-F5344CB8AC3E}">
        <p14:creationId xmlns:p14="http://schemas.microsoft.com/office/powerpoint/2010/main" val="137329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851A46C0-9257-4C41-9B22-495359CEA59F}"/>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395" imgH="396" progId="TCLayout.ActiveDocument.1">
                  <p:embed/>
                </p:oleObj>
              </mc:Choice>
              <mc:Fallback>
                <p:oleObj name="think-cell Slide" r:id="rId6" imgW="395" imgH="396" progId="TCLayout.ActiveDocument.1">
                  <p:embed/>
                  <p:pic>
                    <p:nvPicPr>
                      <p:cNvPr id="13" name="Object 12" hidden="1">
                        <a:extLst>
                          <a:ext uri="{FF2B5EF4-FFF2-40B4-BE49-F238E27FC236}">
                            <a16:creationId xmlns:a16="http://schemas.microsoft.com/office/drawing/2014/main" id="{851A46C0-9257-4C41-9B22-495359CEA59F}"/>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ED35C0A8-7F1D-44CF-8813-CDF5DE0241E9}"/>
              </a:ext>
            </a:extLst>
          </p:cNvPr>
          <p:cNvSpPr/>
          <p:nvPr>
            <p:custDataLst>
              <p:tags r:id="rId3"/>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2" name="Titel 1">
            <a:extLst>
              <a:ext uri="{FF2B5EF4-FFF2-40B4-BE49-F238E27FC236}">
                <a16:creationId xmlns:a16="http://schemas.microsoft.com/office/drawing/2014/main" id="{0E814ECA-51A2-3D46-B481-1CAF785A8780}"/>
              </a:ext>
            </a:extLst>
          </p:cNvPr>
          <p:cNvSpPr>
            <a:spLocks noGrp="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solidFill>
                  <a:schemeClr val="tx2"/>
                </a:solidFill>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p>
            <a:r>
              <a:rPr lang="de-DE" dirty="0">
                <a:latin typeface="Arial" panose="020B0604020202020204" pitchFamily="34" charset="0"/>
                <a:cs typeface="Arial" panose="020B0604020202020204" pitchFamily="34" charset="0"/>
              </a:rPr>
              <a:t>Zielsetzung der Unterlage</a:t>
            </a:r>
          </a:p>
        </p:txBody>
      </p:sp>
      <p:sp>
        <p:nvSpPr>
          <p:cNvPr id="14" name="TextBox 13">
            <a:extLst>
              <a:ext uri="{FF2B5EF4-FFF2-40B4-BE49-F238E27FC236}">
                <a16:creationId xmlns:a16="http://schemas.microsoft.com/office/drawing/2014/main" id="{9A6A86FF-C646-4CA8-B7CD-2A1394EB293B}"/>
              </a:ext>
            </a:extLst>
          </p:cNvPr>
          <p:cNvSpPr txBox="1">
            <a:spLocks/>
          </p:cNvSpPr>
          <p:nvPr/>
        </p:nvSpPr>
        <p:spPr>
          <a:xfrm>
            <a:off x="487362" y="847951"/>
            <a:ext cx="8328552"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1400" b="1" dirty="0">
                <a:solidFill>
                  <a:schemeClr val="accent4"/>
                </a:solidFill>
                <a:latin typeface="Arial" panose="020B0604020202020204" pitchFamily="34" charset="0"/>
                <a:cs typeface="Arial" panose="020B0604020202020204" pitchFamily="34" charset="0"/>
              </a:rPr>
              <a:t>Zukünftige Nutzerreise</a:t>
            </a:r>
          </a:p>
        </p:txBody>
      </p:sp>
      <p:sp>
        <p:nvSpPr>
          <p:cNvPr id="15" name="TextBox 14">
            <a:extLst>
              <a:ext uri="{FF2B5EF4-FFF2-40B4-BE49-F238E27FC236}">
                <a16:creationId xmlns:a16="http://schemas.microsoft.com/office/drawing/2014/main" id="{351118E1-5EA8-47D7-8F77-87091BC941D1}"/>
              </a:ext>
            </a:extLst>
          </p:cNvPr>
          <p:cNvSpPr txBox="1">
            <a:spLocks/>
          </p:cNvSpPr>
          <p:nvPr>
            <p:custDataLst>
              <p:tags r:id="rId4"/>
            </p:custDataLst>
          </p:nvPr>
        </p:nvSpPr>
        <p:spPr>
          <a:xfrm>
            <a:off x="487362" y="1121318"/>
            <a:ext cx="8328552" cy="196977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defTabSz="914400">
              <a:buClrTx/>
            </a:pPr>
            <a:r>
              <a:rPr lang="de-DE" sz="1400" dirty="0">
                <a:solidFill>
                  <a:srgbClr val="000000"/>
                </a:solidFill>
                <a:latin typeface="Arial" panose="020B0604020202020204" pitchFamily="34" charset="0"/>
                <a:cs typeface="Arial" panose="020B0604020202020204" pitchFamily="34" charset="0"/>
              </a:rPr>
              <a:t>Für die Analyse der IST-Situation wird mit Nutzerinnen und Nutzern sowie Verwaltungsmitarbeiterinnen und Verwaltungsmitarbeitern der aktuelle Prozess analysiert. Hierfür wird eine aktuelle Nutzerreise erstellt und die derzeitigen Schmerzpunkte aus Nutzerperspektive betrachtet. Die Analyse der aktuellen Nutzerreise dient als Aufsatzpunkt für die Erstellung des Soll-Prozesses.</a:t>
            </a:r>
          </a:p>
          <a:p>
            <a:pPr defTabSz="914400">
              <a:buClrTx/>
            </a:pPr>
            <a:r>
              <a:rPr lang="de-DE" sz="1400" dirty="0">
                <a:solidFill>
                  <a:srgbClr val="000000"/>
                </a:solidFill>
                <a:latin typeface="Arial" panose="020B0604020202020204" pitchFamily="34" charset="0"/>
                <a:cs typeface="Arial" panose="020B0604020202020204" pitchFamily="34" charset="0"/>
              </a:rPr>
              <a:t>Die Nutzerreise kann in Interviews oder innerhalb eines Design-</a:t>
            </a:r>
            <a:r>
              <a:rPr lang="de-DE" sz="1400" dirty="0" err="1">
                <a:solidFill>
                  <a:srgbClr val="000000"/>
                </a:solidFill>
                <a:latin typeface="Arial" panose="020B0604020202020204" pitchFamily="34" charset="0"/>
                <a:cs typeface="Arial" panose="020B0604020202020204" pitchFamily="34" charset="0"/>
              </a:rPr>
              <a:t>Thinking</a:t>
            </a:r>
            <a:r>
              <a:rPr lang="de-DE" sz="1400" dirty="0">
                <a:solidFill>
                  <a:srgbClr val="000000"/>
                </a:solidFill>
                <a:latin typeface="Arial" panose="020B0604020202020204" pitchFamily="34" charset="0"/>
                <a:cs typeface="Arial" panose="020B0604020202020204" pitchFamily="34" charset="0"/>
              </a:rPr>
              <a:t>-Workshops erarbeitet werden.</a:t>
            </a:r>
          </a:p>
          <a:p>
            <a:pPr defTabSz="914400">
              <a:buClrTx/>
            </a:pPr>
            <a:endParaRPr lang="de-DE" sz="1400" dirty="0">
              <a:solidFill>
                <a:srgbClr val="000000"/>
              </a:solidFill>
              <a:latin typeface="Arial" panose="020B0604020202020204" pitchFamily="34" charset="0"/>
              <a:cs typeface="Arial" panose="020B0604020202020204" pitchFamily="34" charset="0"/>
            </a:endParaRPr>
          </a:p>
          <a:p>
            <a:pPr lvl="0" defTabSz="914400">
              <a:buClrTx/>
            </a:pPr>
            <a:r>
              <a:rPr lang="de-DE" sz="1400" dirty="0">
                <a:solidFill>
                  <a:srgbClr val="000000"/>
                </a:solidFill>
                <a:latin typeface="Arial" panose="020B0604020202020204" pitchFamily="34" charset="0"/>
                <a:cs typeface="Arial" panose="020B0604020202020204" pitchFamily="34" charset="0"/>
              </a:rPr>
              <a:t>Die nachfolgende Unterlage unterstützt bei der Erstellung der aktuellen Nutzerreise. Die Vorlage kann individuell angepasst werden und soll als Beispiel dienen.</a:t>
            </a:r>
          </a:p>
          <a:p>
            <a:pPr defTabSz="914400">
              <a:buClrTx/>
            </a:pPr>
            <a:endParaRPr lang="de-DE" dirty="0">
              <a:solidFill>
                <a:srgbClr val="000000"/>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1248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2418833571"/>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aktuelle Nutzerreise</a:t>
            </a: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7B197379-020F-4985-AEC8-B6DE0B60E036}"/>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Beispielhafte Befüllung der Vorlage</a:t>
            </a:r>
          </a:p>
        </p:txBody>
      </p:sp>
    </p:spTree>
    <p:custDataLst>
      <p:tags r:id="rId1"/>
    </p:custDataLst>
    <p:extLst>
      <p:ext uri="{BB962C8B-B14F-4D97-AF65-F5344CB8AC3E}">
        <p14:creationId xmlns:p14="http://schemas.microsoft.com/office/powerpoint/2010/main" val="75063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hteck 191">
            <a:extLst>
              <a:ext uri="{FF2B5EF4-FFF2-40B4-BE49-F238E27FC236}">
                <a16:creationId xmlns:a16="http://schemas.microsoft.com/office/drawing/2014/main" id="{9D5A8C0F-A4A6-7648-8568-05915F9CFF7D}"/>
              </a:ext>
            </a:extLst>
          </p:cNvPr>
          <p:cNvSpPr/>
          <p:nvPr/>
        </p:nvSpPr>
        <p:spPr>
          <a:xfrm>
            <a:off x="967425" y="4467916"/>
            <a:ext cx="7750476" cy="311500"/>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24" dirty="0">
              <a:latin typeface="Arial" panose="020B0604020202020204" pitchFamily="34" charset="0"/>
              <a:cs typeface="Arial" panose="020B0604020202020204" pitchFamily="34" charset="0"/>
            </a:endParaRPr>
          </a:p>
        </p:txBody>
      </p:sp>
      <p:sp>
        <p:nvSpPr>
          <p:cNvPr id="174" name="Rechteck 173">
            <a:extLst>
              <a:ext uri="{FF2B5EF4-FFF2-40B4-BE49-F238E27FC236}">
                <a16:creationId xmlns:a16="http://schemas.microsoft.com/office/drawing/2014/main" id="{96271D5D-3778-6946-BDCE-56D3A03F81E2}"/>
              </a:ext>
            </a:extLst>
          </p:cNvPr>
          <p:cNvSpPr/>
          <p:nvPr/>
        </p:nvSpPr>
        <p:spPr>
          <a:xfrm>
            <a:off x="958454" y="3055611"/>
            <a:ext cx="7759448" cy="311500"/>
          </a:xfrm>
          <a:prstGeom prst="rect">
            <a:avLst/>
          </a:prstGeom>
          <a:solidFill>
            <a:srgbClr val="F2F1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24" dirty="0">
              <a:latin typeface="Arial" panose="020B0604020202020204" pitchFamily="34" charset="0"/>
              <a:cs typeface="Arial" panose="020B0604020202020204" pitchFamily="34" charset="0"/>
            </a:endParaRPr>
          </a:p>
        </p:txBody>
      </p:sp>
      <p:graphicFrame>
        <p:nvGraphicFramePr>
          <p:cNvPr id="51" name="Object 50" hidden="1">
            <a:extLst>
              <a:ext uri="{FF2B5EF4-FFF2-40B4-BE49-F238E27FC236}">
                <a16:creationId xmlns:a16="http://schemas.microsoft.com/office/drawing/2014/main" id="{877C1819-E1A7-40A1-894A-823AD6AB53A8}"/>
              </a:ext>
            </a:extLst>
          </p:cNvPr>
          <p:cNvGraphicFramePr>
            <a:graphicFrameLocks noChangeAspect="1"/>
          </p:cNvGraphicFramePr>
          <p:nvPr>
            <p:custDataLst>
              <p:tags r:id="rId1"/>
            </p:custDataLst>
            <p:extLst>
              <p:ext uri="{D42A27DB-BD31-4B8C-83A1-F6EECF244321}">
                <p14:modId xmlns:p14="http://schemas.microsoft.com/office/powerpoint/2010/main" val="1915825486"/>
              </p:ext>
            </p:extLst>
          </p:nvPr>
        </p:nvGraphicFramePr>
        <p:xfrm>
          <a:off x="2828" y="2085"/>
          <a:ext cx="1215" cy="1215"/>
        </p:xfrm>
        <a:graphic>
          <a:graphicData uri="http://schemas.openxmlformats.org/presentationml/2006/ole">
            <mc:AlternateContent xmlns:mc="http://schemas.openxmlformats.org/markup-compatibility/2006">
              <mc:Choice xmlns:v="urn:schemas-microsoft-com:vml" Requires="v">
                <p:oleObj name="think-cell Slide" r:id="rId13" imgW="395" imgH="394" progId="TCLayout.ActiveDocument.1">
                  <p:embed/>
                </p:oleObj>
              </mc:Choice>
              <mc:Fallback>
                <p:oleObj name="think-cell Slide" r:id="rId13" imgW="395" imgH="394" progId="TCLayout.ActiveDocument.1">
                  <p:embed/>
                  <p:pic>
                    <p:nvPicPr>
                      <p:cNvPr id="51" name="Object 50" hidden="1">
                        <a:extLst>
                          <a:ext uri="{FF2B5EF4-FFF2-40B4-BE49-F238E27FC236}">
                            <a16:creationId xmlns:a16="http://schemas.microsoft.com/office/drawing/2014/main" id="{877C1819-E1A7-40A1-894A-823AD6AB53A8}"/>
                          </a:ext>
                        </a:extLst>
                      </p:cNvPr>
                      <p:cNvPicPr/>
                      <p:nvPr/>
                    </p:nvPicPr>
                    <p:blipFill>
                      <a:blip r:embed="rId14"/>
                      <a:stretch>
                        <a:fillRect/>
                      </a:stretch>
                    </p:blipFill>
                    <p:spPr>
                      <a:xfrm>
                        <a:off x="2828" y="2085"/>
                        <a:ext cx="1215" cy="1215"/>
                      </a:xfrm>
                      <a:prstGeom prst="rect">
                        <a:avLst/>
                      </a:prstGeom>
                    </p:spPr>
                  </p:pic>
                </p:oleObj>
              </mc:Fallback>
            </mc:AlternateContent>
          </a:graphicData>
        </a:graphic>
      </p:graphicFrame>
      <p:sp>
        <p:nvSpPr>
          <p:cNvPr id="50" name="Rectangle 49" hidden="1">
            <a:extLst>
              <a:ext uri="{FF2B5EF4-FFF2-40B4-BE49-F238E27FC236}">
                <a16:creationId xmlns:a16="http://schemas.microsoft.com/office/drawing/2014/main" id="{1F17DF7A-66B0-422E-9156-DC161E37D627}"/>
              </a:ext>
            </a:extLst>
          </p:cNvPr>
          <p:cNvSpPr/>
          <p:nvPr>
            <p:custDataLst>
              <p:tags r:id="rId2"/>
            </p:custDataLst>
          </p:nvPr>
        </p:nvSpPr>
        <p:spPr>
          <a:xfrm>
            <a:off x="1614" y="870"/>
            <a:ext cx="121440" cy="12144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496"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A25FEBEF-29DB-42DB-98C8-FBB2136C0238}"/>
              </a:ext>
            </a:extLst>
          </p:cNvPr>
          <p:cNvSpPr>
            <a:spLocks noGrp="1"/>
          </p:cNvSpPr>
          <p:nvPr>
            <p:ph type="title"/>
          </p:nvPr>
        </p:nvSpPr>
        <p:spPr>
          <a:xfrm>
            <a:off x="958456" y="355904"/>
            <a:ext cx="2437220" cy="230191"/>
          </a:xfrm>
        </p:spPr>
        <p:txBody>
          <a:bodyPr/>
          <a:lstStyle/>
          <a:p>
            <a:r>
              <a:rPr lang="de-DE" sz="1496" dirty="0">
                <a:solidFill>
                  <a:schemeClr val="tx1"/>
                </a:solidFill>
                <a:latin typeface="Arial" panose="020B0604020202020204" pitchFamily="34" charset="0"/>
                <a:cs typeface="Arial" panose="020B0604020202020204" pitchFamily="34" charset="0"/>
              </a:rPr>
              <a:t>Persona: Uwe</a:t>
            </a:r>
          </a:p>
        </p:txBody>
      </p:sp>
      <p:pic>
        <p:nvPicPr>
          <p:cNvPr id="72" name="Picture 71">
            <a:extLst>
              <a:ext uri="{FF2B5EF4-FFF2-40B4-BE49-F238E27FC236}">
                <a16:creationId xmlns:a16="http://schemas.microsoft.com/office/drawing/2014/main" id="{FF38DF4F-F0E7-4C46-816D-5F17AAE4A5A9}"/>
              </a:ext>
            </a:extLst>
          </p:cNvPr>
          <p:cNvPicPr>
            <a:picLocks/>
          </p:cNvPicPr>
          <p:nvPr/>
        </p:nvPicPr>
        <p:blipFill rotWithShape="1">
          <a:blip r:embed="rId15" cstate="email">
            <a:extLst>
              <a:ext uri="{28A0092B-C50C-407E-A947-70E740481C1C}">
                <a14:useLocalDpi xmlns:a14="http://schemas.microsoft.com/office/drawing/2010/main"/>
              </a:ext>
            </a:extLst>
          </a:blip>
          <a:srcRect/>
          <a:stretch/>
        </p:blipFill>
        <p:spPr>
          <a:xfrm>
            <a:off x="295019" y="274401"/>
            <a:ext cx="541437" cy="398449"/>
          </a:xfrm>
          <a:prstGeom prst="rect">
            <a:avLst/>
          </a:prstGeom>
        </p:spPr>
      </p:pic>
      <p:sp>
        <p:nvSpPr>
          <p:cNvPr id="73" name="Title 1">
            <a:extLst>
              <a:ext uri="{FF2B5EF4-FFF2-40B4-BE49-F238E27FC236}">
                <a16:creationId xmlns:a16="http://schemas.microsoft.com/office/drawing/2014/main" id="{7DE0B701-54DE-7C45-B6FF-3D4AA7BC9EBB}"/>
              </a:ext>
            </a:extLst>
          </p:cNvPr>
          <p:cNvSpPr txBox="1">
            <a:spLocks/>
          </p:cNvSpPr>
          <p:nvPr/>
        </p:nvSpPr>
        <p:spPr bwMode="gray">
          <a:xfrm>
            <a:off x="958456" y="239870"/>
            <a:ext cx="2437220" cy="9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r>
              <a:rPr lang="de-DE" sz="600" kern="0" dirty="0">
                <a:solidFill>
                  <a:schemeClr val="bg1">
                    <a:lumMod val="65000"/>
                  </a:schemeClr>
                </a:solidFill>
                <a:latin typeface="Arial" panose="020B0604020202020204" pitchFamily="34" charset="0"/>
                <a:cs typeface="Arial" panose="020B0604020202020204" pitchFamily="34" charset="0"/>
              </a:rPr>
              <a:t>Beispiel aus dem Themenfeld Arbeit &amp; Ruhestand</a:t>
            </a:r>
            <a:endParaRPr lang="de-DE" sz="641" kern="0" dirty="0">
              <a:solidFill>
                <a:schemeClr val="accent2"/>
              </a:solidFill>
              <a:latin typeface="Arial" panose="020B0604020202020204" pitchFamily="34" charset="0"/>
              <a:cs typeface="Arial" panose="020B0604020202020204" pitchFamily="34" charset="0"/>
            </a:endParaRPr>
          </a:p>
        </p:txBody>
      </p:sp>
      <p:sp>
        <p:nvSpPr>
          <p:cNvPr id="75" name="Title 1">
            <a:extLst>
              <a:ext uri="{FF2B5EF4-FFF2-40B4-BE49-F238E27FC236}">
                <a16:creationId xmlns:a16="http://schemas.microsoft.com/office/drawing/2014/main" id="{44607B09-5491-D44E-BE73-035313C650F7}"/>
              </a:ext>
            </a:extLst>
          </p:cNvPr>
          <p:cNvSpPr txBox="1">
            <a:spLocks/>
          </p:cNvSpPr>
          <p:nvPr/>
        </p:nvSpPr>
        <p:spPr bwMode="gray">
          <a:xfrm>
            <a:off x="5411027" y="353911"/>
            <a:ext cx="3306880" cy="329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1069" i="1" kern="0" dirty="0">
                <a:solidFill>
                  <a:schemeClr val="tx1"/>
                </a:solidFill>
                <a:latin typeface="Arial" panose="020B0604020202020204" pitchFamily="34" charset="0"/>
                <a:cs typeface="Arial" panose="020B0604020202020204" pitchFamily="34" charset="0"/>
              </a:rPr>
              <a:t>„Ich habe Angst, dass mir das Geld ausgeht, weil ich die komplizierten Prozesse nicht verstehe“</a:t>
            </a:r>
          </a:p>
        </p:txBody>
      </p:sp>
      <p:sp>
        <p:nvSpPr>
          <p:cNvPr id="76" name="Rechteck 75">
            <a:extLst>
              <a:ext uri="{FF2B5EF4-FFF2-40B4-BE49-F238E27FC236}">
                <a16:creationId xmlns:a16="http://schemas.microsoft.com/office/drawing/2014/main" id="{36AFE033-0C3E-9448-BA6E-270CC5ECCE3A}"/>
              </a:ext>
            </a:extLst>
          </p:cNvPr>
          <p:cNvSpPr/>
          <p:nvPr/>
        </p:nvSpPr>
        <p:spPr>
          <a:xfrm>
            <a:off x="958455" y="854578"/>
            <a:ext cx="7759453" cy="661096"/>
          </a:xfrm>
          <a:prstGeom prst="rect">
            <a:avLst/>
          </a:prstGeom>
          <a:solidFill>
            <a:srgbClr val="F2F1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64" dirty="0">
              <a:latin typeface="Arial" panose="020B0604020202020204" pitchFamily="34" charset="0"/>
              <a:cs typeface="Arial" panose="020B0604020202020204" pitchFamily="34" charset="0"/>
            </a:endParaRPr>
          </a:p>
        </p:txBody>
      </p:sp>
      <p:cxnSp>
        <p:nvCxnSpPr>
          <p:cNvPr id="94" name="Gerade Verbindung 93">
            <a:extLst>
              <a:ext uri="{FF2B5EF4-FFF2-40B4-BE49-F238E27FC236}">
                <a16:creationId xmlns:a16="http://schemas.microsoft.com/office/drawing/2014/main" id="{2FD5338D-8851-FC47-BDE7-C8F97228A36A}"/>
              </a:ext>
            </a:extLst>
          </p:cNvPr>
          <p:cNvCxnSpPr>
            <a:cxnSpLocks/>
          </p:cNvCxnSpPr>
          <p:nvPr/>
        </p:nvCxnSpPr>
        <p:spPr>
          <a:xfrm>
            <a:off x="958455" y="857873"/>
            <a:ext cx="7759453"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Gerade Verbindung 94">
            <a:extLst>
              <a:ext uri="{FF2B5EF4-FFF2-40B4-BE49-F238E27FC236}">
                <a16:creationId xmlns:a16="http://schemas.microsoft.com/office/drawing/2014/main" id="{3FBC6360-BF31-9B49-9CE4-C599FC69A599}"/>
              </a:ext>
            </a:extLst>
          </p:cNvPr>
          <p:cNvCxnSpPr>
            <a:cxnSpLocks/>
          </p:cNvCxnSpPr>
          <p:nvPr/>
        </p:nvCxnSpPr>
        <p:spPr>
          <a:xfrm>
            <a:off x="958455" y="1515675"/>
            <a:ext cx="7759453"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7" name="Freihandform 86">
            <a:extLst>
              <a:ext uri="{FF2B5EF4-FFF2-40B4-BE49-F238E27FC236}">
                <a16:creationId xmlns:a16="http://schemas.microsoft.com/office/drawing/2014/main" id="{30316A57-CAD5-0849-8E76-E4E267F37619}"/>
              </a:ext>
            </a:extLst>
          </p:cNvPr>
          <p:cNvSpPr/>
          <p:nvPr/>
        </p:nvSpPr>
        <p:spPr>
          <a:xfrm>
            <a:off x="1476968" y="1040600"/>
            <a:ext cx="6758933" cy="261432"/>
          </a:xfrm>
          <a:custGeom>
            <a:avLst/>
            <a:gdLst>
              <a:gd name="connsiteX0" fmla="*/ 0 w 11869616"/>
              <a:gd name="connsiteY0" fmla="*/ 711423 h 729027"/>
              <a:gd name="connsiteX1" fmla="*/ 1600200 w 11869616"/>
              <a:gd name="connsiteY1" fmla="*/ 359730 h 729027"/>
              <a:gd name="connsiteX2" fmla="*/ 3305908 w 11869616"/>
              <a:gd name="connsiteY2" fmla="*/ 359730 h 729027"/>
              <a:gd name="connsiteX3" fmla="*/ 5064370 w 11869616"/>
              <a:gd name="connsiteY3" fmla="*/ 729007 h 729027"/>
              <a:gd name="connsiteX4" fmla="*/ 6717323 w 11869616"/>
              <a:gd name="connsiteY4" fmla="*/ 342146 h 729027"/>
              <a:gd name="connsiteX5" fmla="*/ 8405446 w 11869616"/>
              <a:gd name="connsiteY5" fmla="*/ 342146 h 729027"/>
              <a:gd name="connsiteX6" fmla="*/ 10111154 w 11869616"/>
              <a:gd name="connsiteY6" fmla="*/ 8038 h 729027"/>
              <a:gd name="connsiteX7" fmla="*/ 11869616 w 11869616"/>
              <a:gd name="connsiteY7" fmla="*/ 729007 h 72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69616" h="729027">
                <a:moveTo>
                  <a:pt x="0" y="711423"/>
                </a:moveTo>
                <a:cubicBezTo>
                  <a:pt x="524607" y="564884"/>
                  <a:pt x="1049215" y="418345"/>
                  <a:pt x="1600200" y="359730"/>
                </a:cubicBezTo>
                <a:cubicBezTo>
                  <a:pt x="2151185" y="301114"/>
                  <a:pt x="2728546" y="298184"/>
                  <a:pt x="3305908" y="359730"/>
                </a:cubicBezTo>
                <a:cubicBezTo>
                  <a:pt x="3883270" y="421276"/>
                  <a:pt x="4495801" y="731938"/>
                  <a:pt x="5064370" y="729007"/>
                </a:cubicBezTo>
                <a:cubicBezTo>
                  <a:pt x="5632939" y="726076"/>
                  <a:pt x="6160477" y="406623"/>
                  <a:pt x="6717323" y="342146"/>
                </a:cubicBezTo>
                <a:cubicBezTo>
                  <a:pt x="7274169" y="277669"/>
                  <a:pt x="7839808" y="397831"/>
                  <a:pt x="8405446" y="342146"/>
                </a:cubicBezTo>
                <a:cubicBezTo>
                  <a:pt x="8971084" y="286461"/>
                  <a:pt x="9533793" y="-56439"/>
                  <a:pt x="10111154" y="8038"/>
                </a:cubicBezTo>
                <a:cubicBezTo>
                  <a:pt x="10688515" y="72515"/>
                  <a:pt x="11279065" y="400761"/>
                  <a:pt x="11869616" y="729007"/>
                </a:cubicBezTo>
              </a:path>
            </a:pathLst>
          </a:custGeom>
          <a:noFill/>
          <a:ln w="1270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9949" tIns="34974" rIns="69949" bIns="34974" numCol="1" spcCol="38100" rtlCol="0" anchor="t">
            <a:noAutofit/>
          </a:bodyPr>
          <a:lstStyle/>
          <a:p>
            <a:pPr defTabSz="699448" fontAlgn="auto" latinLnBrk="1" hangingPunct="0">
              <a:spcBef>
                <a:spcPts val="0"/>
              </a:spcBef>
              <a:spcAft>
                <a:spcPts val="0"/>
              </a:spcAft>
            </a:pPr>
            <a:endParaRPr lang="de-DE" sz="1377" dirty="0">
              <a:solidFill>
                <a:srgbClr val="000000"/>
              </a:solidFill>
              <a:latin typeface="Arial" panose="020B0604020202020204" pitchFamily="34" charset="0"/>
              <a:cs typeface="Arial" panose="020B0604020202020204" pitchFamily="34" charset="0"/>
            </a:endParaRPr>
          </a:p>
        </p:txBody>
      </p:sp>
      <p:grpSp>
        <p:nvGrpSpPr>
          <p:cNvPr id="98" name="Group 400">
            <a:extLst>
              <a:ext uri="{FF2B5EF4-FFF2-40B4-BE49-F238E27FC236}">
                <a16:creationId xmlns:a16="http://schemas.microsoft.com/office/drawing/2014/main" id="{6D3B61A8-4C8D-3841-8DE9-88963EBB56FD}"/>
              </a:ext>
            </a:extLst>
          </p:cNvPr>
          <p:cNvGrpSpPr>
            <a:grpSpLocks/>
          </p:cNvGrpSpPr>
          <p:nvPr/>
        </p:nvGrpSpPr>
        <p:grpSpPr bwMode="gray">
          <a:xfrm>
            <a:off x="1412790" y="1247367"/>
            <a:ext cx="109331" cy="109331"/>
            <a:chOff x="3972852" y="4757166"/>
            <a:chExt cx="378440" cy="378440"/>
          </a:xfrm>
        </p:grpSpPr>
        <p:sp>
          <p:nvSpPr>
            <p:cNvPr id="104" name="Oval 103">
              <a:extLst>
                <a:ext uri="{FF2B5EF4-FFF2-40B4-BE49-F238E27FC236}">
                  <a16:creationId xmlns:a16="http://schemas.microsoft.com/office/drawing/2014/main" id="{0E5CA4E0-F4E6-5344-8ECB-534044D2D684}"/>
                </a:ext>
              </a:extLst>
            </p:cNvPr>
            <p:cNvSpPr>
              <a:spLocks/>
            </p:cNvSpPr>
            <p:nvPr/>
          </p:nvSpPr>
          <p:spPr bwMode="gray">
            <a:xfrm>
              <a:off x="3972852" y="4757166"/>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09" name="Freeform: Shape 192">
              <a:extLst>
                <a:ext uri="{FF2B5EF4-FFF2-40B4-BE49-F238E27FC236}">
                  <a16:creationId xmlns:a16="http://schemas.microsoft.com/office/drawing/2014/main" id="{C77DA6FB-F337-F740-BE73-80DB03064B41}"/>
                </a:ext>
              </a:extLst>
            </p:cNvPr>
            <p:cNvSpPr/>
            <p:nvPr/>
          </p:nvSpPr>
          <p:spPr bwMode="gray">
            <a:xfrm>
              <a:off x="3994149" y="4778463"/>
              <a:ext cx="335846" cy="335846"/>
            </a:xfrm>
            <a:custGeom>
              <a:avLst/>
              <a:gdLst>
                <a:gd name="connsiteX0" fmla="*/ 533475 w 702420"/>
                <a:gd name="connsiteY0" fmla="*/ 427952 h 702420"/>
                <a:gd name="connsiteX1" fmla="*/ 157113 w 702420"/>
                <a:gd name="connsiteY1" fmla="*/ 528798 h 702420"/>
                <a:gd name="connsiteX2" fmla="*/ 168946 w 702420"/>
                <a:gd name="connsiteY2" fmla="*/ 572959 h 702420"/>
                <a:gd name="connsiteX3" fmla="*/ 545308 w 702420"/>
                <a:gd name="connsiteY3" fmla="*/ 472113 h 702420"/>
                <a:gd name="connsiteX4" fmla="*/ 419560 w 702420"/>
                <a:gd name="connsiteY4" fmla="*/ 239073 h 702420"/>
                <a:gd name="connsiteX5" fmla="*/ 417949 w 702420"/>
                <a:gd name="connsiteY5" fmla="*/ 259215 h 702420"/>
                <a:gd name="connsiteX6" fmla="*/ 463746 w 702420"/>
                <a:gd name="connsiteY6" fmla="*/ 374845 h 702420"/>
                <a:gd name="connsiteX7" fmla="*/ 509543 w 702420"/>
                <a:gd name="connsiteY7" fmla="*/ 259215 h 702420"/>
                <a:gd name="connsiteX8" fmla="*/ 507933 w 702420"/>
                <a:gd name="connsiteY8" fmla="*/ 239073 h 702420"/>
                <a:gd name="connsiteX9" fmla="*/ 194488 w 702420"/>
                <a:gd name="connsiteY9" fmla="*/ 239073 h 702420"/>
                <a:gd name="connsiteX10" fmla="*/ 192877 w 702420"/>
                <a:gd name="connsiteY10" fmla="*/ 259215 h 702420"/>
                <a:gd name="connsiteX11" fmla="*/ 238674 w 702420"/>
                <a:gd name="connsiteY11" fmla="*/ 374845 h 702420"/>
                <a:gd name="connsiteX12" fmla="*/ 284471 w 702420"/>
                <a:gd name="connsiteY12" fmla="*/ 259215 h 702420"/>
                <a:gd name="connsiteX13" fmla="*/ 282861 w 702420"/>
                <a:gd name="connsiteY13" fmla="*/ 239073 h 702420"/>
                <a:gd name="connsiteX14" fmla="*/ 113494 w 702420"/>
                <a:gd name="connsiteY14" fmla="*/ 177160 h 702420"/>
                <a:gd name="connsiteX15" fmla="*/ 113494 w 702420"/>
                <a:gd name="connsiteY15" fmla="*/ 239072 h 702420"/>
                <a:gd name="connsiteX16" fmla="*/ 588927 w 702420"/>
                <a:gd name="connsiteY16" fmla="*/ 239072 h 702420"/>
                <a:gd name="connsiteX17" fmla="*/ 588927 w 702420"/>
                <a:gd name="connsiteY17" fmla="*/ 177160 h 702420"/>
                <a:gd name="connsiteX18" fmla="*/ 351210 w 702420"/>
                <a:gd name="connsiteY18" fmla="*/ 0 h 702420"/>
                <a:gd name="connsiteX19" fmla="*/ 702420 w 702420"/>
                <a:gd name="connsiteY19" fmla="*/ 351210 h 702420"/>
                <a:gd name="connsiteX20" fmla="*/ 351210 w 702420"/>
                <a:gd name="connsiteY20" fmla="*/ 702420 h 702420"/>
                <a:gd name="connsiteX21" fmla="*/ 0 w 702420"/>
                <a:gd name="connsiteY21" fmla="*/ 351210 h 702420"/>
                <a:gd name="connsiteX22" fmla="*/ 351210 w 702420"/>
                <a:gd name="connsiteY22"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02420" h="702420">
                  <a:moveTo>
                    <a:pt x="533475" y="427952"/>
                  </a:moveTo>
                  <a:lnTo>
                    <a:pt x="157113" y="528798"/>
                  </a:lnTo>
                  <a:lnTo>
                    <a:pt x="168946" y="572959"/>
                  </a:lnTo>
                  <a:lnTo>
                    <a:pt x="545308" y="472113"/>
                  </a:lnTo>
                  <a:close/>
                  <a:moveTo>
                    <a:pt x="419560" y="239073"/>
                  </a:moveTo>
                  <a:lnTo>
                    <a:pt x="417949" y="259215"/>
                  </a:lnTo>
                  <a:cubicBezTo>
                    <a:pt x="417949" y="323076"/>
                    <a:pt x="438453" y="374845"/>
                    <a:pt x="463746" y="374845"/>
                  </a:cubicBezTo>
                  <a:cubicBezTo>
                    <a:pt x="489039" y="374845"/>
                    <a:pt x="509543" y="323076"/>
                    <a:pt x="509543" y="259215"/>
                  </a:cubicBezTo>
                  <a:lnTo>
                    <a:pt x="507933" y="239073"/>
                  </a:lnTo>
                  <a:close/>
                  <a:moveTo>
                    <a:pt x="194488" y="239073"/>
                  </a:moveTo>
                  <a:lnTo>
                    <a:pt x="192877" y="259215"/>
                  </a:lnTo>
                  <a:cubicBezTo>
                    <a:pt x="192877" y="323076"/>
                    <a:pt x="213381" y="374845"/>
                    <a:pt x="238674" y="374845"/>
                  </a:cubicBezTo>
                  <a:cubicBezTo>
                    <a:pt x="263967" y="374845"/>
                    <a:pt x="284471" y="323076"/>
                    <a:pt x="284471" y="259215"/>
                  </a:cubicBezTo>
                  <a:lnTo>
                    <a:pt x="282861" y="239073"/>
                  </a:lnTo>
                  <a:close/>
                  <a:moveTo>
                    <a:pt x="113494" y="177160"/>
                  </a:moveTo>
                  <a:lnTo>
                    <a:pt x="113494" y="239072"/>
                  </a:lnTo>
                  <a:lnTo>
                    <a:pt x="588927" y="239072"/>
                  </a:lnTo>
                  <a:lnTo>
                    <a:pt x="588927" y="177160"/>
                  </a:ln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10" name="Group 397">
            <a:extLst>
              <a:ext uri="{FF2B5EF4-FFF2-40B4-BE49-F238E27FC236}">
                <a16:creationId xmlns:a16="http://schemas.microsoft.com/office/drawing/2014/main" id="{5AFC6152-9247-D648-BAC1-5A043E85404D}"/>
              </a:ext>
            </a:extLst>
          </p:cNvPr>
          <p:cNvGrpSpPr>
            <a:grpSpLocks/>
          </p:cNvGrpSpPr>
          <p:nvPr/>
        </p:nvGrpSpPr>
        <p:grpSpPr bwMode="gray">
          <a:xfrm>
            <a:off x="7186102" y="1008902"/>
            <a:ext cx="109331" cy="109331"/>
            <a:chOff x="3972852" y="3172934"/>
            <a:chExt cx="378440" cy="378440"/>
          </a:xfrm>
        </p:grpSpPr>
        <p:sp>
          <p:nvSpPr>
            <p:cNvPr id="111" name="Oval 110">
              <a:extLst>
                <a:ext uri="{FF2B5EF4-FFF2-40B4-BE49-F238E27FC236}">
                  <a16:creationId xmlns:a16="http://schemas.microsoft.com/office/drawing/2014/main" id="{E7957E65-55E5-574F-8788-C9D698821018}"/>
                </a:ext>
              </a:extLst>
            </p:cNvPr>
            <p:cNvSpPr>
              <a:spLocks/>
            </p:cNvSpPr>
            <p:nvPr/>
          </p:nvSpPr>
          <p:spPr bwMode="gray">
            <a:xfrm>
              <a:off x="3972852" y="3172934"/>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12" name="Freeform: Shape 94">
              <a:extLst>
                <a:ext uri="{FF2B5EF4-FFF2-40B4-BE49-F238E27FC236}">
                  <a16:creationId xmlns:a16="http://schemas.microsoft.com/office/drawing/2014/main" id="{2C980A9A-C7F6-124D-B2DC-CF96993F65DC}"/>
                </a:ext>
              </a:extLst>
            </p:cNvPr>
            <p:cNvSpPr/>
            <p:nvPr/>
          </p:nvSpPr>
          <p:spPr bwMode="gray">
            <a:xfrm>
              <a:off x="3994149" y="3194231"/>
              <a:ext cx="335846" cy="335846"/>
            </a:xfrm>
            <a:custGeom>
              <a:avLst/>
              <a:gdLst>
                <a:gd name="connsiteX0" fmla="*/ 136471 w 702420"/>
                <a:gd name="connsiteY0" fmla="*/ 337587 h 702420"/>
                <a:gd name="connsiteX1" fmla="*/ 136398 w 702420"/>
                <a:gd name="connsiteY1" fmla="*/ 338267 h 702420"/>
                <a:gd name="connsiteX2" fmla="*/ 359898 w 702420"/>
                <a:gd name="connsiteY2" fmla="*/ 548813 h 702420"/>
                <a:gd name="connsiteX3" fmla="*/ 583397 w 702420"/>
                <a:gd name="connsiteY3" fmla="*/ 338267 h 702420"/>
                <a:gd name="connsiteX4" fmla="*/ 583325 w 702420"/>
                <a:gd name="connsiteY4" fmla="*/ 337587 h 702420"/>
                <a:gd name="connsiteX5" fmla="*/ 578857 w 702420"/>
                <a:gd name="connsiteY5" fmla="*/ 363611 h 702420"/>
                <a:gd name="connsiteX6" fmla="*/ 359898 w 702420"/>
                <a:gd name="connsiteY6" fmla="*/ 468394 h 702420"/>
                <a:gd name="connsiteX7" fmla="*/ 140939 w 702420"/>
                <a:gd name="connsiteY7" fmla="*/ 363611 h 702420"/>
                <a:gd name="connsiteX8" fmla="*/ 492436 w 702420"/>
                <a:gd name="connsiteY8" fmla="*/ 153607 h 702420"/>
                <a:gd name="connsiteX9" fmla="*/ 393427 w 702420"/>
                <a:gd name="connsiteY9" fmla="*/ 215432 h 702420"/>
                <a:gd name="connsiteX10" fmla="*/ 387796 w 702420"/>
                <a:gd name="connsiteY10" fmla="*/ 241706 h 702420"/>
                <a:gd name="connsiteX11" fmla="*/ 387165 w 702420"/>
                <a:gd name="connsiteY11" fmla="*/ 242649 h 702420"/>
                <a:gd name="connsiteX12" fmla="*/ 385440 w 702420"/>
                <a:gd name="connsiteY12" fmla="*/ 252698 h 702420"/>
                <a:gd name="connsiteX13" fmla="*/ 384982 w 702420"/>
                <a:gd name="connsiteY13" fmla="*/ 254834 h 702420"/>
                <a:gd name="connsiteX14" fmla="*/ 385017 w 702420"/>
                <a:gd name="connsiteY14" fmla="*/ 255160 h 702420"/>
                <a:gd name="connsiteX15" fmla="*/ 385440 w 702420"/>
                <a:gd name="connsiteY15" fmla="*/ 252698 h 702420"/>
                <a:gd name="connsiteX16" fmla="*/ 387796 w 702420"/>
                <a:gd name="connsiteY16" fmla="*/ 241706 h 702420"/>
                <a:gd name="connsiteX17" fmla="*/ 400539 w 702420"/>
                <a:gd name="connsiteY17" fmla="*/ 222648 h 702420"/>
                <a:gd name="connsiteX18" fmla="*/ 492436 w 702420"/>
                <a:gd name="connsiteY18" fmla="*/ 192271 h 702420"/>
                <a:gd name="connsiteX19" fmla="*/ 584334 w 702420"/>
                <a:gd name="connsiteY19" fmla="*/ 222648 h 702420"/>
                <a:gd name="connsiteX20" fmla="*/ 597077 w 702420"/>
                <a:gd name="connsiteY20" fmla="*/ 241706 h 702420"/>
                <a:gd name="connsiteX21" fmla="*/ 599433 w 702420"/>
                <a:gd name="connsiteY21" fmla="*/ 252698 h 702420"/>
                <a:gd name="connsiteX22" fmla="*/ 599855 w 702420"/>
                <a:gd name="connsiteY22" fmla="*/ 255160 h 702420"/>
                <a:gd name="connsiteX23" fmla="*/ 599890 w 702420"/>
                <a:gd name="connsiteY23" fmla="*/ 254834 h 702420"/>
                <a:gd name="connsiteX24" fmla="*/ 599433 w 702420"/>
                <a:gd name="connsiteY24" fmla="*/ 252698 h 702420"/>
                <a:gd name="connsiteX25" fmla="*/ 597707 w 702420"/>
                <a:gd name="connsiteY25" fmla="*/ 242649 h 702420"/>
                <a:gd name="connsiteX26" fmla="*/ 597077 w 702420"/>
                <a:gd name="connsiteY26" fmla="*/ 241706 h 702420"/>
                <a:gd name="connsiteX27" fmla="*/ 591446 w 702420"/>
                <a:gd name="connsiteY27" fmla="*/ 215432 h 702420"/>
                <a:gd name="connsiteX28" fmla="*/ 492436 w 702420"/>
                <a:gd name="connsiteY28" fmla="*/ 153607 h 702420"/>
                <a:gd name="connsiteX29" fmla="*/ 209984 w 702420"/>
                <a:gd name="connsiteY29" fmla="*/ 153607 h 702420"/>
                <a:gd name="connsiteX30" fmla="*/ 110975 w 702420"/>
                <a:gd name="connsiteY30" fmla="*/ 215432 h 702420"/>
                <a:gd name="connsiteX31" fmla="*/ 105344 w 702420"/>
                <a:gd name="connsiteY31" fmla="*/ 241706 h 702420"/>
                <a:gd name="connsiteX32" fmla="*/ 104713 w 702420"/>
                <a:gd name="connsiteY32" fmla="*/ 242649 h 702420"/>
                <a:gd name="connsiteX33" fmla="*/ 102988 w 702420"/>
                <a:gd name="connsiteY33" fmla="*/ 252698 h 702420"/>
                <a:gd name="connsiteX34" fmla="*/ 102530 w 702420"/>
                <a:gd name="connsiteY34" fmla="*/ 254834 h 702420"/>
                <a:gd name="connsiteX35" fmla="*/ 102565 w 702420"/>
                <a:gd name="connsiteY35" fmla="*/ 255160 h 702420"/>
                <a:gd name="connsiteX36" fmla="*/ 102988 w 702420"/>
                <a:gd name="connsiteY36" fmla="*/ 252698 h 702420"/>
                <a:gd name="connsiteX37" fmla="*/ 105344 w 702420"/>
                <a:gd name="connsiteY37" fmla="*/ 241706 h 702420"/>
                <a:gd name="connsiteX38" fmla="*/ 118087 w 702420"/>
                <a:gd name="connsiteY38" fmla="*/ 222648 h 702420"/>
                <a:gd name="connsiteX39" fmla="*/ 209984 w 702420"/>
                <a:gd name="connsiteY39" fmla="*/ 192271 h 702420"/>
                <a:gd name="connsiteX40" fmla="*/ 301882 w 702420"/>
                <a:gd name="connsiteY40" fmla="*/ 222648 h 702420"/>
                <a:gd name="connsiteX41" fmla="*/ 314625 w 702420"/>
                <a:gd name="connsiteY41" fmla="*/ 241706 h 702420"/>
                <a:gd name="connsiteX42" fmla="*/ 316980 w 702420"/>
                <a:gd name="connsiteY42" fmla="*/ 252698 h 702420"/>
                <a:gd name="connsiteX43" fmla="*/ 317403 w 702420"/>
                <a:gd name="connsiteY43" fmla="*/ 255160 h 702420"/>
                <a:gd name="connsiteX44" fmla="*/ 317438 w 702420"/>
                <a:gd name="connsiteY44" fmla="*/ 254834 h 702420"/>
                <a:gd name="connsiteX45" fmla="*/ 316980 w 702420"/>
                <a:gd name="connsiteY45" fmla="*/ 252698 h 702420"/>
                <a:gd name="connsiteX46" fmla="*/ 315255 w 702420"/>
                <a:gd name="connsiteY46" fmla="*/ 242649 h 702420"/>
                <a:gd name="connsiteX47" fmla="*/ 314625 w 702420"/>
                <a:gd name="connsiteY47" fmla="*/ 241706 h 702420"/>
                <a:gd name="connsiteX48" fmla="*/ 308994 w 702420"/>
                <a:gd name="connsiteY48" fmla="*/ 215432 h 702420"/>
                <a:gd name="connsiteX49" fmla="*/ 209984 w 702420"/>
                <a:gd name="connsiteY49" fmla="*/ 153607 h 702420"/>
                <a:gd name="connsiteX50" fmla="*/ 351210 w 702420"/>
                <a:gd name="connsiteY50" fmla="*/ 0 h 702420"/>
                <a:gd name="connsiteX51" fmla="*/ 702420 w 702420"/>
                <a:gd name="connsiteY51" fmla="*/ 351210 h 702420"/>
                <a:gd name="connsiteX52" fmla="*/ 351210 w 702420"/>
                <a:gd name="connsiteY52" fmla="*/ 702420 h 702420"/>
                <a:gd name="connsiteX53" fmla="*/ 0 w 702420"/>
                <a:gd name="connsiteY53" fmla="*/ 351210 h 702420"/>
                <a:gd name="connsiteX54" fmla="*/ 351210 w 702420"/>
                <a:gd name="connsiteY54"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702420" h="702420">
                  <a:moveTo>
                    <a:pt x="136471" y="337587"/>
                  </a:moveTo>
                  <a:lnTo>
                    <a:pt x="136398" y="338267"/>
                  </a:lnTo>
                  <a:cubicBezTo>
                    <a:pt x="136398" y="454548"/>
                    <a:pt x="236463" y="548813"/>
                    <a:pt x="359898" y="548813"/>
                  </a:cubicBezTo>
                  <a:cubicBezTo>
                    <a:pt x="483333" y="548813"/>
                    <a:pt x="583397" y="454548"/>
                    <a:pt x="583397" y="338267"/>
                  </a:cubicBezTo>
                  <a:lnTo>
                    <a:pt x="583325" y="337587"/>
                  </a:lnTo>
                  <a:lnTo>
                    <a:pt x="578857" y="363611"/>
                  </a:lnTo>
                  <a:cubicBezTo>
                    <a:pt x="558016" y="423411"/>
                    <a:pt x="467903" y="468394"/>
                    <a:pt x="359898" y="468394"/>
                  </a:cubicBezTo>
                  <a:cubicBezTo>
                    <a:pt x="251892" y="468394"/>
                    <a:pt x="161780" y="423411"/>
                    <a:pt x="140939" y="363611"/>
                  </a:cubicBezTo>
                  <a:close/>
                  <a:moveTo>
                    <a:pt x="492436" y="153607"/>
                  </a:moveTo>
                  <a:cubicBezTo>
                    <a:pt x="447927" y="153607"/>
                    <a:pt x="409739" y="179100"/>
                    <a:pt x="393427" y="215432"/>
                  </a:cubicBezTo>
                  <a:lnTo>
                    <a:pt x="387796" y="241706"/>
                  </a:lnTo>
                  <a:lnTo>
                    <a:pt x="387165" y="242649"/>
                  </a:lnTo>
                  <a:lnTo>
                    <a:pt x="385440" y="252698"/>
                  </a:lnTo>
                  <a:lnTo>
                    <a:pt x="384982" y="254834"/>
                  </a:lnTo>
                  <a:lnTo>
                    <a:pt x="385017" y="255160"/>
                  </a:lnTo>
                  <a:lnTo>
                    <a:pt x="385440" y="252698"/>
                  </a:lnTo>
                  <a:lnTo>
                    <a:pt x="387796" y="241706"/>
                  </a:lnTo>
                  <a:lnTo>
                    <a:pt x="400539" y="222648"/>
                  </a:lnTo>
                  <a:cubicBezTo>
                    <a:pt x="419385" y="204436"/>
                    <a:pt x="453491" y="192271"/>
                    <a:pt x="492436" y="192271"/>
                  </a:cubicBezTo>
                  <a:cubicBezTo>
                    <a:pt x="531382" y="192271"/>
                    <a:pt x="565488" y="204436"/>
                    <a:pt x="584334" y="222648"/>
                  </a:cubicBezTo>
                  <a:lnTo>
                    <a:pt x="597077" y="241706"/>
                  </a:lnTo>
                  <a:lnTo>
                    <a:pt x="599433" y="252698"/>
                  </a:lnTo>
                  <a:lnTo>
                    <a:pt x="599855" y="255160"/>
                  </a:lnTo>
                  <a:lnTo>
                    <a:pt x="599890" y="254834"/>
                  </a:lnTo>
                  <a:lnTo>
                    <a:pt x="599433" y="252698"/>
                  </a:lnTo>
                  <a:lnTo>
                    <a:pt x="597707" y="242649"/>
                  </a:lnTo>
                  <a:lnTo>
                    <a:pt x="597077" y="241706"/>
                  </a:lnTo>
                  <a:lnTo>
                    <a:pt x="591446" y="215432"/>
                  </a:lnTo>
                  <a:cubicBezTo>
                    <a:pt x="575133" y="179100"/>
                    <a:pt x="536945" y="153607"/>
                    <a:pt x="492436" y="153607"/>
                  </a:cubicBezTo>
                  <a:close/>
                  <a:moveTo>
                    <a:pt x="209984" y="153607"/>
                  </a:moveTo>
                  <a:cubicBezTo>
                    <a:pt x="165476" y="153607"/>
                    <a:pt x="127287" y="179100"/>
                    <a:pt x="110975" y="215432"/>
                  </a:cubicBezTo>
                  <a:lnTo>
                    <a:pt x="105344" y="241706"/>
                  </a:lnTo>
                  <a:lnTo>
                    <a:pt x="104713" y="242649"/>
                  </a:lnTo>
                  <a:lnTo>
                    <a:pt x="102988" y="252698"/>
                  </a:lnTo>
                  <a:lnTo>
                    <a:pt x="102530" y="254834"/>
                  </a:lnTo>
                  <a:lnTo>
                    <a:pt x="102565" y="255160"/>
                  </a:lnTo>
                  <a:lnTo>
                    <a:pt x="102988" y="252698"/>
                  </a:lnTo>
                  <a:lnTo>
                    <a:pt x="105344" y="241706"/>
                  </a:lnTo>
                  <a:lnTo>
                    <a:pt x="118087" y="222648"/>
                  </a:lnTo>
                  <a:cubicBezTo>
                    <a:pt x="136933" y="204436"/>
                    <a:pt x="171039" y="192271"/>
                    <a:pt x="209984" y="192271"/>
                  </a:cubicBezTo>
                  <a:cubicBezTo>
                    <a:pt x="248930" y="192271"/>
                    <a:pt x="283036" y="204436"/>
                    <a:pt x="301882" y="222648"/>
                  </a:cubicBezTo>
                  <a:lnTo>
                    <a:pt x="314625" y="241706"/>
                  </a:lnTo>
                  <a:lnTo>
                    <a:pt x="316980" y="252698"/>
                  </a:lnTo>
                  <a:lnTo>
                    <a:pt x="317403" y="255160"/>
                  </a:lnTo>
                  <a:lnTo>
                    <a:pt x="317438" y="254834"/>
                  </a:lnTo>
                  <a:lnTo>
                    <a:pt x="316980" y="252698"/>
                  </a:lnTo>
                  <a:lnTo>
                    <a:pt x="315255" y="242649"/>
                  </a:lnTo>
                  <a:lnTo>
                    <a:pt x="314625" y="241706"/>
                  </a:lnTo>
                  <a:lnTo>
                    <a:pt x="308994" y="215432"/>
                  </a:lnTo>
                  <a:cubicBezTo>
                    <a:pt x="292682" y="179100"/>
                    <a:pt x="254493" y="153607"/>
                    <a:pt x="209984" y="153607"/>
                  </a:cubicBez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13" name="Group 353">
            <a:extLst>
              <a:ext uri="{FF2B5EF4-FFF2-40B4-BE49-F238E27FC236}">
                <a16:creationId xmlns:a16="http://schemas.microsoft.com/office/drawing/2014/main" id="{1364030D-89C5-814A-981D-C50944A619C6}"/>
              </a:ext>
            </a:extLst>
          </p:cNvPr>
          <p:cNvGrpSpPr>
            <a:grpSpLocks/>
          </p:cNvGrpSpPr>
          <p:nvPr/>
        </p:nvGrpSpPr>
        <p:grpSpPr bwMode="gray">
          <a:xfrm>
            <a:off x="2326179" y="1128134"/>
            <a:ext cx="109331" cy="109331"/>
            <a:chOff x="3972852" y="3965050"/>
            <a:chExt cx="378440" cy="378440"/>
          </a:xfrm>
        </p:grpSpPr>
        <p:sp>
          <p:nvSpPr>
            <p:cNvPr id="114" name="Oval 113">
              <a:extLst>
                <a:ext uri="{FF2B5EF4-FFF2-40B4-BE49-F238E27FC236}">
                  <a16:creationId xmlns:a16="http://schemas.microsoft.com/office/drawing/2014/main" id="{17CFF8A9-1E75-5A4E-B287-C728840CD3E2}"/>
                </a:ext>
              </a:extLst>
            </p:cNvPr>
            <p:cNvSpPr>
              <a:spLocks/>
            </p:cNvSpPr>
            <p:nvPr/>
          </p:nvSpPr>
          <p:spPr bwMode="gray">
            <a:xfrm>
              <a:off x="3972852" y="3965050"/>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15" name="Freeform 274">
              <a:extLst>
                <a:ext uri="{FF2B5EF4-FFF2-40B4-BE49-F238E27FC236}">
                  <a16:creationId xmlns:a16="http://schemas.microsoft.com/office/drawing/2014/main" id="{7A3FEFAD-BB50-D147-AFD9-2AC5238DA23B}"/>
                </a:ext>
              </a:extLst>
            </p:cNvPr>
            <p:cNvSpPr/>
            <p:nvPr/>
          </p:nvSpPr>
          <p:spPr bwMode="gray">
            <a:xfrm>
              <a:off x="3994149" y="3986347"/>
              <a:ext cx="335846" cy="335846"/>
            </a:xfrm>
            <a:custGeom>
              <a:avLst/>
              <a:gdLst>
                <a:gd name="connsiteX0" fmla="*/ 154333 w 702420"/>
                <a:gd name="connsiteY0" fmla="*/ 464630 h 702420"/>
                <a:gd name="connsiteX1" fmla="*/ 154333 w 702420"/>
                <a:gd name="connsiteY1" fmla="*/ 510349 h 702420"/>
                <a:gd name="connsiteX2" fmla="*/ 548087 w 702420"/>
                <a:gd name="connsiteY2" fmla="*/ 510349 h 702420"/>
                <a:gd name="connsiteX3" fmla="*/ 548087 w 702420"/>
                <a:gd name="connsiteY3" fmla="*/ 464630 h 702420"/>
                <a:gd name="connsiteX4" fmla="*/ 497139 w 702420"/>
                <a:gd name="connsiteY4" fmla="*/ 163591 h 702420"/>
                <a:gd name="connsiteX5" fmla="*/ 410562 w 702420"/>
                <a:gd name="connsiteY5" fmla="*/ 250168 h 702420"/>
                <a:gd name="connsiteX6" fmla="*/ 497139 w 702420"/>
                <a:gd name="connsiteY6" fmla="*/ 336745 h 702420"/>
                <a:gd name="connsiteX7" fmla="*/ 583716 w 702420"/>
                <a:gd name="connsiteY7" fmla="*/ 250168 h 702420"/>
                <a:gd name="connsiteX8" fmla="*/ 497139 w 702420"/>
                <a:gd name="connsiteY8" fmla="*/ 163591 h 702420"/>
                <a:gd name="connsiteX9" fmla="*/ 205281 w 702420"/>
                <a:gd name="connsiteY9" fmla="*/ 163591 h 702420"/>
                <a:gd name="connsiteX10" fmla="*/ 118704 w 702420"/>
                <a:gd name="connsiteY10" fmla="*/ 250168 h 702420"/>
                <a:gd name="connsiteX11" fmla="*/ 205281 w 702420"/>
                <a:gd name="connsiteY11" fmla="*/ 336745 h 702420"/>
                <a:gd name="connsiteX12" fmla="*/ 291858 w 702420"/>
                <a:gd name="connsiteY12" fmla="*/ 250168 h 702420"/>
                <a:gd name="connsiteX13" fmla="*/ 205281 w 702420"/>
                <a:gd name="connsiteY13" fmla="*/ 163591 h 702420"/>
                <a:gd name="connsiteX14" fmla="*/ 351210 w 702420"/>
                <a:gd name="connsiteY14" fmla="*/ 0 h 702420"/>
                <a:gd name="connsiteX15" fmla="*/ 702420 w 702420"/>
                <a:gd name="connsiteY15" fmla="*/ 351210 h 702420"/>
                <a:gd name="connsiteX16" fmla="*/ 351210 w 702420"/>
                <a:gd name="connsiteY16" fmla="*/ 702420 h 702420"/>
                <a:gd name="connsiteX17" fmla="*/ 0 w 702420"/>
                <a:gd name="connsiteY17" fmla="*/ 351210 h 702420"/>
                <a:gd name="connsiteX18" fmla="*/ 351210 w 702420"/>
                <a:gd name="connsiteY18"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2420" h="702420">
                  <a:moveTo>
                    <a:pt x="154333" y="464630"/>
                  </a:moveTo>
                  <a:lnTo>
                    <a:pt x="154333" y="510349"/>
                  </a:lnTo>
                  <a:lnTo>
                    <a:pt x="548087" y="510349"/>
                  </a:lnTo>
                  <a:lnTo>
                    <a:pt x="548087" y="464630"/>
                  </a:lnTo>
                  <a:close/>
                  <a:moveTo>
                    <a:pt x="497139" y="163591"/>
                  </a:moveTo>
                  <a:cubicBezTo>
                    <a:pt x="449324" y="163591"/>
                    <a:pt x="410562" y="202353"/>
                    <a:pt x="410562" y="250168"/>
                  </a:cubicBezTo>
                  <a:cubicBezTo>
                    <a:pt x="410562" y="297983"/>
                    <a:pt x="449324" y="336745"/>
                    <a:pt x="497139" y="336745"/>
                  </a:cubicBezTo>
                  <a:cubicBezTo>
                    <a:pt x="544954" y="336745"/>
                    <a:pt x="583716" y="297983"/>
                    <a:pt x="583716" y="250168"/>
                  </a:cubicBezTo>
                  <a:cubicBezTo>
                    <a:pt x="583716" y="202353"/>
                    <a:pt x="544954" y="163591"/>
                    <a:pt x="497139" y="163591"/>
                  </a:cubicBezTo>
                  <a:close/>
                  <a:moveTo>
                    <a:pt x="205281" y="163591"/>
                  </a:moveTo>
                  <a:cubicBezTo>
                    <a:pt x="157466" y="163591"/>
                    <a:pt x="118704" y="202353"/>
                    <a:pt x="118704" y="250168"/>
                  </a:cubicBezTo>
                  <a:cubicBezTo>
                    <a:pt x="118704" y="297983"/>
                    <a:pt x="157466" y="336745"/>
                    <a:pt x="205281" y="336745"/>
                  </a:cubicBezTo>
                  <a:cubicBezTo>
                    <a:pt x="253096" y="336745"/>
                    <a:pt x="291858" y="297983"/>
                    <a:pt x="291858" y="250168"/>
                  </a:cubicBezTo>
                  <a:cubicBezTo>
                    <a:pt x="291858" y="202353"/>
                    <a:pt x="253096" y="163591"/>
                    <a:pt x="205281" y="163591"/>
                  </a:cubicBez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16" name="Group 353">
            <a:extLst>
              <a:ext uri="{FF2B5EF4-FFF2-40B4-BE49-F238E27FC236}">
                <a16:creationId xmlns:a16="http://schemas.microsoft.com/office/drawing/2014/main" id="{4388A331-0A4E-5E44-B8C4-D43439836B01}"/>
              </a:ext>
            </a:extLst>
          </p:cNvPr>
          <p:cNvGrpSpPr>
            <a:grpSpLocks/>
          </p:cNvGrpSpPr>
          <p:nvPr/>
        </p:nvGrpSpPr>
        <p:grpSpPr bwMode="gray">
          <a:xfrm>
            <a:off x="3296902" y="1128134"/>
            <a:ext cx="109331" cy="109331"/>
            <a:chOff x="3972852" y="3965050"/>
            <a:chExt cx="378440" cy="378440"/>
          </a:xfrm>
        </p:grpSpPr>
        <p:sp>
          <p:nvSpPr>
            <p:cNvPr id="117" name="Oval 116">
              <a:extLst>
                <a:ext uri="{FF2B5EF4-FFF2-40B4-BE49-F238E27FC236}">
                  <a16:creationId xmlns:a16="http://schemas.microsoft.com/office/drawing/2014/main" id="{9F965792-96DA-654E-AF43-7BFBF7C2DF94}"/>
                </a:ext>
              </a:extLst>
            </p:cNvPr>
            <p:cNvSpPr>
              <a:spLocks/>
            </p:cNvSpPr>
            <p:nvPr/>
          </p:nvSpPr>
          <p:spPr bwMode="gray">
            <a:xfrm>
              <a:off x="3972852" y="3965050"/>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18" name="Freeform 274">
              <a:extLst>
                <a:ext uri="{FF2B5EF4-FFF2-40B4-BE49-F238E27FC236}">
                  <a16:creationId xmlns:a16="http://schemas.microsoft.com/office/drawing/2014/main" id="{B2DEBE9B-E4EE-FB46-B08C-6C4F47EB035D}"/>
                </a:ext>
              </a:extLst>
            </p:cNvPr>
            <p:cNvSpPr/>
            <p:nvPr/>
          </p:nvSpPr>
          <p:spPr bwMode="gray">
            <a:xfrm>
              <a:off x="3994149" y="3986347"/>
              <a:ext cx="335846" cy="335846"/>
            </a:xfrm>
            <a:custGeom>
              <a:avLst/>
              <a:gdLst>
                <a:gd name="connsiteX0" fmla="*/ 154333 w 702420"/>
                <a:gd name="connsiteY0" fmla="*/ 464630 h 702420"/>
                <a:gd name="connsiteX1" fmla="*/ 154333 w 702420"/>
                <a:gd name="connsiteY1" fmla="*/ 510349 h 702420"/>
                <a:gd name="connsiteX2" fmla="*/ 548087 w 702420"/>
                <a:gd name="connsiteY2" fmla="*/ 510349 h 702420"/>
                <a:gd name="connsiteX3" fmla="*/ 548087 w 702420"/>
                <a:gd name="connsiteY3" fmla="*/ 464630 h 702420"/>
                <a:gd name="connsiteX4" fmla="*/ 497139 w 702420"/>
                <a:gd name="connsiteY4" fmla="*/ 163591 h 702420"/>
                <a:gd name="connsiteX5" fmla="*/ 410562 w 702420"/>
                <a:gd name="connsiteY5" fmla="*/ 250168 h 702420"/>
                <a:gd name="connsiteX6" fmla="*/ 497139 w 702420"/>
                <a:gd name="connsiteY6" fmla="*/ 336745 h 702420"/>
                <a:gd name="connsiteX7" fmla="*/ 583716 w 702420"/>
                <a:gd name="connsiteY7" fmla="*/ 250168 h 702420"/>
                <a:gd name="connsiteX8" fmla="*/ 497139 w 702420"/>
                <a:gd name="connsiteY8" fmla="*/ 163591 h 702420"/>
                <a:gd name="connsiteX9" fmla="*/ 205281 w 702420"/>
                <a:gd name="connsiteY9" fmla="*/ 163591 h 702420"/>
                <a:gd name="connsiteX10" fmla="*/ 118704 w 702420"/>
                <a:gd name="connsiteY10" fmla="*/ 250168 h 702420"/>
                <a:gd name="connsiteX11" fmla="*/ 205281 w 702420"/>
                <a:gd name="connsiteY11" fmla="*/ 336745 h 702420"/>
                <a:gd name="connsiteX12" fmla="*/ 291858 w 702420"/>
                <a:gd name="connsiteY12" fmla="*/ 250168 h 702420"/>
                <a:gd name="connsiteX13" fmla="*/ 205281 w 702420"/>
                <a:gd name="connsiteY13" fmla="*/ 163591 h 702420"/>
                <a:gd name="connsiteX14" fmla="*/ 351210 w 702420"/>
                <a:gd name="connsiteY14" fmla="*/ 0 h 702420"/>
                <a:gd name="connsiteX15" fmla="*/ 702420 w 702420"/>
                <a:gd name="connsiteY15" fmla="*/ 351210 h 702420"/>
                <a:gd name="connsiteX16" fmla="*/ 351210 w 702420"/>
                <a:gd name="connsiteY16" fmla="*/ 702420 h 702420"/>
                <a:gd name="connsiteX17" fmla="*/ 0 w 702420"/>
                <a:gd name="connsiteY17" fmla="*/ 351210 h 702420"/>
                <a:gd name="connsiteX18" fmla="*/ 351210 w 702420"/>
                <a:gd name="connsiteY18"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2420" h="702420">
                  <a:moveTo>
                    <a:pt x="154333" y="464630"/>
                  </a:moveTo>
                  <a:lnTo>
                    <a:pt x="154333" y="510349"/>
                  </a:lnTo>
                  <a:lnTo>
                    <a:pt x="548087" y="510349"/>
                  </a:lnTo>
                  <a:lnTo>
                    <a:pt x="548087" y="464630"/>
                  </a:lnTo>
                  <a:close/>
                  <a:moveTo>
                    <a:pt x="497139" y="163591"/>
                  </a:moveTo>
                  <a:cubicBezTo>
                    <a:pt x="449324" y="163591"/>
                    <a:pt x="410562" y="202353"/>
                    <a:pt x="410562" y="250168"/>
                  </a:cubicBezTo>
                  <a:cubicBezTo>
                    <a:pt x="410562" y="297983"/>
                    <a:pt x="449324" y="336745"/>
                    <a:pt x="497139" y="336745"/>
                  </a:cubicBezTo>
                  <a:cubicBezTo>
                    <a:pt x="544954" y="336745"/>
                    <a:pt x="583716" y="297983"/>
                    <a:pt x="583716" y="250168"/>
                  </a:cubicBezTo>
                  <a:cubicBezTo>
                    <a:pt x="583716" y="202353"/>
                    <a:pt x="544954" y="163591"/>
                    <a:pt x="497139" y="163591"/>
                  </a:cubicBezTo>
                  <a:close/>
                  <a:moveTo>
                    <a:pt x="205281" y="163591"/>
                  </a:moveTo>
                  <a:cubicBezTo>
                    <a:pt x="157466" y="163591"/>
                    <a:pt x="118704" y="202353"/>
                    <a:pt x="118704" y="250168"/>
                  </a:cubicBezTo>
                  <a:cubicBezTo>
                    <a:pt x="118704" y="297983"/>
                    <a:pt x="157466" y="336745"/>
                    <a:pt x="205281" y="336745"/>
                  </a:cubicBezTo>
                  <a:cubicBezTo>
                    <a:pt x="253096" y="336745"/>
                    <a:pt x="291858" y="297983"/>
                    <a:pt x="291858" y="250168"/>
                  </a:cubicBezTo>
                  <a:cubicBezTo>
                    <a:pt x="291858" y="202353"/>
                    <a:pt x="253096" y="163591"/>
                    <a:pt x="205281" y="163591"/>
                  </a:cubicBez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19" name="Group 400">
            <a:extLst>
              <a:ext uri="{FF2B5EF4-FFF2-40B4-BE49-F238E27FC236}">
                <a16:creationId xmlns:a16="http://schemas.microsoft.com/office/drawing/2014/main" id="{81C55BE4-5E31-D44F-8EF5-AA1D2B925C2E}"/>
              </a:ext>
            </a:extLst>
          </p:cNvPr>
          <p:cNvGrpSpPr>
            <a:grpSpLocks/>
          </p:cNvGrpSpPr>
          <p:nvPr/>
        </p:nvGrpSpPr>
        <p:grpSpPr bwMode="gray">
          <a:xfrm>
            <a:off x="4299008" y="1247367"/>
            <a:ext cx="109331" cy="109331"/>
            <a:chOff x="3972852" y="4757166"/>
            <a:chExt cx="378440" cy="378440"/>
          </a:xfrm>
        </p:grpSpPr>
        <p:sp>
          <p:nvSpPr>
            <p:cNvPr id="120" name="Oval 119">
              <a:extLst>
                <a:ext uri="{FF2B5EF4-FFF2-40B4-BE49-F238E27FC236}">
                  <a16:creationId xmlns:a16="http://schemas.microsoft.com/office/drawing/2014/main" id="{EA1B7E8A-A300-CF47-BD72-573D310B9FAA}"/>
                </a:ext>
              </a:extLst>
            </p:cNvPr>
            <p:cNvSpPr>
              <a:spLocks/>
            </p:cNvSpPr>
            <p:nvPr/>
          </p:nvSpPr>
          <p:spPr bwMode="gray">
            <a:xfrm>
              <a:off x="3972852" y="4757166"/>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21" name="Freeform: Shape 192">
              <a:extLst>
                <a:ext uri="{FF2B5EF4-FFF2-40B4-BE49-F238E27FC236}">
                  <a16:creationId xmlns:a16="http://schemas.microsoft.com/office/drawing/2014/main" id="{BBB6ECA5-1C26-D44D-A786-C9E47DB270F2}"/>
                </a:ext>
              </a:extLst>
            </p:cNvPr>
            <p:cNvSpPr/>
            <p:nvPr/>
          </p:nvSpPr>
          <p:spPr bwMode="gray">
            <a:xfrm>
              <a:off x="3994149" y="4778463"/>
              <a:ext cx="335846" cy="335846"/>
            </a:xfrm>
            <a:custGeom>
              <a:avLst/>
              <a:gdLst>
                <a:gd name="connsiteX0" fmla="*/ 533475 w 702420"/>
                <a:gd name="connsiteY0" fmla="*/ 427952 h 702420"/>
                <a:gd name="connsiteX1" fmla="*/ 157113 w 702420"/>
                <a:gd name="connsiteY1" fmla="*/ 528798 h 702420"/>
                <a:gd name="connsiteX2" fmla="*/ 168946 w 702420"/>
                <a:gd name="connsiteY2" fmla="*/ 572959 h 702420"/>
                <a:gd name="connsiteX3" fmla="*/ 545308 w 702420"/>
                <a:gd name="connsiteY3" fmla="*/ 472113 h 702420"/>
                <a:gd name="connsiteX4" fmla="*/ 419560 w 702420"/>
                <a:gd name="connsiteY4" fmla="*/ 239073 h 702420"/>
                <a:gd name="connsiteX5" fmla="*/ 417949 w 702420"/>
                <a:gd name="connsiteY5" fmla="*/ 259215 h 702420"/>
                <a:gd name="connsiteX6" fmla="*/ 463746 w 702420"/>
                <a:gd name="connsiteY6" fmla="*/ 374845 h 702420"/>
                <a:gd name="connsiteX7" fmla="*/ 509543 w 702420"/>
                <a:gd name="connsiteY7" fmla="*/ 259215 h 702420"/>
                <a:gd name="connsiteX8" fmla="*/ 507933 w 702420"/>
                <a:gd name="connsiteY8" fmla="*/ 239073 h 702420"/>
                <a:gd name="connsiteX9" fmla="*/ 194488 w 702420"/>
                <a:gd name="connsiteY9" fmla="*/ 239073 h 702420"/>
                <a:gd name="connsiteX10" fmla="*/ 192877 w 702420"/>
                <a:gd name="connsiteY10" fmla="*/ 259215 h 702420"/>
                <a:gd name="connsiteX11" fmla="*/ 238674 w 702420"/>
                <a:gd name="connsiteY11" fmla="*/ 374845 h 702420"/>
                <a:gd name="connsiteX12" fmla="*/ 284471 w 702420"/>
                <a:gd name="connsiteY12" fmla="*/ 259215 h 702420"/>
                <a:gd name="connsiteX13" fmla="*/ 282861 w 702420"/>
                <a:gd name="connsiteY13" fmla="*/ 239073 h 702420"/>
                <a:gd name="connsiteX14" fmla="*/ 113494 w 702420"/>
                <a:gd name="connsiteY14" fmla="*/ 177160 h 702420"/>
                <a:gd name="connsiteX15" fmla="*/ 113494 w 702420"/>
                <a:gd name="connsiteY15" fmla="*/ 239072 h 702420"/>
                <a:gd name="connsiteX16" fmla="*/ 588927 w 702420"/>
                <a:gd name="connsiteY16" fmla="*/ 239072 h 702420"/>
                <a:gd name="connsiteX17" fmla="*/ 588927 w 702420"/>
                <a:gd name="connsiteY17" fmla="*/ 177160 h 702420"/>
                <a:gd name="connsiteX18" fmla="*/ 351210 w 702420"/>
                <a:gd name="connsiteY18" fmla="*/ 0 h 702420"/>
                <a:gd name="connsiteX19" fmla="*/ 702420 w 702420"/>
                <a:gd name="connsiteY19" fmla="*/ 351210 h 702420"/>
                <a:gd name="connsiteX20" fmla="*/ 351210 w 702420"/>
                <a:gd name="connsiteY20" fmla="*/ 702420 h 702420"/>
                <a:gd name="connsiteX21" fmla="*/ 0 w 702420"/>
                <a:gd name="connsiteY21" fmla="*/ 351210 h 702420"/>
                <a:gd name="connsiteX22" fmla="*/ 351210 w 702420"/>
                <a:gd name="connsiteY22"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02420" h="702420">
                  <a:moveTo>
                    <a:pt x="533475" y="427952"/>
                  </a:moveTo>
                  <a:lnTo>
                    <a:pt x="157113" y="528798"/>
                  </a:lnTo>
                  <a:lnTo>
                    <a:pt x="168946" y="572959"/>
                  </a:lnTo>
                  <a:lnTo>
                    <a:pt x="545308" y="472113"/>
                  </a:lnTo>
                  <a:close/>
                  <a:moveTo>
                    <a:pt x="419560" y="239073"/>
                  </a:moveTo>
                  <a:lnTo>
                    <a:pt x="417949" y="259215"/>
                  </a:lnTo>
                  <a:cubicBezTo>
                    <a:pt x="417949" y="323076"/>
                    <a:pt x="438453" y="374845"/>
                    <a:pt x="463746" y="374845"/>
                  </a:cubicBezTo>
                  <a:cubicBezTo>
                    <a:pt x="489039" y="374845"/>
                    <a:pt x="509543" y="323076"/>
                    <a:pt x="509543" y="259215"/>
                  </a:cubicBezTo>
                  <a:lnTo>
                    <a:pt x="507933" y="239073"/>
                  </a:lnTo>
                  <a:close/>
                  <a:moveTo>
                    <a:pt x="194488" y="239073"/>
                  </a:moveTo>
                  <a:lnTo>
                    <a:pt x="192877" y="259215"/>
                  </a:lnTo>
                  <a:cubicBezTo>
                    <a:pt x="192877" y="323076"/>
                    <a:pt x="213381" y="374845"/>
                    <a:pt x="238674" y="374845"/>
                  </a:cubicBezTo>
                  <a:cubicBezTo>
                    <a:pt x="263967" y="374845"/>
                    <a:pt x="284471" y="323076"/>
                    <a:pt x="284471" y="259215"/>
                  </a:cubicBezTo>
                  <a:lnTo>
                    <a:pt x="282861" y="239073"/>
                  </a:lnTo>
                  <a:close/>
                  <a:moveTo>
                    <a:pt x="113494" y="177160"/>
                  </a:moveTo>
                  <a:lnTo>
                    <a:pt x="113494" y="239072"/>
                  </a:lnTo>
                  <a:lnTo>
                    <a:pt x="588927" y="239072"/>
                  </a:lnTo>
                  <a:lnTo>
                    <a:pt x="588927" y="177160"/>
                  </a:ln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22" name="Group 353">
            <a:extLst>
              <a:ext uri="{FF2B5EF4-FFF2-40B4-BE49-F238E27FC236}">
                <a16:creationId xmlns:a16="http://schemas.microsoft.com/office/drawing/2014/main" id="{66471A0C-0CF8-E942-A3B9-4604CFFF7943}"/>
              </a:ext>
            </a:extLst>
          </p:cNvPr>
          <p:cNvGrpSpPr>
            <a:grpSpLocks/>
          </p:cNvGrpSpPr>
          <p:nvPr/>
        </p:nvGrpSpPr>
        <p:grpSpPr bwMode="gray">
          <a:xfrm>
            <a:off x="5236061" y="1128134"/>
            <a:ext cx="109331" cy="109331"/>
            <a:chOff x="3972852" y="3965050"/>
            <a:chExt cx="378440" cy="378440"/>
          </a:xfrm>
        </p:grpSpPr>
        <p:sp>
          <p:nvSpPr>
            <p:cNvPr id="123" name="Oval 122">
              <a:extLst>
                <a:ext uri="{FF2B5EF4-FFF2-40B4-BE49-F238E27FC236}">
                  <a16:creationId xmlns:a16="http://schemas.microsoft.com/office/drawing/2014/main" id="{526701F2-0736-E943-9EF5-07098708E9AC}"/>
                </a:ext>
              </a:extLst>
            </p:cNvPr>
            <p:cNvSpPr>
              <a:spLocks/>
            </p:cNvSpPr>
            <p:nvPr/>
          </p:nvSpPr>
          <p:spPr bwMode="gray">
            <a:xfrm>
              <a:off x="3972852" y="3965050"/>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24" name="Freeform 274">
              <a:extLst>
                <a:ext uri="{FF2B5EF4-FFF2-40B4-BE49-F238E27FC236}">
                  <a16:creationId xmlns:a16="http://schemas.microsoft.com/office/drawing/2014/main" id="{04524BFF-9E6D-D447-8E2D-8A4474336B1B}"/>
                </a:ext>
              </a:extLst>
            </p:cNvPr>
            <p:cNvSpPr/>
            <p:nvPr/>
          </p:nvSpPr>
          <p:spPr bwMode="gray">
            <a:xfrm>
              <a:off x="3994149" y="3986347"/>
              <a:ext cx="335846" cy="335846"/>
            </a:xfrm>
            <a:custGeom>
              <a:avLst/>
              <a:gdLst>
                <a:gd name="connsiteX0" fmla="*/ 154333 w 702420"/>
                <a:gd name="connsiteY0" fmla="*/ 464630 h 702420"/>
                <a:gd name="connsiteX1" fmla="*/ 154333 w 702420"/>
                <a:gd name="connsiteY1" fmla="*/ 510349 h 702420"/>
                <a:gd name="connsiteX2" fmla="*/ 548087 w 702420"/>
                <a:gd name="connsiteY2" fmla="*/ 510349 h 702420"/>
                <a:gd name="connsiteX3" fmla="*/ 548087 w 702420"/>
                <a:gd name="connsiteY3" fmla="*/ 464630 h 702420"/>
                <a:gd name="connsiteX4" fmla="*/ 497139 w 702420"/>
                <a:gd name="connsiteY4" fmla="*/ 163591 h 702420"/>
                <a:gd name="connsiteX5" fmla="*/ 410562 w 702420"/>
                <a:gd name="connsiteY5" fmla="*/ 250168 h 702420"/>
                <a:gd name="connsiteX6" fmla="*/ 497139 w 702420"/>
                <a:gd name="connsiteY6" fmla="*/ 336745 h 702420"/>
                <a:gd name="connsiteX7" fmla="*/ 583716 w 702420"/>
                <a:gd name="connsiteY7" fmla="*/ 250168 h 702420"/>
                <a:gd name="connsiteX8" fmla="*/ 497139 w 702420"/>
                <a:gd name="connsiteY8" fmla="*/ 163591 h 702420"/>
                <a:gd name="connsiteX9" fmla="*/ 205281 w 702420"/>
                <a:gd name="connsiteY9" fmla="*/ 163591 h 702420"/>
                <a:gd name="connsiteX10" fmla="*/ 118704 w 702420"/>
                <a:gd name="connsiteY10" fmla="*/ 250168 h 702420"/>
                <a:gd name="connsiteX11" fmla="*/ 205281 w 702420"/>
                <a:gd name="connsiteY11" fmla="*/ 336745 h 702420"/>
                <a:gd name="connsiteX12" fmla="*/ 291858 w 702420"/>
                <a:gd name="connsiteY12" fmla="*/ 250168 h 702420"/>
                <a:gd name="connsiteX13" fmla="*/ 205281 w 702420"/>
                <a:gd name="connsiteY13" fmla="*/ 163591 h 702420"/>
                <a:gd name="connsiteX14" fmla="*/ 351210 w 702420"/>
                <a:gd name="connsiteY14" fmla="*/ 0 h 702420"/>
                <a:gd name="connsiteX15" fmla="*/ 702420 w 702420"/>
                <a:gd name="connsiteY15" fmla="*/ 351210 h 702420"/>
                <a:gd name="connsiteX16" fmla="*/ 351210 w 702420"/>
                <a:gd name="connsiteY16" fmla="*/ 702420 h 702420"/>
                <a:gd name="connsiteX17" fmla="*/ 0 w 702420"/>
                <a:gd name="connsiteY17" fmla="*/ 351210 h 702420"/>
                <a:gd name="connsiteX18" fmla="*/ 351210 w 702420"/>
                <a:gd name="connsiteY18"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2420" h="702420">
                  <a:moveTo>
                    <a:pt x="154333" y="464630"/>
                  </a:moveTo>
                  <a:lnTo>
                    <a:pt x="154333" y="510349"/>
                  </a:lnTo>
                  <a:lnTo>
                    <a:pt x="548087" y="510349"/>
                  </a:lnTo>
                  <a:lnTo>
                    <a:pt x="548087" y="464630"/>
                  </a:lnTo>
                  <a:close/>
                  <a:moveTo>
                    <a:pt x="497139" y="163591"/>
                  </a:moveTo>
                  <a:cubicBezTo>
                    <a:pt x="449324" y="163591"/>
                    <a:pt x="410562" y="202353"/>
                    <a:pt x="410562" y="250168"/>
                  </a:cubicBezTo>
                  <a:cubicBezTo>
                    <a:pt x="410562" y="297983"/>
                    <a:pt x="449324" y="336745"/>
                    <a:pt x="497139" y="336745"/>
                  </a:cubicBezTo>
                  <a:cubicBezTo>
                    <a:pt x="544954" y="336745"/>
                    <a:pt x="583716" y="297983"/>
                    <a:pt x="583716" y="250168"/>
                  </a:cubicBezTo>
                  <a:cubicBezTo>
                    <a:pt x="583716" y="202353"/>
                    <a:pt x="544954" y="163591"/>
                    <a:pt x="497139" y="163591"/>
                  </a:cubicBezTo>
                  <a:close/>
                  <a:moveTo>
                    <a:pt x="205281" y="163591"/>
                  </a:moveTo>
                  <a:cubicBezTo>
                    <a:pt x="157466" y="163591"/>
                    <a:pt x="118704" y="202353"/>
                    <a:pt x="118704" y="250168"/>
                  </a:cubicBezTo>
                  <a:cubicBezTo>
                    <a:pt x="118704" y="297983"/>
                    <a:pt x="157466" y="336745"/>
                    <a:pt x="205281" y="336745"/>
                  </a:cubicBezTo>
                  <a:cubicBezTo>
                    <a:pt x="253096" y="336745"/>
                    <a:pt x="291858" y="297983"/>
                    <a:pt x="291858" y="250168"/>
                  </a:cubicBezTo>
                  <a:cubicBezTo>
                    <a:pt x="291858" y="202353"/>
                    <a:pt x="253096" y="163591"/>
                    <a:pt x="205281" y="163591"/>
                  </a:cubicBez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25" name="Group 353">
            <a:extLst>
              <a:ext uri="{FF2B5EF4-FFF2-40B4-BE49-F238E27FC236}">
                <a16:creationId xmlns:a16="http://schemas.microsoft.com/office/drawing/2014/main" id="{853AB816-FF83-C240-9505-2634F6994F81}"/>
              </a:ext>
            </a:extLst>
          </p:cNvPr>
          <p:cNvGrpSpPr>
            <a:grpSpLocks/>
          </p:cNvGrpSpPr>
          <p:nvPr/>
        </p:nvGrpSpPr>
        <p:grpSpPr bwMode="gray">
          <a:xfrm>
            <a:off x="6205991" y="1128134"/>
            <a:ext cx="109331" cy="109331"/>
            <a:chOff x="3972852" y="3965050"/>
            <a:chExt cx="378440" cy="378440"/>
          </a:xfrm>
        </p:grpSpPr>
        <p:sp>
          <p:nvSpPr>
            <p:cNvPr id="126" name="Oval 125">
              <a:extLst>
                <a:ext uri="{FF2B5EF4-FFF2-40B4-BE49-F238E27FC236}">
                  <a16:creationId xmlns:a16="http://schemas.microsoft.com/office/drawing/2014/main" id="{382F439B-7E70-144C-80AF-4F68B510CEE0}"/>
                </a:ext>
              </a:extLst>
            </p:cNvPr>
            <p:cNvSpPr>
              <a:spLocks/>
            </p:cNvSpPr>
            <p:nvPr/>
          </p:nvSpPr>
          <p:spPr bwMode="gray">
            <a:xfrm>
              <a:off x="3972852" y="3965050"/>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27" name="Freeform 274">
              <a:extLst>
                <a:ext uri="{FF2B5EF4-FFF2-40B4-BE49-F238E27FC236}">
                  <a16:creationId xmlns:a16="http://schemas.microsoft.com/office/drawing/2014/main" id="{6818524F-CBB1-3740-AA2D-6057A266E548}"/>
                </a:ext>
              </a:extLst>
            </p:cNvPr>
            <p:cNvSpPr/>
            <p:nvPr/>
          </p:nvSpPr>
          <p:spPr bwMode="gray">
            <a:xfrm>
              <a:off x="3994149" y="3986347"/>
              <a:ext cx="335846" cy="335846"/>
            </a:xfrm>
            <a:custGeom>
              <a:avLst/>
              <a:gdLst>
                <a:gd name="connsiteX0" fmla="*/ 154333 w 702420"/>
                <a:gd name="connsiteY0" fmla="*/ 464630 h 702420"/>
                <a:gd name="connsiteX1" fmla="*/ 154333 w 702420"/>
                <a:gd name="connsiteY1" fmla="*/ 510349 h 702420"/>
                <a:gd name="connsiteX2" fmla="*/ 548087 w 702420"/>
                <a:gd name="connsiteY2" fmla="*/ 510349 h 702420"/>
                <a:gd name="connsiteX3" fmla="*/ 548087 w 702420"/>
                <a:gd name="connsiteY3" fmla="*/ 464630 h 702420"/>
                <a:gd name="connsiteX4" fmla="*/ 497139 w 702420"/>
                <a:gd name="connsiteY4" fmla="*/ 163591 h 702420"/>
                <a:gd name="connsiteX5" fmla="*/ 410562 w 702420"/>
                <a:gd name="connsiteY5" fmla="*/ 250168 h 702420"/>
                <a:gd name="connsiteX6" fmla="*/ 497139 w 702420"/>
                <a:gd name="connsiteY6" fmla="*/ 336745 h 702420"/>
                <a:gd name="connsiteX7" fmla="*/ 583716 w 702420"/>
                <a:gd name="connsiteY7" fmla="*/ 250168 h 702420"/>
                <a:gd name="connsiteX8" fmla="*/ 497139 w 702420"/>
                <a:gd name="connsiteY8" fmla="*/ 163591 h 702420"/>
                <a:gd name="connsiteX9" fmla="*/ 205281 w 702420"/>
                <a:gd name="connsiteY9" fmla="*/ 163591 h 702420"/>
                <a:gd name="connsiteX10" fmla="*/ 118704 w 702420"/>
                <a:gd name="connsiteY10" fmla="*/ 250168 h 702420"/>
                <a:gd name="connsiteX11" fmla="*/ 205281 w 702420"/>
                <a:gd name="connsiteY11" fmla="*/ 336745 h 702420"/>
                <a:gd name="connsiteX12" fmla="*/ 291858 w 702420"/>
                <a:gd name="connsiteY12" fmla="*/ 250168 h 702420"/>
                <a:gd name="connsiteX13" fmla="*/ 205281 w 702420"/>
                <a:gd name="connsiteY13" fmla="*/ 163591 h 702420"/>
                <a:gd name="connsiteX14" fmla="*/ 351210 w 702420"/>
                <a:gd name="connsiteY14" fmla="*/ 0 h 702420"/>
                <a:gd name="connsiteX15" fmla="*/ 702420 w 702420"/>
                <a:gd name="connsiteY15" fmla="*/ 351210 h 702420"/>
                <a:gd name="connsiteX16" fmla="*/ 351210 w 702420"/>
                <a:gd name="connsiteY16" fmla="*/ 702420 h 702420"/>
                <a:gd name="connsiteX17" fmla="*/ 0 w 702420"/>
                <a:gd name="connsiteY17" fmla="*/ 351210 h 702420"/>
                <a:gd name="connsiteX18" fmla="*/ 351210 w 702420"/>
                <a:gd name="connsiteY18"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2420" h="702420">
                  <a:moveTo>
                    <a:pt x="154333" y="464630"/>
                  </a:moveTo>
                  <a:lnTo>
                    <a:pt x="154333" y="510349"/>
                  </a:lnTo>
                  <a:lnTo>
                    <a:pt x="548087" y="510349"/>
                  </a:lnTo>
                  <a:lnTo>
                    <a:pt x="548087" y="464630"/>
                  </a:lnTo>
                  <a:close/>
                  <a:moveTo>
                    <a:pt x="497139" y="163591"/>
                  </a:moveTo>
                  <a:cubicBezTo>
                    <a:pt x="449324" y="163591"/>
                    <a:pt x="410562" y="202353"/>
                    <a:pt x="410562" y="250168"/>
                  </a:cubicBezTo>
                  <a:cubicBezTo>
                    <a:pt x="410562" y="297983"/>
                    <a:pt x="449324" y="336745"/>
                    <a:pt x="497139" y="336745"/>
                  </a:cubicBezTo>
                  <a:cubicBezTo>
                    <a:pt x="544954" y="336745"/>
                    <a:pt x="583716" y="297983"/>
                    <a:pt x="583716" y="250168"/>
                  </a:cubicBezTo>
                  <a:cubicBezTo>
                    <a:pt x="583716" y="202353"/>
                    <a:pt x="544954" y="163591"/>
                    <a:pt x="497139" y="163591"/>
                  </a:cubicBezTo>
                  <a:close/>
                  <a:moveTo>
                    <a:pt x="205281" y="163591"/>
                  </a:moveTo>
                  <a:cubicBezTo>
                    <a:pt x="157466" y="163591"/>
                    <a:pt x="118704" y="202353"/>
                    <a:pt x="118704" y="250168"/>
                  </a:cubicBezTo>
                  <a:cubicBezTo>
                    <a:pt x="118704" y="297983"/>
                    <a:pt x="157466" y="336745"/>
                    <a:pt x="205281" y="336745"/>
                  </a:cubicBezTo>
                  <a:cubicBezTo>
                    <a:pt x="253096" y="336745"/>
                    <a:pt x="291858" y="297983"/>
                    <a:pt x="291858" y="250168"/>
                  </a:cubicBezTo>
                  <a:cubicBezTo>
                    <a:pt x="291858" y="202353"/>
                    <a:pt x="253096" y="163591"/>
                    <a:pt x="205281" y="163591"/>
                  </a:cubicBez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16" dirty="0">
                <a:solidFill>
                  <a:schemeClr val="tx1"/>
                </a:solidFill>
                <a:latin typeface="Arial" panose="020B0604020202020204" pitchFamily="34" charset="0"/>
                <a:cs typeface="Arial" panose="020B0604020202020204" pitchFamily="34" charset="0"/>
              </a:endParaRPr>
            </a:p>
          </p:txBody>
        </p:sp>
      </p:grpSp>
      <p:grpSp>
        <p:nvGrpSpPr>
          <p:cNvPr id="128" name="Group 400">
            <a:extLst>
              <a:ext uri="{FF2B5EF4-FFF2-40B4-BE49-F238E27FC236}">
                <a16:creationId xmlns:a16="http://schemas.microsoft.com/office/drawing/2014/main" id="{460BC386-6497-AA4C-BF04-8E8401E98E06}"/>
              </a:ext>
            </a:extLst>
          </p:cNvPr>
          <p:cNvGrpSpPr>
            <a:grpSpLocks/>
          </p:cNvGrpSpPr>
          <p:nvPr/>
        </p:nvGrpSpPr>
        <p:grpSpPr bwMode="gray">
          <a:xfrm>
            <a:off x="8182783" y="1247367"/>
            <a:ext cx="109331" cy="109331"/>
            <a:chOff x="3972852" y="4757166"/>
            <a:chExt cx="378440" cy="378440"/>
          </a:xfrm>
        </p:grpSpPr>
        <p:sp>
          <p:nvSpPr>
            <p:cNvPr id="129" name="Oval 128">
              <a:extLst>
                <a:ext uri="{FF2B5EF4-FFF2-40B4-BE49-F238E27FC236}">
                  <a16:creationId xmlns:a16="http://schemas.microsoft.com/office/drawing/2014/main" id="{3CBA0E00-9983-5244-851A-36614007D603}"/>
                </a:ext>
              </a:extLst>
            </p:cNvPr>
            <p:cNvSpPr>
              <a:spLocks/>
            </p:cNvSpPr>
            <p:nvPr/>
          </p:nvSpPr>
          <p:spPr bwMode="gray">
            <a:xfrm>
              <a:off x="3972852" y="4757166"/>
              <a:ext cx="378440" cy="378440"/>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sp>
          <p:nvSpPr>
            <p:cNvPr id="130" name="Freeform: Shape 192">
              <a:extLst>
                <a:ext uri="{FF2B5EF4-FFF2-40B4-BE49-F238E27FC236}">
                  <a16:creationId xmlns:a16="http://schemas.microsoft.com/office/drawing/2014/main" id="{8F909675-0156-9645-B432-BF35018999F2}"/>
                </a:ext>
              </a:extLst>
            </p:cNvPr>
            <p:cNvSpPr/>
            <p:nvPr/>
          </p:nvSpPr>
          <p:spPr bwMode="gray">
            <a:xfrm>
              <a:off x="3994149" y="4778463"/>
              <a:ext cx="335846" cy="335846"/>
            </a:xfrm>
            <a:custGeom>
              <a:avLst/>
              <a:gdLst>
                <a:gd name="connsiteX0" fmla="*/ 533475 w 702420"/>
                <a:gd name="connsiteY0" fmla="*/ 427952 h 702420"/>
                <a:gd name="connsiteX1" fmla="*/ 157113 w 702420"/>
                <a:gd name="connsiteY1" fmla="*/ 528798 h 702420"/>
                <a:gd name="connsiteX2" fmla="*/ 168946 w 702420"/>
                <a:gd name="connsiteY2" fmla="*/ 572959 h 702420"/>
                <a:gd name="connsiteX3" fmla="*/ 545308 w 702420"/>
                <a:gd name="connsiteY3" fmla="*/ 472113 h 702420"/>
                <a:gd name="connsiteX4" fmla="*/ 419560 w 702420"/>
                <a:gd name="connsiteY4" fmla="*/ 239073 h 702420"/>
                <a:gd name="connsiteX5" fmla="*/ 417949 w 702420"/>
                <a:gd name="connsiteY5" fmla="*/ 259215 h 702420"/>
                <a:gd name="connsiteX6" fmla="*/ 463746 w 702420"/>
                <a:gd name="connsiteY6" fmla="*/ 374845 h 702420"/>
                <a:gd name="connsiteX7" fmla="*/ 509543 w 702420"/>
                <a:gd name="connsiteY7" fmla="*/ 259215 h 702420"/>
                <a:gd name="connsiteX8" fmla="*/ 507933 w 702420"/>
                <a:gd name="connsiteY8" fmla="*/ 239073 h 702420"/>
                <a:gd name="connsiteX9" fmla="*/ 194488 w 702420"/>
                <a:gd name="connsiteY9" fmla="*/ 239073 h 702420"/>
                <a:gd name="connsiteX10" fmla="*/ 192877 w 702420"/>
                <a:gd name="connsiteY10" fmla="*/ 259215 h 702420"/>
                <a:gd name="connsiteX11" fmla="*/ 238674 w 702420"/>
                <a:gd name="connsiteY11" fmla="*/ 374845 h 702420"/>
                <a:gd name="connsiteX12" fmla="*/ 284471 w 702420"/>
                <a:gd name="connsiteY12" fmla="*/ 259215 h 702420"/>
                <a:gd name="connsiteX13" fmla="*/ 282861 w 702420"/>
                <a:gd name="connsiteY13" fmla="*/ 239073 h 702420"/>
                <a:gd name="connsiteX14" fmla="*/ 113494 w 702420"/>
                <a:gd name="connsiteY14" fmla="*/ 177160 h 702420"/>
                <a:gd name="connsiteX15" fmla="*/ 113494 w 702420"/>
                <a:gd name="connsiteY15" fmla="*/ 239072 h 702420"/>
                <a:gd name="connsiteX16" fmla="*/ 588927 w 702420"/>
                <a:gd name="connsiteY16" fmla="*/ 239072 h 702420"/>
                <a:gd name="connsiteX17" fmla="*/ 588927 w 702420"/>
                <a:gd name="connsiteY17" fmla="*/ 177160 h 702420"/>
                <a:gd name="connsiteX18" fmla="*/ 351210 w 702420"/>
                <a:gd name="connsiteY18" fmla="*/ 0 h 702420"/>
                <a:gd name="connsiteX19" fmla="*/ 702420 w 702420"/>
                <a:gd name="connsiteY19" fmla="*/ 351210 h 702420"/>
                <a:gd name="connsiteX20" fmla="*/ 351210 w 702420"/>
                <a:gd name="connsiteY20" fmla="*/ 702420 h 702420"/>
                <a:gd name="connsiteX21" fmla="*/ 0 w 702420"/>
                <a:gd name="connsiteY21" fmla="*/ 351210 h 702420"/>
                <a:gd name="connsiteX22" fmla="*/ 351210 w 702420"/>
                <a:gd name="connsiteY22" fmla="*/ 0 h 702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02420" h="702420">
                  <a:moveTo>
                    <a:pt x="533475" y="427952"/>
                  </a:moveTo>
                  <a:lnTo>
                    <a:pt x="157113" y="528798"/>
                  </a:lnTo>
                  <a:lnTo>
                    <a:pt x="168946" y="572959"/>
                  </a:lnTo>
                  <a:lnTo>
                    <a:pt x="545308" y="472113"/>
                  </a:lnTo>
                  <a:close/>
                  <a:moveTo>
                    <a:pt x="419560" y="239073"/>
                  </a:moveTo>
                  <a:lnTo>
                    <a:pt x="417949" y="259215"/>
                  </a:lnTo>
                  <a:cubicBezTo>
                    <a:pt x="417949" y="323076"/>
                    <a:pt x="438453" y="374845"/>
                    <a:pt x="463746" y="374845"/>
                  </a:cubicBezTo>
                  <a:cubicBezTo>
                    <a:pt x="489039" y="374845"/>
                    <a:pt x="509543" y="323076"/>
                    <a:pt x="509543" y="259215"/>
                  </a:cubicBezTo>
                  <a:lnTo>
                    <a:pt x="507933" y="239073"/>
                  </a:lnTo>
                  <a:close/>
                  <a:moveTo>
                    <a:pt x="194488" y="239073"/>
                  </a:moveTo>
                  <a:lnTo>
                    <a:pt x="192877" y="259215"/>
                  </a:lnTo>
                  <a:cubicBezTo>
                    <a:pt x="192877" y="323076"/>
                    <a:pt x="213381" y="374845"/>
                    <a:pt x="238674" y="374845"/>
                  </a:cubicBezTo>
                  <a:cubicBezTo>
                    <a:pt x="263967" y="374845"/>
                    <a:pt x="284471" y="323076"/>
                    <a:pt x="284471" y="259215"/>
                  </a:cubicBezTo>
                  <a:lnTo>
                    <a:pt x="282861" y="239073"/>
                  </a:lnTo>
                  <a:close/>
                  <a:moveTo>
                    <a:pt x="113494" y="177160"/>
                  </a:moveTo>
                  <a:lnTo>
                    <a:pt x="113494" y="239072"/>
                  </a:lnTo>
                  <a:lnTo>
                    <a:pt x="588927" y="239072"/>
                  </a:lnTo>
                  <a:lnTo>
                    <a:pt x="588927" y="177160"/>
                  </a:lnTo>
                  <a:close/>
                  <a:moveTo>
                    <a:pt x="351210" y="0"/>
                  </a:moveTo>
                  <a:cubicBezTo>
                    <a:pt x="545178" y="0"/>
                    <a:pt x="702420" y="157242"/>
                    <a:pt x="702420" y="351210"/>
                  </a:cubicBezTo>
                  <a:cubicBezTo>
                    <a:pt x="702420" y="545178"/>
                    <a:pt x="545178" y="702420"/>
                    <a:pt x="351210" y="702420"/>
                  </a:cubicBezTo>
                  <a:cubicBezTo>
                    <a:pt x="157242" y="702420"/>
                    <a:pt x="0" y="545178"/>
                    <a:pt x="0" y="351210"/>
                  </a:cubicBezTo>
                  <a:cubicBezTo>
                    <a:pt x="0" y="157242"/>
                    <a:pt x="157242" y="0"/>
                    <a:pt x="351210" y="0"/>
                  </a:cubicBezTo>
                  <a:close/>
                </a:path>
              </a:pathLst>
            </a:custGeom>
            <a:solidFill>
              <a:srgbClr val="009FE3"/>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16" dirty="0">
                <a:solidFill>
                  <a:schemeClr val="tx1"/>
                </a:solidFill>
                <a:latin typeface="Arial" panose="020B0604020202020204" pitchFamily="34" charset="0"/>
                <a:cs typeface="Arial" panose="020B0604020202020204" pitchFamily="34" charset="0"/>
              </a:endParaRPr>
            </a:p>
          </p:txBody>
        </p:sp>
      </p:grpSp>
      <p:sp>
        <p:nvSpPr>
          <p:cNvPr id="131" name="Title 1">
            <a:extLst>
              <a:ext uri="{FF2B5EF4-FFF2-40B4-BE49-F238E27FC236}">
                <a16:creationId xmlns:a16="http://schemas.microsoft.com/office/drawing/2014/main" id="{E06A2BAC-77E0-FA46-9F35-AF60389DBA63}"/>
              </a:ext>
            </a:extLst>
          </p:cNvPr>
          <p:cNvSpPr txBox="1">
            <a:spLocks/>
          </p:cNvSpPr>
          <p:nvPr/>
        </p:nvSpPr>
        <p:spPr bwMode="gray">
          <a:xfrm>
            <a:off x="195373" y="1135783"/>
            <a:ext cx="641084" cy="1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Emotionale Reise</a:t>
            </a:r>
          </a:p>
        </p:txBody>
      </p:sp>
      <p:grpSp>
        <p:nvGrpSpPr>
          <p:cNvPr id="132" name="Gruppieren 131">
            <a:extLst>
              <a:ext uri="{FF2B5EF4-FFF2-40B4-BE49-F238E27FC236}">
                <a16:creationId xmlns:a16="http://schemas.microsoft.com/office/drawing/2014/main" id="{9991F6FF-1847-DC44-B099-046ACF4401DD}"/>
              </a:ext>
            </a:extLst>
          </p:cNvPr>
          <p:cNvGrpSpPr/>
          <p:nvPr/>
        </p:nvGrpSpPr>
        <p:grpSpPr>
          <a:xfrm>
            <a:off x="836456" y="830149"/>
            <a:ext cx="80704" cy="80704"/>
            <a:chOff x="1681566" y="984142"/>
            <a:chExt cx="131736" cy="131736"/>
          </a:xfrm>
        </p:grpSpPr>
        <p:sp>
          <p:nvSpPr>
            <p:cNvPr id="133" name="Abgerundetes Rechteck 132">
              <a:extLst>
                <a:ext uri="{FF2B5EF4-FFF2-40B4-BE49-F238E27FC236}">
                  <a16:creationId xmlns:a16="http://schemas.microsoft.com/office/drawing/2014/main" id="{ED439FFC-2F4C-1D4B-866D-573ADBCB6A93}"/>
                </a:ext>
              </a:extLst>
            </p:cNvPr>
            <p:cNvSpPr/>
            <p:nvPr/>
          </p:nvSpPr>
          <p:spPr>
            <a:xfrm>
              <a:off x="1681566" y="984142"/>
              <a:ext cx="131736" cy="131736"/>
            </a:xfrm>
            <a:prstGeom prst="round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4" name="Oval 133">
              <a:extLst>
                <a:ext uri="{FF2B5EF4-FFF2-40B4-BE49-F238E27FC236}">
                  <a16:creationId xmlns:a16="http://schemas.microsoft.com/office/drawing/2014/main" id="{7BD66A97-EF37-9F41-9E1A-2DDAA3E210F4}"/>
                </a:ext>
              </a:extLst>
            </p:cNvPr>
            <p:cNvSpPr/>
            <p:nvPr/>
          </p:nvSpPr>
          <p:spPr>
            <a:xfrm>
              <a:off x="1711325" y="101917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5" name="Oval 134">
              <a:extLst>
                <a:ext uri="{FF2B5EF4-FFF2-40B4-BE49-F238E27FC236}">
                  <a16:creationId xmlns:a16="http://schemas.microsoft.com/office/drawing/2014/main" id="{0C9D9968-43E4-C643-B363-9FC5AA6A8050}"/>
                </a:ext>
              </a:extLst>
            </p:cNvPr>
            <p:cNvSpPr/>
            <p:nvPr/>
          </p:nvSpPr>
          <p:spPr>
            <a:xfrm>
              <a:off x="1762125" y="101917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6" name="Bogen 135">
              <a:extLst>
                <a:ext uri="{FF2B5EF4-FFF2-40B4-BE49-F238E27FC236}">
                  <a16:creationId xmlns:a16="http://schemas.microsoft.com/office/drawing/2014/main" id="{CA99C7E3-A030-324C-92BB-C67B13CBF81C}"/>
                </a:ext>
              </a:extLst>
            </p:cNvPr>
            <p:cNvSpPr/>
            <p:nvPr/>
          </p:nvSpPr>
          <p:spPr>
            <a:xfrm rot="8100000">
              <a:off x="1708857" y="1002219"/>
              <a:ext cx="77154" cy="77154"/>
            </a:xfrm>
            <a:prstGeom prst="arc">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grpSp>
      <p:grpSp>
        <p:nvGrpSpPr>
          <p:cNvPr id="137" name="Gruppieren 136">
            <a:extLst>
              <a:ext uri="{FF2B5EF4-FFF2-40B4-BE49-F238E27FC236}">
                <a16:creationId xmlns:a16="http://schemas.microsoft.com/office/drawing/2014/main" id="{65F0459D-40DE-F641-BC72-07C31D84ACF7}"/>
              </a:ext>
            </a:extLst>
          </p:cNvPr>
          <p:cNvGrpSpPr/>
          <p:nvPr/>
        </p:nvGrpSpPr>
        <p:grpSpPr>
          <a:xfrm>
            <a:off x="836456" y="1479231"/>
            <a:ext cx="80704" cy="101132"/>
            <a:chOff x="1681566" y="1460522"/>
            <a:chExt cx="131736" cy="165081"/>
          </a:xfrm>
        </p:grpSpPr>
        <p:sp>
          <p:nvSpPr>
            <p:cNvPr id="138" name="Abgerundetes Rechteck 137">
              <a:extLst>
                <a:ext uri="{FF2B5EF4-FFF2-40B4-BE49-F238E27FC236}">
                  <a16:creationId xmlns:a16="http://schemas.microsoft.com/office/drawing/2014/main" id="{86679928-B1BA-0942-B7B4-CA95F3C1B509}"/>
                </a:ext>
              </a:extLst>
            </p:cNvPr>
            <p:cNvSpPr/>
            <p:nvPr/>
          </p:nvSpPr>
          <p:spPr>
            <a:xfrm>
              <a:off x="1681566" y="1460522"/>
              <a:ext cx="131736" cy="131736"/>
            </a:xfrm>
            <a:prstGeom prst="round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9" name="Oval 138">
              <a:extLst>
                <a:ext uri="{FF2B5EF4-FFF2-40B4-BE49-F238E27FC236}">
                  <a16:creationId xmlns:a16="http://schemas.microsoft.com/office/drawing/2014/main" id="{01AAD249-61C2-4945-8A81-CC61E0C32ADE}"/>
                </a:ext>
              </a:extLst>
            </p:cNvPr>
            <p:cNvSpPr/>
            <p:nvPr/>
          </p:nvSpPr>
          <p:spPr>
            <a:xfrm>
              <a:off x="1711325" y="149555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40" name="Oval 139">
              <a:extLst>
                <a:ext uri="{FF2B5EF4-FFF2-40B4-BE49-F238E27FC236}">
                  <a16:creationId xmlns:a16="http://schemas.microsoft.com/office/drawing/2014/main" id="{F4CEE49F-C8D2-FC4E-99C9-DCBB0745619F}"/>
                </a:ext>
              </a:extLst>
            </p:cNvPr>
            <p:cNvSpPr/>
            <p:nvPr/>
          </p:nvSpPr>
          <p:spPr>
            <a:xfrm>
              <a:off x="1762125" y="149555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41" name="Bogen 140">
              <a:extLst>
                <a:ext uri="{FF2B5EF4-FFF2-40B4-BE49-F238E27FC236}">
                  <a16:creationId xmlns:a16="http://schemas.microsoft.com/office/drawing/2014/main" id="{26488A45-EAC5-2945-BEDC-112753F68806}"/>
                </a:ext>
              </a:extLst>
            </p:cNvPr>
            <p:cNvSpPr/>
            <p:nvPr/>
          </p:nvSpPr>
          <p:spPr>
            <a:xfrm rot="18900000">
              <a:off x="1708857" y="1548449"/>
              <a:ext cx="77154" cy="77154"/>
            </a:xfrm>
            <a:prstGeom prst="arc">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grpSp>
      <p:sp>
        <p:nvSpPr>
          <p:cNvPr id="143" name="Title 1">
            <a:extLst>
              <a:ext uri="{FF2B5EF4-FFF2-40B4-BE49-F238E27FC236}">
                <a16:creationId xmlns:a16="http://schemas.microsoft.com/office/drawing/2014/main" id="{0B3FE09F-950B-2741-8162-51A429167842}"/>
              </a:ext>
            </a:extLst>
          </p:cNvPr>
          <p:cNvSpPr txBox="1">
            <a:spLocks/>
          </p:cNvSpPr>
          <p:nvPr/>
        </p:nvSpPr>
        <p:spPr bwMode="gray">
          <a:xfrm>
            <a:off x="195373" y="2205592"/>
            <a:ext cx="641084"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Handlung</a:t>
            </a:r>
          </a:p>
        </p:txBody>
      </p:sp>
      <p:sp>
        <p:nvSpPr>
          <p:cNvPr id="144" name="Title 1">
            <a:extLst>
              <a:ext uri="{FF2B5EF4-FFF2-40B4-BE49-F238E27FC236}">
                <a16:creationId xmlns:a16="http://schemas.microsoft.com/office/drawing/2014/main" id="{C187B2A9-05EC-7D48-97C2-710E5E016CC7}"/>
              </a:ext>
            </a:extLst>
          </p:cNvPr>
          <p:cNvSpPr txBox="1">
            <a:spLocks/>
          </p:cNvSpPr>
          <p:nvPr/>
        </p:nvSpPr>
        <p:spPr bwMode="gray">
          <a:xfrm>
            <a:off x="80504" y="3162018"/>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Berührungspunkte</a:t>
            </a:r>
          </a:p>
        </p:txBody>
      </p:sp>
      <p:sp>
        <p:nvSpPr>
          <p:cNvPr id="145" name="Title 1">
            <a:extLst>
              <a:ext uri="{FF2B5EF4-FFF2-40B4-BE49-F238E27FC236}">
                <a16:creationId xmlns:a16="http://schemas.microsoft.com/office/drawing/2014/main" id="{FC0DD17B-3D3A-5F41-8C28-907DCF123701}"/>
              </a:ext>
            </a:extLst>
          </p:cNvPr>
          <p:cNvSpPr txBox="1">
            <a:spLocks/>
          </p:cNvSpPr>
          <p:nvPr/>
        </p:nvSpPr>
        <p:spPr bwMode="gray">
          <a:xfrm>
            <a:off x="80504" y="4574323"/>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Phase</a:t>
            </a:r>
          </a:p>
        </p:txBody>
      </p:sp>
      <p:sp>
        <p:nvSpPr>
          <p:cNvPr id="148" name="Textfeld 147">
            <a:extLst>
              <a:ext uri="{FF2B5EF4-FFF2-40B4-BE49-F238E27FC236}">
                <a16:creationId xmlns:a16="http://schemas.microsoft.com/office/drawing/2014/main" id="{51A5C837-F0A6-9845-B3A7-5DA3BF393C71}"/>
              </a:ext>
            </a:extLst>
          </p:cNvPr>
          <p:cNvSpPr txBox="1"/>
          <p:nvPr/>
        </p:nvSpPr>
        <p:spPr>
          <a:xfrm>
            <a:off x="1029598" y="1633445"/>
            <a:ext cx="846493" cy="1180549"/>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Unfall während der Arbeitslosigkeit</a:t>
            </a:r>
          </a:p>
        </p:txBody>
      </p:sp>
      <p:grpSp>
        <p:nvGrpSpPr>
          <p:cNvPr id="7" name="Gruppieren 6">
            <a:extLst>
              <a:ext uri="{FF2B5EF4-FFF2-40B4-BE49-F238E27FC236}">
                <a16:creationId xmlns:a16="http://schemas.microsoft.com/office/drawing/2014/main" id="{AB6C77A7-6D77-2844-9763-ED088367162F}"/>
              </a:ext>
            </a:extLst>
          </p:cNvPr>
          <p:cNvGrpSpPr/>
          <p:nvPr/>
        </p:nvGrpSpPr>
        <p:grpSpPr>
          <a:xfrm>
            <a:off x="1996680" y="1633445"/>
            <a:ext cx="846493" cy="237171"/>
            <a:chOff x="5673455" y="4178914"/>
            <a:chExt cx="1980000" cy="554758"/>
          </a:xfrm>
        </p:grpSpPr>
        <p:sp>
          <p:nvSpPr>
            <p:cNvPr id="149" name="Textfeld 148">
              <a:extLst>
                <a:ext uri="{FF2B5EF4-FFF2-40B4-BE49-F238E27FC236}">
                  <a16:creationId xmlns:a16="http://schemas.microsoft.com/office/drawing/2014/main" id="{CB9D7CCE-4D36-EF4D-AF5A-CFEDCC255BFB}"/>
                </a:ext>
              </a:extLst>
            </p:cNvPr>
            <p:cNvSpPr txBox="1"/>
            <p:nvPr/>
          </p:nvSpPr>
          <p:spPr>
            <a:xfrm>
              <a:off x="5673455"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Beratungstermin</a:t>
              </a:r>
            </a:p>
          </p:txBody>
        </p:sp>
        <p:sp>
          <p:nvSpPr>
            <p:cNvPr id="151" name="Textfeld 150">
              <a:extLst>
                <a:ext uri="{FF2B5EF4-FFF2-40B4-BE49-F238E27FC236}">
                  <a16:creationId xmlns:a16="http://schemas.microsoft.com/office/drawing/2014/main" id="{28F62AD6-0C3C-5846-9EB8-87E4B6A01DB0}"/>
                </a:ext>
              </a:extLst>
            </p:cNvPr>
            <p:cNvSpPr txBox="1"/>
            <p:nvPr/>
          </p:nvSpPr>
          <p:spPr>
            <a:xfrm>
              <a:off x="5673455" y="4458316"/>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Ergebnis: Volle Erwerbsminderung für mind. 6 Monate</a:t>
              </a:r>
            </a:p>
          </p:txBody>
        </p:sp>
      </p:grpSp>
      <p:grpSp>
        <p:nvGrpSpPr>
          <p:cNvPr id="8" name="Gruppieren 7">
            <a:extLst>
              <a:ext uri="{FF2B5EF4-FFF2-40B4-BE49-F238E27FC236}">
                <a16:creationId xmlns:a16="http://schemas.microsoft.com/office/drawing/2014/main" id="{9E46B723-F630-B04A-BE5E-1EE0E504A4A2}"/>
              </a:ext>
            </a:extLst>
          </p:cNvPr>
          <p:cNvGrpSpPr/>
          <p:nvPr/>
        </p:nvGrpSpPr>
        <p:grpSpPr>
          <a:xfrm>
            <a:off x="2963763" y="1633445"/>
            <a:ext cx="853741" cy="333519"/>
            <a:chOff x="8721269" y="4178914"/>
            <a:chExt cx="1996954" cy="780122"/>
          </a:xfrm>
        </p:grpSpPr>
        <p:sp>
          <p:nvSpPr>
            <p:cNvPr id="150" name="Textfeld 149">
              <a:extLst>
                <a:ext uri="{FF2B5EF4-FFF2-40B4-BE49-F238E27FC236}">
                  <a16:creationId xmlns:a16="http://schemas.microsoft.com/office/drawing/2014/main" id="{D967D31F-1852-8848-BA71-2CCDBA17E880}"/>
                </a:ext>
              </a:extLst>
            </p:cNvPr>
            <p:cNvSpPr txBox="1"/>
            <p:nvPr/>
          </p:nvSpPr>
          <p:spPr>
            <a:xfrm>
              <a:off x="8738223"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Arbeitsmedizinische </a:t>
              </a:r>
            </a:p>
            <a:p>
              <a:r>
                <a:rPr lang="de-DE" sz="641" b="1" dirty="0">
                  <a:solidFill>
                    <a:schemeClr val="tx1">
                      <a:lumMod val="75000"/>
                      <a:lumOff val="25000"/>
                    </a:schemeClr>
                  </a:solidFill>
                  <a:latin typeface="Arial" panose="020B0604020202020204" pitchFamily="34" charset="0"/>
                  <a:cs typeface="Arial" panose="020B0604020202020204" pitchFamily="34" charset="0"/>
                </a:rPr>
                <a:t>Untersuchung</a:t>
              </a:r>
            </a:p>
          </p:txBody>
        </p:sp>
        <p:sp>
          <p:nvSpPr>
            <p:cNvPr id="152" name="Textfeld 151">
              <a:extLst>
                <a:ext uri="{FF2B5EF4-FFF2-40B4-BE49-F238E27FC236}">
                  <a16:creationId xmlns:a16="http://schemas.microsoft.com/office/drawing/2014/main" id="{A35140E2-C39F-8F4C-9ED5-740481DE8E03}"/>
                </a:ext>
              </a:extLst>
            </p:cNvPr>
            <p:cNvSpPr txBox="1"/>
            <p:nvPr/>
          </p:nvSpPr>
          <p:spPr>
            <a:xfrm>
              <a:off x="8721269" y="4683680"/>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Mit allen Arbeits-unterlagen: Beratung über Rentenantrag; Ergebnis: ggf. Rentenantrag stellen</a:t>
              </a:r>
            </a:p>
          </p:txBody>
        </p:sp>
      </p:grpSp>
      <p:grpSp>
        <p:nvGrpSpPr>
          <p:cNvPr id="14" name="Gruppieren 13">
            <a:extLst>
              <a:ext uri="{FF2B5EF4-FFF2-40B4-BE49-F238E27FC236}">
                <a16:creationId xmlns:a16="http://schemas.microsoft.com/office/drawing/2014/main" id="{4AED4361-34CA-8443-AA8C-C1F1C1891F0F}"/>
              </a:ext>
            </a:extLst>
          </p:cNvPr>
          <p:cNvGrpSpPr/>
          <p:nvPr/>
        </p:nvGrpSpPr>
        <p:grpSpPr>
          <a:xfrm>
            <a:off x="3938093" y="1633445"/>
            <a:ext cx="853741" cy="554717"/>
            <a:chOff x="11770521" y="4178913"/>
            <a:chExt cx="1996954" cy="1297517"/>
          </a:xfrm>
        </p:grpSpPr>
        <p:sp>
          <p:nvSpPr>
            <p:cNvPr id="153" name="Textfeld 152">
              <a:extLst>
                <a:ext uri="{FF2B5EF4-FFF2-40B4-BE49-F238E27FC236}">
                  <a16:creationId xmlns:a16="http://schemas.microsoft.com/office/drawing/2014/main" id="{36C17E6C-8244-4A4A-BEBE-00FDBF4DC616}"/>
                </a:ext>
              </a:extLst>
            </p:cNvPr>
            <p:cNvSpPr txBox="1"/>
            <p:nvPr/>
          </p:nvSpPr>
          <p:spPr>
            <a:xfrm>
              <a:off x="11787475" y="4178913"/>
              <a:ext cx="1980000" cy="926485"/>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Beratungstermin </a:t>
              </a:r>
              <a:r>
                <a:rPr lang="de-DE" sz="641" i="1" dirty="0">
                  <a:solidFill>
                    <a:schemeClr val="tx1">
                      <a:lumMod val="75000"/>
                      <a:lumOff val="25000"/>
                    </a:schemeClr>
                  </a:solidFill>
                  <a:latin typeface="Arial" panose="020B0604020202020204" pitchFamily="34" charset="0"/>
                  <a:cs typeface="Arial" panose="020B0604020202020204" pitchFamily="34" charset="0"/>
                </a:rPr>
                <a:t>(ggf.. erneute medizinische Untersuchung)</a:t>
              </a:r>
            </a:p>
          </p:txBody>
        </p:sp>
        <p:sp>
          <p:nvSpPr>
            <p:cNvPr id="154" name="Textfeld 153">
              <a:extLst>
                <a:ext uri="{FF2B5EF4-FFF2-40B4-BE49-F238E27FC236}">
                  <a16:creationId xmlns:a16="http://schemas.microsoft.com/office/drawing/2014/main" id="{BE104F2D-0A0B-2E4A-BC88-D95941375E59}"/>
                </a:ext>
              </a:extLst>
            </p:cNvPr>
            <p:cNvSpPr txBox="1"/>
            <p:nvPr/>
          </p:nvSpPr>
          <p:spPr>
            <a:xfrm>
              <a:off x="11770521" y="5201074"/>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Antrag zur Feststellung der Erwerbsminderung wird aufgenommen und an den Rententräger geschickt; Ergebnis: volle Erwerbs-minderung, befristet</a:t>
              </a:r>
            </a:p>
          </p:txBody>
        </p:sp>
      </p:grpSp>
      <p:grpSp>
        <p:nvGrpSpPr>
          <p:cNvPr id="15" name="Gruppieren 14">
            <a:extLst>
              <a:ext uri="{FF2B5EF4-FFF2-40B4-BE49-F238E27FC236}">
                <a16:creationId xmlns:a16="http://schemas.microsoft.com/office/drawing/2014/main" id="{27A036DB-3521-8D4C-97BC-26CC76C574BF}"/>
              </a:ext>
            </a:extLst>
          </p:cNvPr>
          <p:cNvGrpSpPr/>
          <p:nvPr/>
        </p:nvGrpSpPr>
        <p:grpSpPr>
          <a:xfrm>
            <a:off x="4912424" y="1633445"/>
            <a:ext cx="846493" cy="237171"/>
            <a:chOff x="14833082" y="4178914"/>
            <a:chExt cx="1980000" cy="554758"/>
          </a:xfrm>
        </p:grpSpPr>
        <p:sp>
          <p:nvSpPr>
            <p:cNvPr id="155" name="Textfeld 154">
              <a:extLst>
                <a:ext uri="{FF2B5EF4-FFF2-40B4-BE49-F238E27FC236}">
                  <a16:creationId xmlns:a16="http://schemas.microsoft.com/office/drawing/2014/main" id="{0C643F2C-9F20-0140-8524-2EB6C065B169}"/>
                </a:ext>
              </a:extLst>
            </p:cNvPr>
            <p:cNvSpPr txBox="1"/>
            <p:nvPr/>
          </p:nvSpPr>
          <p:spPr>
            <a:xfrm>
              <a:off x="14833082"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Beratungstermin</a:t>
              </a:r>
            </a:p>
          </p:txBody>
        </p:sp>
        <p:sp>
          <p:nvSpPr>
            <p:cNvPr id="156" name="Textfeld 155">
              <a:extLst>
                <a:ext uri="{FF2B5EF4-FFF2-40B4-BE49-F238E27FC236}">
                  <a16:creationId xmlns:a16="http://schemas.microsoft.com/office/drawing/2014/main" id="{6DBFDB15-6635-334B-8808-DC94C141702A}"/>
                </a:ext>
              </a:extLst>
            </p:cNvPr>
            <p:cNvSpPr txBox="1"/>
            <p:nvPr/>
          </p:nvSpPr>
          <p:spPr>
            <a:xfrm>
              <a:off x="14833082" y="4458316"/>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Ggf. kurzer, dann langer Termin zur Aufnahme des Antrags auf Sozialhilfe mit allen Unterlagen</a:t>
              </a:r>
            </a:p>
          </p:txBody>
        </p:sp>
      </p:grpSp>
      <p:grpSp>
        <p:nvGrpSpPr>
          <p:cNvPr id="20" name="Gruppieren 19">
            <a:extLst>
              <a:ext uri="{FF2B5EF4-FFF2-40B4-BE49-F238E27FC236}">
                <a16:creationId xmlns:a16="http://schemas.microsoft.com/office/drawing/2014/main" id="{1899AFB3-4D60-D442-A6C9-4E5A85987EC5}"/>
              </a:ext>
            </a:extLst>
          </p:cNvPr>
          <p:cNvGrpSpPr/>
          <p:nvPr/>
        </p:nvGrpSpPr>
        <p:grpSpPr>
          <a:xfrm>
            <a:off x="5879506" y="1633445"/>
            <a:ext cx="846493" cy="237171"/>
            <a:chOff x="17878881" y="4178914"/>
            <a:chExt cx="1980000" cy="554758"/>
          </a:xfrm>
        </p:grpSpPr>
        <p:sp>
          <p:nvSpPr>
            <p:cNvPr id="157" name="Textfeld 156">
              <a:extLst>
                <a:ext uri="{FF2B5EF4-FFF2-40B4-BE49-F238E27FC236}">
                  <a16:creationId xmlns:a16="http://schemas.microsoft.com/office/drawing/2014/main" id="{1C0A7A38-3C97-FD4A-BB8F-867FB67B05C0}"/>
                </a:ext>
              </a:extLst>
            </p:cNvPr>
            <p:cNvSpPr txBox="1"/>
            <p:nvPr/>
          </p:nvSpPr>
          <p:spPr>
            <a:xfrm>
              <a:off x="17878881"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Termin</a:t>
              </a:r>
            </a:p>
          </p:txBody>
        </p:sp>
        <p:sp>
          <p:nvSpPr>
            <p:cNvPr id="158" name="Textfeld 157">
              <a:extLst>
                <a:ext uri="{FF2B5EF4-FFF2-40B4-BE49-F238E27FC236}">
                  <a16:creationId xmlns:a16="http://schemas.microsoft.com/office/drawing/2014/main" id="{E3496F75-4684-D144-A5B7-016456BC4B52}"/>
                </a:ext>
              </a:extLst>
            </p:cNvPr>
            <p:cNvSpPr txBox="1"/>
            <p:nvPr/>
          </p:nvSpPr>
          <p:spPr>
            <a:xfrm>
              <a:off x="17878881" y="4458316"/>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Antragsaufnahme Sachbearbeiter und Kunde gemeinsam. Ggf. noch weitere Unterlagen</a:t>
              </a:r>
            </a:p>
          </p:txBody>
        </p:sp>
      </p:grpSp>
      <p:grpSp>
        <p:nvGrpSpPr>
          <p:cNvPr id="21" name="Gruppieren 20">
            <a:extLst>
              <a:ext uri="{FF2B5EF4-FFF2-40B4-BE49-F238E27FC236}">
                <a16:creationId xmlns:a16="http://schemas.microsoft.com/office/drawing/2014/main" id="{A11DEEAF-5AD1-0D41-A637-CCCA743A3459}"/>
              </a:ext>
            </a:extLst>
          </p:cNvPr>
          <p:cNvGrpSpPr/>
          <p:nvPr/>
        </p:nvGrpSpPr>
        <p:grpSpPr>
          <a:xfrm>
            <a:off x="6846588" y="1633445"/>
            <a:ext cx="846493" cy="237171"/>
            <a:chOff x="20926695" y="4178914"/>
            <a:chExt cx="1980000" cy="554758"/>
          </a:xfrm>
        </p:grpSpPr>
        <p:sp>
          <p:nvSpPr>
            <p:cNvPr id="159" name="Textfeld 158">
              <a:extLst>
                <a:ext uri="{FF2B5EF4-FFF2-40B4-BE49-F238E27FC236}">
                  <a16:creationId xmlns:a16="http://schemas.microsoft.com/office/drawing/2014/main" id="{19851591-B007-244A-8378-35F35795D135}"/>
                </a:ext>
              </a:extLst>
            </p:cNvPr>
            <p:cNvSpPr txBox="1"/>
            <p:nvPr/>
          </p:nvSpPr>
          <p:spPr>
            <a:xfrm>
              <a:off x="20926695"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Erhalt von Unterlagen</a:t>
              </a:r>
            </a:p>
          </p:txBody>
        </p:sp>
        <p:sp>
          <p:nvSpPr>
            <p:cNvPr id="160" name="Textfeld 159">
              <a:extLst>
                <a:ext uri="{FF2B5EF4-FFF2-40B4-BE49-F238E27FC236}">
                  <a16:creationId xmlns:a16="http://schemas.microsoft.com/office/drawing/2014/main" id="{8E3D085A-AE82-4348-AE92-77BD024DA2D2}"/>
                </a:ext>
              </a:extLst>
            </p:cNvPr>
            <p:cNvSpPr txBox="1"/>
            <p:nvPr/>
          </p:nvSpPr>
          <p:spPr>
            <a:xfrm>
              <a:off x="20926695" y="4458316"/>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Nutzer erhält Berechnung und ggfs. befristeten Bescheid</a:t>
              </a:r>
            </a:p>
          </p:txBody>
        </p:sp>
      </p:grpSp>
      <p:grpSp>
        <p:nvGrpSpPr>
          <p:cNvPr id="24" name="Gruppieren 23">
            <a:extLst>
              <a:ext uri="{FF2B5EF4-FFF2-40B4-BE49-F238E27FC236}">
                <a16:creationId xmlns:a16="http://schemas.microsoft.com/office/drawing/2014/main" id="{1696D185-A78F-5447-AE8C-7839D3238C56}"/>
              </a:ext>
            </a:extLst>
          </p:cNvPr>
          <p:cNvGrpSpPr/>
          <p:nvPr/>
        </p:nvGrpSpPr>
        <p:grpSpPr>
          <a:xfrm>
            <a:off x="7813671" y="1633445"/>
            <a:ext cx="846493" cy="333519"/>
            <a:chOff x="23978281" y="4178914"/>
            <a:chExt cx="1980000" cy="780122"/>
          </a:xfrm>
        </p:grpSpPr>
        <p:sp>
          <p:nvSpPr>
            <p:cNvPr id="161" name="Textfeld 160">
              <a:extLst>
                <a:ext uri="{FF2B5EF4-FFF2-40B4-BE49-F238E27FC236}">
                  <a16:creationId xmlns:a16="http://schemas.microsoft.com/office/drawing/2014/main" id="{137850CD-3A77-5E40-812E-427E6AF748C3}"/>
                </a:ext>
              </a:extLst>
            </p:cNvPr>
            <p:cNvSpPr txBox="1"/>
            <p:nvPr/>
          </p:nvSpPr>
          <p:spPr>
            <a:xfrm>
              <a:off x="23978281" y="4178914"/>
              <a:ext cx="1980000" cy="275356"/>
            </a:xfrm>
            <a:prstGeom prst="rect">
              <a:avLst/>
            </a:prstGeom>
            <a:noFill/>
          </p:spPr>
          <p:txBody>
            <a:bodyPr wrap="square" lIns="0" tIns="0" rIns="0" bIns="0" rtlCol="0" anchor="t">
              <a:noAutofit/>
            </a:bodyPr>
            <a:lstStyle/>
            <a:p>
              <a:r>
                <a:rPr lang="de-DE" sz="641" b="1" dirty="0">
                  <a:solidFill>
                    <a:schemeClr val="tx1">
                      <a:lumMod val="75000"/>
                      <a:lumOff val="25000"/>
                    </a:schemeClr>
                  </a:solidFill>
                  <a:latin typeface="Arial" panose="020B0604020202020204" pitchFamily="34" charset="0"/>
                  <a:cs typeface="Arial" panose="020B0604020202020204" pitchFamily="34" charset="0"/>
                </a:rPr>
                <a:t>Ggfs. mehrere Termine</a:t>
              </a:r>
            </a:p>
          </p:txBody>
        </p:sp>
        <p:sp>
          <p:nvSpPr>
            <p:cNvPr id="162" name="Textfeld 161">
              <a:extLst>
                <a:ext uri="{FF2B5EF4-FFF2-40B4-BE49-F238E27FC236}">
                  <a16:creationId xmlns:a16="http://schemas.microsoft.com/office/drawing/2014/main" id="{75005ADF-ABEF-0A41-82D9-9D80B4A99D1A}"/>
                </a:ext>
              </a:extLst>
            </p:cNvPr>
            <p:cNvSpPr txBox="1"/>
            <p:nvPr/>
          </p:nvSpPr>
          <p:spPr>
            <a:xfrm>
              <a:off x="23978281" y="4683680"/>
              <a:ext cx="1980000" cy="275356"/>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Nutzer stellt Weiterbewilligungs-antrag nach 1 Jahr und/oder muss nach Auslauf der Befristung Verlängerung der Rente oder des Gutachtens (weiter bei 2 oder 3) wieder neu beantragen</a:t>
              </a:r>
            </a:p>
          </p:txBody>
        </p:sp>
      </p:grpSp>
      <p:sp>
        <p:nvSpPr>
          <p:cNvPr id="163" name="Textfeld 162">
            <a:extLst>
              <a:ext uri="{FF2B5EF4-FFF2-40B4-BE49-F238E27FC236}">
                <a16:creationId xmlns:a16="http://schemas.microsoft.com/office/drawing/2014/main" id="{1777EBB8-2BAF-0C4E-B1F9-59C4C71A84DF}"/>
              </a:ext>
            </a:extLst>
          </p:cNvPr>
          <p:cNvSpPr txBox="1"/>
          <p:nvPr/>
        </p:nvSpPr>
        <p:spPr>
          <a:xfrm>
            <a:off x="1122517" y="1849244"/>
            <a:ext cx="846493" cy="905877"/>
          </a:xfrm>
          <a:prstGeom prst="rect">
            <a:avLst/>
          </a:prstGeom>
          <a:noFill/>
        </p:spPr>
        <p:txBody>
          <a:bodyPr wrap="square" lIns="0" tIns="0" rIns="0" bIns="0" rtlCol="0" anchor="t">
            <a:noAutofit/>
          </a:bodyPr>
          <a:lstStyle/>
          <a:p>
            <a:r>
              <a:rPr lang="de-DE" sz="641" dirty="0">
                <a:solidFill>
                  <a:schemeClr val="tx1">
                    <a:lumMod val="75000"/>
                    <a:lumOff val="25000"/>
                  </a:schemeClr>
                </a:solidFill>
                <a:latin typeface="Arial" panose="020B0604020202020204" pitchFamily="34" charset="0"/>
                <a:cs typeface="Arial" panose="020B0604020202020204" pitchFamily="34" charset="0"/>
              </a:rPr>
              <a:t>Onlinerecherche und Befragung von Freunden und Verwandten, um herauszufinden wer zuständig ist</a:t>
            </a:r>
          </a:p>
        </p:txBody>
      </p:sp>
      <p:grpSp>
        <p:nvGrpSpPr>
          <p:cNvPr id="28" name="Gruppieren 27">
            <a:extLst>
              <a:ext uri="{FF2B5EF4-FFF2-40B4-BE49-F238E27FC236}">
                <a16:creationId xmlns:a16="http://schemas.microsoft.com/office/drawing/2014/main" id="{800064AF-5A15-3C4A-9596-351F533FBEC3}"/>
              </a:ext>
            </a:extLst>
          </p:cNvPr>
          <p:cNvGrpSpPr/>
          <p:nvPr/>
        </p:nvGrpSpPr>
        <p:grpSpPr>
          <a:xfrm>
            <a:off x="958456" y="854577"/>
            <a:ext cx="7759451" cy="4170766"/>
            <a:chOff x="2241887" y="1996876"/>
            <a:chExt cx="18149842" cy="6749653"/>
          </a:xfrm>
        </p:grpSpPr>
        <p:cxnSp>
          <p:nvCxnSpPr>
            <p:cNvPr id="165" name="Gerade Verbindung 164">
              <a:extLst>
                <a:ext uri="{FF2B5EF4-FFF2-40B4-BE49-F238E27FC236}">
                  <a16:creationId xmlns:a16="http://schemas.microsoft.com/office/drawing/2014/main" id="{134B11EB-9D26-E841-A309-7B86D8D4E141}"/>
                </a:ext>
              </a:extLst>
            </p:cNvPr>
            <p:cNvCxnSpPr>
              <a:cxnSpLocks/>
            </p:cNvCxnSpPr>
            <p:nvPr/>
          </p:nvCxnSpPr>
          <p:spPr>
            <a:xfrm flipV="1">
              <a:off x="4510617"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6" name="Gerade Verbindung 165">
              <a:extLst>
                <a:ext uri="{FF2B5EF4-FFF2-40B4-BE49-F238E27FC236}">
                  <a16:creationId xmlns:a16="http://schemas.microsoft.com/office/drawing/2014/main" id="{A9E7633A-FECE-8A48-AAD6-B8DE703DA425}"/>
                </a:ext>
              </a:extLst>
            </p:cNvPr>
            <p:cNvCxnSpPr>
              <a:cxnSpLocks/>
            </p:cNvCxnSpPr>
            <p:nvPr/>
          </p:nvCxnSpPr>
          <p:spPr>
            <a:xfrm flipV="1">
              <a:off x="6779347" y="1996876"/>
              <a:ext cx="0" cy="6749653"/>
            </a:xfrm>
            <a:prstGeom prst="line">
              <a:avLst/>
            </a:prstGeom>
            <a:ln w="6350">
              <a:solidFill>
                <a:srgbClr val="009FE3"/>
              </a:solidFill>
            </a:ln>
          </p:spPr>
          <p:style>
            <a:lnRef idx="1">
              <a:schemeClr val="accent1"/>
            </a:lnRef>
            <a:fillRef idx="0">
              <a:schemeClr val="accent1"/>
            </a:fillRef>
            <a:effectRef idx="0">
              <a:schemeClr val="accent1"/>
            </a:effectRef>
            <a:fontRef idx="minor">
              <a:schemeClr val="tx1"/>
            </a:fontRef>
          </p:style>
        </p:cxnSp>
        <p:cxnSp>
          <p:nvCxnSpPr>
            <p:cNvPr id="167" name="Gerade Verbindung 166">
              <a:extLst>
                <a:ext uri="{FF2B5EF4-FFF2-40B4-BE49-F238E27FC236}">
                  <a16:creationId xmlns:a16="http://schemas.microsoft.com/office/drawing/2014/main" id="{B8334565-6738-0247-9F17-BBCD98AF768C}"/>
                </a:ext>
              </a:extLst>
            </p:cNvPr>
            <p:cNvCxnSpPr>
              <a:cxnSpLocks/>
            </p:cNvCxnSpPr>
            <p:nvPr/>
          </p:nvCxnSpPr>
          <p:spPr>
            <a:xfrm flipV="1">
              <a:off x="9048077" y="1996876"/>
              <a:ext cx="0" cy="6749653"/>
            </a:xfrm>
            <a:prstGeom prst="line">
              <a:avLst/>
            </a:prstGeom>
            <a:ln w="6350">
              <a:solidFill>
                <a:srgbClr val="009FE3"/>
              </a:solidFill>
            </a:ln>
          </p:spPr>
          <p:style>
            <a:lnRef idx="1">
              <a:schemeClr val="accent1"/>
            </a:lnRef>
            <a:fillRef idx="0">
              <a:schemeClr val="accent1"/>
            </a:fillRef>
            <a:effectRef idx="0">
              <a:schemeClr val="accent1"/>
            </a:effectRef>
            <a:fontRef idx="minor">
              <a:schemeClr val="tx1"/>
            </a:fontRef>
          </p:style>
        </p:cxnSp>
        <p:cxnSp>
          <p:nvCxnSpPr>
            <p:cNvPr id="168" name="Gerade Verbindung 167">
              <a:extLst>
                <a:ext uri="{FF2B5EF4-FFF2-40B4-BE49-F238E27FC236}">
                  <a16:creationId xmlns:a16="http://schemas.microsoft.com/office/drawing/2014/main" id="{539AB335-D209-6448-92CB-B1F246BD066A}"/>
                </a:ext>
              </a:extLst>
            </p:cNvPr>
            <p:cNvCxnSpPr>
              <a:cxnSpLocks/>
            </p:cNvCxnSpPr>
            <p:nvPr/>
          </p:nvCxnSpPr>
          <p:spPr>
            <a:xfrm flipV="1">
              <a:off x="15854267" y="1996876"/>
              <a:ext cx="0" cy="6749653"/>
            </a:xfrm>
            <a:prstGeom prst="line">
              <a:avLst/>
            </a:prstGeom>
            <a:ln w="6350">
              <a:solidFill>
                <a:srgbClr val="009FE3"/>
              </a:solidFill>
            </a:ln>
          </p:spPr>
          <p:style>
            <a:lnRef idx="1">
              <a:schemeClr val="accent1"/>
            </a:lnRef>
            <a:fillRef idx="0">
              <a:schemeClr val="accent1"/>
            </a:fillRef>
            <a:effectRef idx="0">
              <a:schemeClr val="accent1"/>
            </a:effectRef>
            <a:fontRef idx="minor">
              <a:schemeClr val="tx1"/>
            </a:fontRef>
          </p:style>
        </p:cxnSp>
        <p:cxnSp>
          <p:nvCxnSpPr>
            <p:cNvPr id="169" name="Gerade Verbindung 168">
              <a:extLst>
                <a:ext uri="{FF2B5EF4-FFF2-40B4-BE49-F238E27FC236}">
                  <a16:creationId xmlns:a16="http://schemas.microsoft.com/office/drawing/2014/main" id="{B51AC152-8A05-B442-AA65-D84FBAB1AA77}"/>
                </a:ext>
              </a:extLst>
            </p:cNvPr>
            <p:cNvCxnSpPr>
              <a:cxnSpLocks/>
            </p:cNvCxnSpPr>
            <p:nvPr/>
          </p:nvCxnSpPr>
          <p:spPr>
            <a:xfrm flipV="1">
              <a:off x="11316807"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0" name="Gerade Verbindung 169">
              <a:extLst>
                <a:ext uri="{FF2B5EF4-FFF2-40B4-BE49-F238E27FC236}">
                  <a16:creationId xmlns:a16="http://schemas.microsoft.com/office/drawing/2014/main" id="{7C2F3A08-0DEB-A94D-A96A-781FAA7BE374}"/>
                </a:ext>
              </a:extLst>
            </p:cNvPr>
            <p:cNvCxnSpPr>
              <a:cxnSpLocks/>
            </p:cNvCxnSpPr>
            <p:nvPr/>
          </p:nvCxnSpPr>
          <p:spPr>
            <a:xfrm flipV="1">
              <a:off x="18122996"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1" name="Gerade Verbindung 170">
              <a:extLst>
                <a:ext uri="{FF2B5EF4-FFF2-40B4-BE49-F238E27FC236}">
                  <a16:creationId xmlns:a16="http://schemas.microsoft.com/office/drawing/2014/main" id="{2A3D7656-9511-0144-AD15-9D5F6D83EEEF}"/>
                </a:ext>
              </a:extLst>
            </p:cNvPr>
            <p:cNvCxnSpPr>
              <a:cxnSpLocks/>
            </p:cNvCxnSpPr>
            <p:nvPr/>
          </p:nvCxnSpPr>
          <p:spPr>
            <a:xfrm flipV="1">
              <a:off x="13585537"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2" name="Gerade Verbindung 171">
              <a:extLst>
                <a:ext uri="{FF2B5EF4-FFF2-40B4-BE49-F238E27FC236}">
                  <a16:creationId xmlns:a16="http://schemas.microsoft.com/office/drawing/2014/main" id="{F7BDCBBE-2BD1-344E-A798-D34FA067A2EA}"/>
                </a:ext>
              </a:extLst>
            </p:cNvPr>
            <p:cNvCxnSpPr>
              <a:cxnSpLocks/>
            </p:cNvCxnSpPr>
            <p:nvPr/>
          </p:nvCxnSpPr>
          <p:spPr>
            <a:xfrm flipV="1">
              <a:off x="20391729"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3" name="Gerade Verbindung 172">
              <a:extLst>
                <a:ext uri="{FF2B5EF4-FFF2-40B4-BE49-F238E27FC236}">
                  <a16:creationId xmlns:a16="http://schemas.microsoft.com/office/drawing/2014/main" id="{B702090D-0C10-2340-BF06-A9C1317C4ABF}"/>
                </a:ext>
              </a:extLst>
            </p:cNvPr>
            <p:cNvCxnSpPr>
              <a:cxnSpLocks/>
            </p:cNvCxnSpPr>
            <p:nvPr/>
          </p:nvCxnSpPr>
          <p:spPr>
            <a:xfrm flipV="1">
              <a:off x="2241887" y="1996876"/>
              <a:ext cx="0" cy="6749653"/>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75" name="Textfeld 174">
            <a:extLst>
              <a:ext uri="{FF2B5EF4-FFF2-40B4-BE49-F238E27FC236}">
                <a16:creationId xmlns:a16="http://schemas.microsoft.com/office/drawing/2014/main" id="{A6E6C90A-63AC-6443-B5B6-97696FDB5A24}"/>
              </a:ext>
            </a:extLst>
          </p:cNvPr>
          <p:cNvSpPr txBox="1"/>
          <p:nvPr/>
        </p:nvSpPr>
        <p:spPr>
          <a:xfrm>
            <a:off x="1990104" y="3173794"/>
            <a:ext cx="846493" cy="65790"/>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Jobcenter</a:t>
            </a:r>
          </a:p>
        </p:txBody>
      </p:sp>
      <p:sp>
        <p:nvSpPr>
          <p:cNvPr id="176" name="Textfeld 175">
            <a:extLst>
              <a:ext uri="{FF2B5EF4-FFF2-40B4-BE49-F238E27FC236}">
                <a16:creationId xmlns:a16="http://schemas.microsoft.com/office/drawing/2014/main" id="{5C7A988D-43D9-BA47-B5A4-37F764936BA1}"/>
              </a:ext>
            </a:extLst>
          </p:cNvPr>
          <p:cNvSpPr txBox="1"/>
          <p:nvPr/>
        </p:nvSpPr>
        <p:spPr>
          <a:xfrm>
            <a:off x="2970391" y="3140898"/>
            <a:ext cx="846493" cy="131581"/>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Rentenberatung</a:t>
            </a:r>
          </a:p>
        </p:txBody>
      </p:sp>
      <p:sp>
        <p:nvSpPr>
          <p:cNvPr id="177" name="Textfeld 176">
            <a:extLst>
              <a:ext uri="{FF2B5EF4-FFF2-40B4-BE49-F238E27FC236}">
                <a16:creationId xmlns:a16="http://schemas.microsoft.com/office/drawing/2014/main" id="{2883FE0E-08E6-B440-BE54-175EF61C5F5F}"/>
              </a:ext>
            </a:extLst>
          </p:cNvPr>
          <p:cNvSpPr txBox="1"/>
          <p:nvPr/>
        </p:nvSpPr>
        <p:spPr>
          <a:xfrm>
            <a:off x="3933946" y="3173794"/>
            <a:ext cx="846493" cy="65790"/>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Sozialamt</a:t>
            </a:r>
          </a:p>
        </p:txBody>
      </p:sp>
      <p:sp>
        <p:nvSpPr>
          <p:cNvPr id="178" name="Textfeld 177">
            <a:extLst>
              <a:ext uri="{FF2B5EF4-FFF2-40B4-BE49-F238E27FC236}">
                <a16:creationId xmlns:a16="http://schemas.microsoft.com/office/drawing/2014/main" id="{362452B5-D21D-824C-A3F3-BAC9B3A282FB}"/>
              </a:ext>
            </a:extLst>
          </p:cNvPr>
          <p:cNvSpPr txBox="1"/>
          <p:nvPr/>
        </p:nvSpPr>
        <p:spPr>
          <a:xfrm>
            <a:off x="4905665" y="3140898"/>
            <a:ext cx="846493" cy="131581"/>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Sozialamt/Telefonat</a:t>
            </a:r>
          </a:p>
        </p:txBody>
      </p:sp>
      <p:sp>
        <p:nvSpPr>
          <p:cNvPr id="179" name="Textfeld 178">
            <a:extLst>
              <a:ext uri="{FF2B5EF4-FFF2-40B4-BE49-F238E27FC236}">
                <a16:creationId xmlns:a16="http://schemas.microsoft.com/office/drawing/2014/main" id="{FCFF3E71-130B-AB42-AEAC-DC0BC921D2E1}"/>
              </a:ext>
            </a:extLst>
          </p:cNvPr>
          <p:cNvSpPr txBox="1"/>
          <p:nvPr/>
        </p:nvSpPr>
        <p:spPr>
          <a:xfrm>
            <a:off x="5876656" y="3173794"/>
            <a:ext cx="846493" cy="65790"/>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Sozialamt</a:t>
            </a:r>
          </a:p>
        </p:txBody>
      </p:sp>
      <p:sp>
        <p:nvSpPr>
          <p:cNvPr id="180" name="Textfeld 179">
            <a:extLst>
              <a:ext uri="{FF2B5EF4-FFF2-40B4-BE49-F238E27FC236}">
                <a16:creationId xmlns:a16="http://schemas.microsoft.com/office/drawing/2014/main" id="{2F00589B-0120-1D41-A838-FE9DA1EC5057}"/>
              </a:ext>
            </a:extLst>
          </p:cNvPr>
          <p:cNvSpPr txBox="1"/>
          <p:nvPr/>
        </p:nvSpPr>
        <p:spPr>
          <a:xfrm>
            <a:off x="6846588" y="3173794"/>
            <a:ext cx="846493" cy="65790"/>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Sozialamt</a:t>
            </a:r>
          </a:p>
        </p:txBody>
      </p:sp>
      <p:sp>
        <p:nvSpPr>
          <p:cNvPr id="181" name="Textfeld 180">
            <a:extLst>
              <a:ext uri="{FF2B5EF4-FFF2-40B4-BE49-F238E27FC236}">
                <a16:creationId xmlns:a16="http://schemas.microsoft.com/office/drawing/2014/main" id="{D5824323-0A7B-1541-8A74-B0EBDCB2A39A}"/>
              </a:ext>
            </a:extLst>
          </p:cNvPr>
          <p:cNvSpPr txBox="1"/>
          <p:nvPr/>
        </p:nvSpPr>
        <p:spPr>
          <a:xfrm>
            <a:off x="7813671" y="3173794"/>
            <a:ext cx="846493" cy="65790"/>
          </a:xfrm>
          <a:prstGeom prst="rect">
            <a:avLst/>
          </a:prstGeom>
          <a:noFill/>
        </p:spPr>
        <p:txBody>
          <a:bodyPr wrap="square" lIns="0" tIns="0" rIns="0" bIns="0" rtlCol="0" anchor="ctr">
            <a:noAutofit/>
          </a:bodyPr>
          <a:lstStyle/>
          <a:p>
            <a:pPr algn="ctr"/>
            <a:r>
              <a:rPr lang="de-DE" sz="641" b="1" dirty="0">
                <a:solidFill>
                  <a:schemeClr val="tx1">
                    <a:lumMod val="75000"/>
                    <a:lumOff val="25000"/>
                  </a:schemeClr>
                </a:solidFill>
                <a:latin typeface="Arial" panose="020B0604020202020204" pitchFamily="34" charset="0"/>
                <a:cs typeface="Arial" panose="020B0604020202020204" pitchFamily="34" charset="0"/>
              </a:rPr>
              <a:t>Sozialamt</a:t>
            </a:r>
          </a:p>
        </p:txBody>
      </p:sp>
      <p:sp>
        <p:nvSpPr>
          <p:cNvPr id="182" name="Title 1">
            <a:extLst>
              <a:ext uri="{FF2B5EF4-FFF2-40B4-BE49-F238E27FC236}">
                <a16:creationId xmlns:a16="http://schemas.microsoft.com/office/drawing/2014/main" id="{2F20B1A1-236F-464D-8380-BB292783C55D}"/>
              </a:ext>
            </a:extLst>
          </p:cNvPr>
          <p:cNvSpPr txBox="1">
            <a:spLocks/>
          </p:cNvSpPr>
          <p:nvPr/>
        </p:nvSpPr>
        <p:spPr bwMode="gray">
          <a:xfrm>
            <a:off x="80504" y="3814977"/>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Schmerzpunkte</a:t>
            </a:r>
          </a:p>
        </p:txBody>
      </p:sp>
      <p:sp>
        <p:nvSpPr>
          <p:cNvPr id="183" name="Marvinsticker">
            <a:extLst>
              <a:ext uri="{FF2B5EF4-FFF2-40B4-BE49-F238E27FC236}">
                <a16:creationId xmlns:a16="http://schemas.microsoft.com/office/drawing/2014/main" id="{3189BC98-4AC2-D24A-84C1-7BFE4409B5BB}"/>
              </a:ext>
            </a:extLst>
          </p:cNvPr>
          <p:cNvSpPr txBox="1">
            <a:spLocks/>
          </p:cNvSpPr>
          <p:nvPr>
            <p:custDataLst>
              <p:tags r:id="rId3"/>
            </p:custDataLst>
          </p:nvPr>
        </p:nvSpPr>
        <p:spPr>
          <a:xfrm>
            <a:off x="1029598"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”Oh nein, das  wird mir finanziell das Genick brechen!”</a:t>
            </a:r>
          </a:p>
        </p:txBody>
      </p:sp>
      <p:sp>
        <p:nvSpPr>
          <p:cNvPr id="184" name="Marvinsticker">
            <a:extLst>
              <a:ext uri="{FF2B5EF4-FFF2-40B4-BE49-F238E27FC236}">
                <a16:creationId xmlns:a16="http://schemas.microsoft.com/office/drawing/2014/main" id="{1E3EA14A-5DE9-714E-8EB7-270F3B47F1F3}"/>
              </a:ext>
            </a:extLst>
          </p:cNvPr>
          <p:cNvSpPr txBox="1">
            <a:spLocks/>
          </p:cNvSpPr>
          <p:nvPr>
            <p:custDataLst>
              <p:tags r:id="rId4"/>
            </p:custDataLst>
          </p:nvPr>
        </p:nvSpPr>
        <p:spPr>
          <a:xfrm>
            <a:off x="1990104"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”Das klingt alles sehr kompliziert!”</a:t>
            </a:r>
          </a:p>
        </p:txBody>
      </p:sp>
      <p:sp>
        <p:nvSpPr>
          <p:cNvPr id="185" name="Marvinsticker">
            <a:extLst>
              <a:ext uri="{FF2B5EF4-FFF2-40B4-BE49-F238E27FC236}">
                <a16:creationId xmlns:a16="http://schemas.microsoft.com/office/drawing/2014/main" id="{888757B5-DF2E-C14B-BF62-8084EC7A7077}"/>
              </a:ext>
            </a:extLst>
          </p:cNvPr>
          <p:cNvSpPr txBox="1">
            <a:spLocks/>
          </p:cNvSpPr>
          <p:nvPr>
            <p:custDataLst>
              <p:tags r:id="rId5"/>
            </p:custDataLst>
          </p:nvPr>
        </p:nvSpPr>
        <p:spPr>
          <a:xfrm>
            <a:off x="2970391"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”Hoffentlich habe ich alle nötigen Unterlagen beisammen.”</a:t>
            </a:r>
          </a:p>
        </p:txBody>
      </p:sp>
      <p:sp>
        <p:nvSpPr>
          <p:cNvPr id="186" name="Marvinsticker">
            <a:extLst>
              <a:ext uri="{FF2B5EF4-FFF2-40B4-BE49-F238E27FC236}">
                <a16:creationId xmlns:a16="http://schemas.microsoft.com/office/drawing/2014/main" id="{372A050D-0570-E047-83F4-2ECCD01EA44E}"/>
              </a:ext>
            </a:extLst>
          </p:cNvPr>
          <p:cNvSpPr txBox="1">
            <a:spLocks/>
          </p:cNvSpPr>
          <p:nvPr>
            <p:custDataLst>
              <p:tags r:id="rId6"/>
            </p:custDataLst>
          </p:nvPr>
        </p:nvSpPr>
        <p:spPr>
          <a:xfrm>
            <a:off x="3933946"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de-DE" sz="641" dirty="0">
                <a:latin typeface="Arial" panose="020B0604020202020204" pitchFamily="34" charset="0"/>
                <a:cs typeface="Arial" panose="020B0604020202020204" pitchFamily="34" charset="0"/>
              </a:rPr>
              <a:t>”Wie lange dauert es denn noch? Meine Ersparnisse sind bald aufgebraucht!”</a:t>
            </a:r>
          </a:p>
        </p:txBody>
      </p:sp>
      <p:sp>
        <p:nvSpPr>
          <p:cNvPr id="187" name="Marvinsticker">
            <a:extLst>
              <a:ext uri="{FF2B5EF4-FFF2-40B4-BE49-F238E27FC236}">
                <a16:creationId xmlns:a16="http://schemas.microsoft.com/office/drawing/2014/main" id="{7EE091E8-F86C-5042-BB43-15117FD6586C}"/>
              </a:ext>
            </a:extLst>
          </p:cNvPr>
          <p:cNvSpPr txBox="1">
            <a:spLocks/>
          </p:cNvSpPr>
          <p:nvPr>
            <p:custDataLst>
              <p:tags r:id="rId7"/>
            </p:custDataLst>
          </p:nvPr>
        </p:nvSpPr>
        <p:spPr>
          <a:xfrm>
            <a:off x="4905665"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”Ich fühle mich gut beraten, aber es dauert so lange.”</a:t>
            </a:r>
          </a:p>
        </p:txBody>
      </p:sp>
      <p:sp>
        <p:nvSpPr>
          <p:cNvPr id="188" name="Marvinsticker">
            <a:extLst>
              <a:ext uri="{FF2B5EF4-FFF2-40B4-BE49-F238E27FC236}">
                <a16:creationId xmlns:a16="http://schemas.microsoft.com/office/drawing/2014/main" id="{591FD822-51C6-654A-851F-2862757CE306}"/>
              </a:ext>
            </a:extLst>
          </p:cNvPr>
          <p:cNvSpPr txBox="1">
            <a:spLocks/>
          </p:cNvSpPr>
          <p:nvPr>
            <p:custDataLst>
              <p:tags r:id="rId8"/>
            </p:custDataLst>
          </p:nvPr>
        </p:nvSpPr>
        <p:spPr>
          <a:xfrm>
            <a:off x="5879506"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”So viele Termine!”</a:t>
            </a:r>
          </a:p>
        </p:txBody>
      </p:sp>
      <p:sp>
        <p:nvSpPr>
          <p:cNvPr id="189" name="Marvinsticker">
            <a:extLst>
              <a:ext uri="{FF2B5EF4-FFF2-40B4-BE49-F238E27FC236}">
                <a16:creationId xmlns:a16="http://schemas.microsoft.com/office/drawing/2014/main" id="{4A681E64-5975-354A-B3D8-1B4456A521D0}"/>
              </a:ext>
            </a:extLst>
          </p:cNvPr>
          <p:cNvSpPr txBox="1">
            <a:spLocks/>
          </p:cNvSpPr>
          <p:nvPr>
            <p:custDataLst>
              <p:tags r:id="rId9"/>
            </p:custDataLst>
          </p:nvPr>
        </p:nvSpPr>
        <p:spPr>
          <a:xfrm>
            <a:off x="6846588"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“Endlich hat es geklappt!”</a:t>
            </a:r>
          </a:p>
        </p:txBody>
      </p:sp>
      <p:sp>
        <p:nvSpPr>
          <p:cNvPr id="190" name="Marvinsticker">
            <a:extLst>
              <a:ext uri="{FF2B5EF4-FFF2-40B4-BE49-F238E27FC236}">
                <a16:creationId xmlns:a16="http://schemas.microsoft.com/office/drawing/2014/main" id="{5B15AA9E-E81A-1E4D-8B90-38A03B959576}"/>
              </a:ext>
            </a:extLst>
          </p:cNvPr>
          <p:cNvSpPr txBox="1">
            <a:spLocks/>
          </p:cNvSpPr>
          <p:nvPr>
            <p:custDataLst>
              <p:tags r:id="rId10"/>
            </p:custDataLst>
          </p:nvPr>
        </p:nvSpPr>
        <p:spPr>
          <a:xfrm>
            <a:off x="7813671" y="3433379"/>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”Oh nein… Dann geht es von vorn los?!”</a:t>
            </a:r>
          </a:p>
        </p:txBody>
      </p:sp>
      <p:sp>
        <p:nvSpPr>
          <p:cNvPr id="191" name="Marvinsticker">
            <a:extLst>
              <a:ext uri="{FF2B5EF4-FFF2-40B4-BE49-F238E27FC236}">
                <a16:creationId xmlns:a16="http://schemas.microsoft.com/office/drawing/2014/main" id="{019F38A0-AE3A-FB44-B907-39D06314CC73}"/>
              </a:ext>
            </a:extLst>
          </p:cNvPr>
          <p:cNvSpPr txBox="1">
            <a:spLocks/>
          </p:cNvSpPr>
          <p:nvPr>
            <p:custDataLst>
              <p:tags r:id="rId11"/>
            </p:custDataLst>
          </p:nvPr>
        </p:nvSpPr>
        <p:spPr>
          <a:xfrm>
            <a:off x="1029598" y="3892908"/>
            <a:ext cx="846493" cy="430941"/>
          </a:xfrm>
          <a:prstGeom prst="foldedCorner">
            <a:avLst/>
          </a:prstGeom>
          <a:solidFill>
            <a:srgbClr val="FFEA00"/>
          </a:solidFill>
        </p:spPr>
        <p:txBody>
          <a:bodyPr vert="horz" wrap="square" lIns="36197" tIns="40335" rIns="36197"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charset="0"/>
              <a:buChar char="▪"/>
              <a:defRPr lang="x-none" sz="1600" baseline="0">
                <a:latin typeface="+mn-lt"/>
              </a:defRPr>
            </a:lvl2pPr>
            <a:lvl3pPr marL="457200" lvl="2" indent="-265176" defTabSz="1218026" eaLnBrk="1" latinLnBrk="0" hangingPunct="1">
              <a:buClr>
                <a:schemeClr val="tx2"/>
              </a:buClr>
              <a:buSzPct val="120000"/>
              <a:buFont typeface="Arial" charset="0"/>
              <a:buChar char="–"/>
              <a:defRPr lang="x-none" sz="1600" baseline="0">
                <a:latin typeface="+mn-lt"/>
              </a:defRPr>
            </a:lvl3pPr>
            <a:lvl4pPr marL="612648" lvl="3" indent="-155448" defTabSz="1218026" eaLnBrk="1" latinLnBrk="0" hangingPunct="1">
              <a:buClr>
                <a:schemeClr val="tx2"/>
              </a:buClr>
              <a:buSzPct val="120000"/>
              <a:buFont typeface="Arial" charset="0"/>
              <a:buChar char="▫"/>
              <a:defRPr lang="x-none" sz="1600" baseline="0">
                <a:latin typeface="+mn-lt"/>
              </a:defRPr>
            </a:lvl4pPr>
            <a:lvl5pPr marL="749808" lvl="4" indent="-128016" defTabSz="1218026" eaLnBrk="1" latinLnBrk="0" hangingPunct="1">
              <a:buClr>
                <a:schemeClr val="tx2"/>
              </a:buClr>
              <a:buSzPct val="89000"/>
              <a:buFont typeface="Arial"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r>
              <a:rPr lang="en-US" sz="641" dirty="0">
                <a:latin typeface="Arial" panose="020B0604020202020204" pitchFamily="34" charset="0"/>
                <a:cs typeface="Arial" panose="020B0604020202020204" pitchFamily="34" charset="0"/>
              </a:rPr>
              <a:t>”Was mache ich jetzt bloß? Wer ist für mich zuständig?!”</a:t>
            </a:r>
          </a:p>
        </p:txBody>
      </p:sp>
      <p:cxnSp>
        <p:nvCxnSpPr>
          <p:cNvPr id="193" name="Gerade Verbindung mit Pfeil 192">
            <a:extLst>
              <a:ext uri="{FF2B5EF4-FFF2-40B4-BE49-F238E27FC236}">
                <a16:creationId xmlns:a16="http://schemas.microsoft.com/office/drawing/2014/main" id="{77DDBECD-17AB-F941-B306-01AE3A91EF75}"/>
              </a:ext>
            </a:extLst>
          </p:cNvPr>
          <p:cNvCxnSpPr>
            <a:cxnSpLocks/>
          </p:cNvCxnSpPr>
          <p:nvPr/>
        </p:nvCxnSpPr>
        <p:spPr>
          <a:xfrm>
            <a:off x="986040" y="4633324"/>
            <a:ext cx="1875748" cy="0"/>
          </a:xfrm>
          <a:prstGeom prst="straightConnector1">
            <a:avLst/>
          </a:prstGeom>
          <a:ln w="12700">
            <a:solidFill>
              <a:srgbClr val="009FE3"/>
            </a:solidFill>
            <a:tailEnd type="arrow" w="sm" len="sm"/>
          </a:ln>
        </p:spPr>
        <p:style>
          <a:lnRef idx="1">
            <a:schemeClr val="accent1"/>
          </a:lnRef>
          <a:fillRef idx="0">
            <a:schemeClr val="accent1"/>
          </a:fillRef>
          <a:effectRef idx="0">
            <a:schemeClr val="accent1"/>
          </a:effectRef>
          <a:fontRef idx="minor">
            <a:schemeClr val="tx1"/>
          </a:fontRef>
        </p:style>
      </p:cxnSp>
      <p:sp>
        <p:nvSpPr>
          <p:cNvPr id="194" name="Textfeld 193">
            <a:extLst>
              <a:ext uri="{FF2B5EF4-FFF2-40B4-BE49-F238E27FC236}">
                <a16:creationId xmlns:a16="http://schemas.microsoft.com/office/drawing/2014/main" id="{ACDFF599-FF6C-1045-ACE1-98B676B1B253}"/>
              </a:ext>
            </a:extLst>
          </p:cNvPr>
          <p:cNvSpPr txBox="1"/>
          <p:nvPr/>
        </p:nvSpPr>
        <p:spPr>
          <a:xfrm>
            <a:off x="1637794" y="4526585"/>
            <a:ext cx="573875" cy="98617"/>
          </a:xfrm>
          <a:prstGeom prst="rect">
            <a:avLst/>
          </a:prstGeom>
          <a:noFill/>
        </p:spPr>
        <p:txBody>
          <a:bodyPr wrap="none" lIns="0" tIns="0" rIns="0" bIns="0" rtlCol="0" anchor="ctr">
            <a:spAutoFit/>
          </a:bodyPr>
          <a:lstStyle/>
          <a:p>
            <a:r>
              <a:rPr lang="de-DE" sz="641" b="1" dirty="0">
                <a:solidFill>
                  <a:srgbClr val="19B5FE"/>
                </a:solidFill>
                <a:latin typeface="Arial" panose="020B0604020202020204" pitchFamily="34" charset="0"/>
                <a:cs typeface="Arial" panose="020B0604020202020204" pitchFamily="34" charset="0"/>
              </a:rPr>
              <a:t>Recherchieren</a:t>
            </a:r>
          </a:p>
        </p:txBody>
      </p:sp>
      <p:cxnSp>
        <p:nvCxnSpPr>
          <p:cNvPr id="195" name="Gerade Verbindung mit Pfeil 194">
            <a:extLst>
              <a:ext uri="{FF2B5EF4-FFF2-40B4-BE49-F238E27FC236}">
                <a16:creationId xmlns:a16="http://schemas.microsoft.com/office/drawing/2014/main" id="{0DA44A8A-3FE1-1E48-9656-41DE905DD361}"/>
              </a:ext>
            </a:extLst>
          </p:cNvPr>
          <p:cNvCxnSpPr>
            <a:cxnSpLocks/>
          </p:cNvCxnSpPr>
          <p:nvPr/>
        </p:nvCxnSpPr>
        <p:spPr>
          <a:xfrm>
            <a:off x="2926376" y="4633324"/>
            <a:ext cx="890508" cy="0"/>
          </a:xfrm>
          <a:prstGeom prst="straightConnector1">
            <a:avLst/>
          </a:prstGeom>
          <a:ln w="12700">
            <a:solidFill>
              <a:srgbClr val="009FE3"/>
            </a:solidFill>
            <a:tailEnd type="arrow" w="sm" len="sm"/>
          </a:ln>
        </p:spPr>
        <p:style>
          <a:lnRef idx="1">
            <a:schemeClr val="accent1"/>
          </a:lnRef>
          <a:fillRef idx="0">
            <a:schemeClr val="accent1"/>
          </a:fillRef>
          <a:effectRef idx="0">
            <a:schemeClr val="accent1"/>
          </a:effectRef>
          <a:fontRef idx="minor">
            <a:schemeClr val="tx1"/>
          </a:fontRef>
        </p:style>
      </p:cxnSp>
      <p:sp>
        <p:nvSpPr>
          <p:cNvPr id="196" name="Textfeld 195">
            <a:extLst>
              <a:ext uri="{FF2B5EF4-FFF2-40B4-BE49-F238E27FC236}">
                <a16:creationId xmlns:a16="http://schemas.microsoft.com/office/drawing/2014/main" id="{9BC52E5A-20F4-A741-9F93-EB19131953C0}"/>
              </a:ext>
            </a:extLst>
          </p:cNvPr>
          <p:cNvSpPr txBox="1"/>
          <p:nvPr/>
        </p:nvSpPr>
        <p:spPr>
          <a:xfrm>
            <a:off x="3234567" y="4526585"/>
            <a:ext cx="274114" cy="98617"/>
          </a:xfrm>
          <a:prstGeom prst="rect">
            <a:avLst/>
          </a:prstGeom>
          <a:noFill/>
        </p:spPr>
        <p:txBody>
          <a:bodyPr wrap="none" lIns="0" tIns="0" rIns="0" bIns="0" rtlCol="0" anchor="ctr">
            <a:spAutoFit/>
          </a:bodyPr>
          <a:lstStyle/>
          <a:p>
            <a:r>
              <a:rPr lang="de-DE" sz="641" b="1" dirty="0">
                <a:solidFill>
                  <a:srgbClr val="19B5FE"/>
                </a:solidFill>
                <a:latin typeface="Arial" panose="020B0604020202020204" pitchFamily="34" charset="0"/>
                <a:cs typeface="Arial" panose="020B0604020202020204" pitchFamily="34" charset="0"/>
              </a:rPr>
              <a:t>Lernen</a:t>
            </a:r>
          </a:p>
        </p:txBody>
      </p:sp>
      <p:cxnSp>
        <p:nvCxnSpPr>
          <p:cNvPr id="197" name="Gerade Verbindung mit Pfeil 196">
            <a:extLst>
              <a:ext uri="{FF2B5EF4-FFF2-40B4-BE49-F238E27FC236}">
                <a16:creationId xmlns:a16="http://schemas.microsoft.com/office/drawing/2014/main" id="{9A08E59F-224D-024C-9427-A709D51ADE1D}"/>
              </a:ext>
            </a:extLst>
          </p:cNvPr>
          <p:cNvCxnSpPr>
            <a:cxnSpLocks/>
          </p:cNvCxnSpPr>
          <p:nvPr/>
        </p:nvCxnSpPr>
        <p:spPr>
          <a:xfrm>
            <a:off x="3893069" y="4633324"/>
            <a:ext cx="2857750" cy="0"/>
          </a:xfrm>
          <a:prstGeom prst="straightConnector1">
            <a:avLst/>
          </a:prstGeom>
          <a:ln w="12700">
            <a:solidFill>
              <a:srgbClr val="009FE3"/>
            </a:solidFill>
            <a:tailEnd type="arrow" w="sm" len="sm"/>
          </a:ln>
        </p:spPr>
        <p:style>
          <a:lnRef idx="1">
            <a:schemeClr val="accent1"/>
          </a:lnRef>
          <a:fillRef idx="0">
            <a:schemeClr val="accent1"/>
          </a:fillRef>
          <a:effectRef idx="0">
            <a:schemeClr val="accent1"/>
          </a:effectRef>
          <a:fontRef idx="minor">
            <a:schemeClr val="tx1"/>
          </a:fontRef>
        </p:style>
      </p:cxnSp>
      <p:sp>
        <p:nvSpPr>
          <p:cNvPr id="198" name="Textfeld 197">
            <a:extLst>
              <a:ext uri="{FF2B5EF4-FFF2-40B4-BE49-F238E27FC236}">
                <a16:creationId xmlns:a16="http://schemas.microsoft.com/office/drawing/2014/main" id="{63D65762-6B69-AF43-86B3-28BB460AD3D2}"/>
              </a:ext>
            </a:extLst>
          </p:cNvPr>
          <p:cNvSpPr txBox="1"/>
          <p:nvPr/>
        </p:nvSpPr>
        <p:spPr>
          <a:xfrm>
            <a:off x="5095447" y="4526585"/>
            <a:ext cx="453650" cy="98617"/>
          </a:xfrm>
          <a:prstGeom prst="rect">
            <a:avLst/>
          </a:prstGeom>
          <a:noFill/>
        </p:spPr>
        <p:txBody>
          <a:bodyPr wrap="none" lIns="0" tIns="0" rIns="0" bIns="0" rtlCol="0" anchor="ctr">
            <a:spAutoFit/>
          </a:bodyPr>
          <a:lstStyle/>
          <a:p>
            <a:r>
              <a:rPr lang="de-DE" sz="641" b="1" dirty="0">
                <a:solidFill>
                  <a:srgbClr val="19B5FE"/>
                </a:solidFill>
                <a:latin typeface="Arial" panose="020B0604020202020204" pitchFamily="34" charset="0"/>
                <a:cs typeface="Arial" panose="020B0604020202020204" pitchFamily="34" charset="0"/>
              </a:rPr>
              <a:t>Beantragen</a:t>
            </a:r>
          </a:p>
        </p:txBody>
      </p:sp>
      <p:cxnSp>
        <p:nvCxnSpPr>
          <p:cNvPr id="199" name="Gerade Verbindung mit Pfeil 198">
            <a:extLst>
              <a:ext uri="{FF2B5EF4-FFF2-40B4-BE49-F238E27FC236}">
                <a16:creationId xmlns:a16="http://schemas.microsoft.com/office/drawing/2014/main" id="{990EAADE-C73B-2D4E-B0D5-B95836EED479}"/>
              </a:ext>
            </a:extLst>
          </p:cNvPr>
          <p:cNvCxnSpPr>
            <a:cxnSpLocks/>
          </p:cNvCxnSpPr>
          <p:nvPr/>
        </p:nvCxnSpPr>
        <p:spPr>
          <a:xfrm flipV="1">
            <a:off x="6799765" y="4623666"/>
            <a:ext cx="1918136" cy="9658"/>
          </a:xfrm>
          <a:prstGeom prst="straightConnector1">
            <a:avLst/>
          </a:prstGeom>
          <a:ln w="12700">
            <a:solidFill>
              <a:srgbClr val="009FE3"/>
            </a:solidFill>
            <a:tailEnd type="arrow" w="sm" len="sm"/>
          </a:ln>
        </p:spPr>
        <p:style>
          <a:lnRef idx="1">
            <a:schemeClr val="accent1"/>
          </a:lnRef>
          <a:fillRef idx="0">
            <a:schemeClr val="accent1"/>
          </a:fillRef>
          <a:effectRef idx="0">
            <a:schemeClr val="accent1"/>
          </a:effectRef>
          <a:fontRef idx="minor">
            <a:schemeClr val="tx1"/>
          </a:fontRef>
        </p:style>
      </p:cxnSp>
      <p:sp>
        <p:nvSpPr>
          <p:cNvPr id="200" name="Textfeld 199">
            <a:extLst>
              <a:ext uri="{FF2B5EF4-FFF2-40B4-BE49-F238E27FC236}">
                <a16:creationId xmlns:a16="http://schemas.microsoft.com/office/drawing/2014/main" id="{D1BD041F-1D86-C34C-A239-9DAC16F8ECF0}"/>
              </a:ext>
            </a:extLst>
          </p:cNvPr>
          <p:cNvSpPr txBox="1"/>
          <p:nvPr/>
        </p:nvSpPr>
        <p:spPr>
          <a:xfrm>
            <a:off x="7688245" y="4526585"/>
            <a:ext cx="141064" cy="98617"/>
          </a:xfrm>
          <a:prstGeom prst="rect">
            <a:avLst/>
          </a:prstGeom>
          <a:noFill/>
        </p:spPr>
        <p:txBody>
          <a:bodyPr wrap="none" lIns="0" tIns="0" rIns="0" bIns="0" rtlCol="0" anchor="ctr">
            <a:spAutoFit/>
          </a:bodyPr>
          <a:lstStyle/>
          <a:p>
            <a:r>
              <a:rPr lang="de-DE" sz="641" b="1" dirty="0">
                <a:solidFill>
                  <a:srgbClr val="19B5FE"/>
                </a:solidFill>
                <a:latin typeface="Arial" panose="020B0604020202020204" pitchFamily="34" charset="0"/>
                <a:cs typeface="Arial" panose="020B0604020202020204" pitchFamily="34" charset="0"/>
              </a:rPr>
              <a:t>Ziel</a:t>
            </a:r>
          </a:p>
        </p:txBody>
      </p:sp>
      <p:sp>
        <p:nvSpPr>
          <p:cNvPr id="142" name="Title 1">
            <a:extLst>
              <a:ext uri="{FF2B5EF4-FFF2-40B4-BE49-F238E27FC236}">
                <a16:creationId xmlns:a16="http://schemas.microsoft.com/office/drawing/2014/main" id="{88A9196B-85AD-4772-A31A-F0291801B826}"/>
              </a:ext>
            </a:extLst>
          </p:cNvPr>
          <p:cNvSpPr txBox="1">
            <a:spLocks/>
          </p:cNvSpPr>
          <p:nvPr/>
        </p:nvSpPr>
        <p:spPr bwMode="gray">
          <a:xfrm>
            <a:off x="295018" y="47091"/>
            <a:ext cx="3763217"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r>
              <a:rPr lang="de-DE" sz="800" kern="0" dirty="0">
                <a:solidFill>
                  <a:schemeClr val="tx1"/>
                </a:solidFill>
                <a:latin typeface="Arial" panose="020B0604020202020204" pitchFamily="34" charset="0"/>
                <a:cs typeface="Arial" panose="020B0604020202020204" pitchFamily="34" charset="0"/>
              </a:rPr>
              <a:t>Aktuelle Nutzerreise</a:t>
            </a:r>
          </a:p>
        </p:txBody>
      </p:sp>
    </p:spTree>
    <p:extLst>
      <p:ext uri="{BB962C8B-B14F-4D97-AF65-F5344CB8AC3E}">
        <p14:creationId xmlns:p14="http://schemas.microsoft.com/office/powerpoint/2010/main" val="333641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1111406471"/>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aktuelle Nutzerreise</a:t>
            </a: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4681F651-A9CF-44DF-8423-A78F16E31F5C}"/>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Erstellung einer aktuellen Nutzerreise - Vorlage</a:t>
            </a:r>
          </a:p>
        </p:txBody>
      </p:sp>
    </p:spTree>
    <p:custDataLst>
      <p:tags r:id="rId1"/>
    </p:custDataLst>
    <p:extLst>
      <p:ext uri="{BB962C8B-B14F-4D97-AF65-F5344CB8AC3E}">
        <p14:creationId xmlns:p14="http://schemas.microsoft.com/office/powerpoint/2010/main" val="341475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hteck 191">
            <a:extLst>
              <a:ext uri="{FF2B5EF4-FFF2-40B4-BE49-F238E27FC236}">
                <a16:creationId xmlns:a16="http://schemas.microsoft.com/office/drawing/2014/main" id="{9D5A8C0F-A4A6-7648-8568-05915F9CFF7D}"/>
              </a:ext>
            </a:extLst>
          </p:cNvPr>
          <p:cNvSpPr/>
          <p:nvPr/>
        </p:nvSpPr>
        <p:spPr>
          <a:xfrm>
            <a:off x="967425" y="4467916"/>
            <a:ext cx="7750476" cy="311500"/>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24" dirty="0">
              <a:latin typeface="Arial" panose="020B0604020202020204" pitchFamily="34" charset="0"/>
              <a:cs typeface="Arial" panose="020B0604020202020204" pitchFamily="34" charset="0"/>
            </a:endParaRPr>
          </a:p>
        </p:txBody>
      </p:sp>
      <p:sp>
        <p:nvSpPr>
          <p:cNvPr id="174" name="Rechteck 173">
            <a:extLst>
              <a:ext uri="{FF2B5EF4-FFF2-40B4-BE49-F238E27FC236}">
                <a16:creationId xmlns:a16="http://schemas.microsoft.com/office/drawing/2014/main" id="{96271D5D-3778-6946-BDCE-56D3A03F81E2}"/>
              </a:ext>
            </a:extLst>
          </p:cNvPr>
          <p:cNvSpPr/>
          <p:nvPr/>
        </p:nvSpPr>
        <p:spPr>
          <a:xfrm>
            <a:off x="958454" y="3055611"/>
            <a:ext cx="7759448" cy="311500"/>
          </a:xfrm>
          <a:prstGeom prst="rect">
            <a:avLst/>
          </a:prstGeom>
          <a:solidFill>
            <a:srgbClr val="F2F1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24" dirty="0">
              <a:latin typeface="Arial" panose="020B0604020202020204" pitchFamily="34" charset="0"/>
              <a:cs typeface="Arial" panose="020B0604020202020204" pitchFamily="34" charset="0"/>
            </a:endParaRPr>
          </a:p>
        </p:txBody>
      </p:sp>
      <p:graphicFrame>
        <p:nvGraphicFramePr>
          <p:cNvPr id="51" name="Object 50" hidden="1">
            <a:extLst>
              <a:ext uri="{FF2B5EF4-FFF2-40B4-BE49-F238E27FC236}">
                <a16:creationId xmlns:a16="http://schemas.microsoft.com/office/drawing/2014/main" id="{877C1819-E1A7-40A1-894A-823AD6AB53A8}"/>
              </a:ext>
            </a:extLst>
          </p:cNvPr>
          <p:cNvGraphicFramePr>
            <a:graphicFrameLocks noChangeAspect="1"/>
          </p:cNvGraphicFramePr>
          <p:nvPr>
            <p:custDataLst>
              <p:tags r:id="rId1"/>
            </p:custDataLst>
            <p:extLst>
              <p:ext uri="{D42A27DB-BD31-4B8C-83A1-F6EECF244321}">
                <p14:modId xmlns:p14="http://schemas.microsoft.com/office/powerpoint/2010/main" val="144413425"/>
              </p:ext>
            </p:extLst>
          </p:nvPr>
        </p:nvGraphicFramePr>
        <p:xfrm>
          <a:off x="2828" y="2085"/>
          <a:ext cx="1215" cy="1215"/>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51" name="Object 50" hidden="1">
                        <a:extLst>
                          <a:ext uri="{FF2B5EF4-FFF2-40B4-BE49-F238E27FC236}">
                            <a16:creationId xmlns:a16="http://schemas.microsoft.com/office/drawing/2014/main" id="{877C1819-E1A7-40A1-894A-823AD6AB53A8}"/>
                          </a:ext>
                        </a:extLst>
                      </p:cNvPr>
                      <p:cNvPicPr/>
                      <p:nvPr/>
                    </p:nvPicPr>
                    <p:blipFill>
                      <a:blip r:embed="rId5"/>
                      <a:stretch>
                        <a:fillRect/>
                      </a:stretch>
                    </p:blipFill>
                    <p:spPr>
                      <a:xfrm>
                        <a:off x="2828" y="2085"/>
                        <a:ext cx="1215" cy="1215"/>
                      </a:xfrm>
                      <a:prstGeom prst="rect">
                        <a:avLst/>
                      </a:prstGeom>
                    </p:spPr>
                  </p:pic>
                </p:oleObj>
              </mc:Fallback>
            </mc:AlternateContent>
          </a:graphicData>
        </a:graphic>
      </p:graphicFrame>
      <p:sp>
        <p:nvSpPr>
          <p:cNvPr id="50" name="Rectangle 49" hidden="1">
            <a:extLst>
              <a:ext uri="{FF2B5EF4-FFF2-40B4-BE49-F238E27FC236}">
                <a16:creationId xmlns:a16="http://schemas.microsoft.com/office/drawing/2014/main" id="{1F17DF7A-66B0-422E-9156-DC161E37D627}"/>
              </a:ext>
            </a:extLst>
          </p:cNvPr>
          <p:cNvSpPr/>
          <p:nvPr>
            <p:custDataLst>
              <p:tags r:id="rId2"/>
            </p:custDataLst>
          </p:nvPr>
        </p:nvSpPr>
        <p:spPr>
          <a:xfrm>
            <a:off x="1614" y="870"/>
            <a:ext cx="121440" cy="12144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496"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A25FEBEF-29DB-42DB-98C8-FBB2136C0238}"/>
              </a:ext>
            </a:extLst>
          </p:cNvPr>
          <p:cNvSpPr>
            <a:spLocks noGrp="1"/>
          </p:cNvSpPr>
          <p:nvPr>
            <p:ph type="title"/>
          </p:nvPr>
        </p:nvSpPr>
        <p:spPr>
          <a:xfrm>
            <a:off x="958456" y="355904"/>
            <a:ext cx="2437220" cy="230191"/>
          </a:xfrm>
        </p:spPr>
        <p:txBody>
          <a:bodyPr/>
          <a:lstStyle/>
          <a:p>
            <a:r>
              <a:rPr lang="de-DE" sz="1496" dirty="0">
                <a:solidFill>
                  <a:schemeClr val="tx1"/>
                </a:solidFill>
                <a:latin typeface="Arial" panose="020B0604020202020204" pitchFamily="34" charset="0"/>
                <a:cs typeface="Arial" panose="020B0604020202020204" pitchFamily="34" charset="0"/>
              </a:rPr>
              <a:t>Persona:</a:t>
            </a:r>
          </a:p>
        </p:txBody>
      </p:sp>
      <p:sp>
        <p:nvSpPr>
          <p:cNvPr id="75" name="Title 1">
            <a:extLst>
              <a:ext uri="{FF2B5EF4-FFF2-40B4-BE49-F238E27FC236}">
                <a16:creationId xmlns:a16="http://schemas.microsoft.com/office/drawing/2014/main" id="{44607B09-5491-D44E-BE73-035313C650F7}"/>
              </a:ext>
            </a:extLst>
          </p:cNvPr>
          <p:cNvSpPr txBox="1">
            <a:spLocks/>
          </p:cNvSpPr>
          <p:nvPr/>
        </p:nvSpPr>
        <p:spPr bwMode="gray">
          <a:xfrm>
            <a:off x="5411027" y="409568"/>
            <a:ext cx="3306880" cy="164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1069" i="1" kern="0" dirty="0">
                <a:solidFill>
                  <a:schemeClr val="tx1"/>
                </a:solidFill>
                <a:latin typeface="Arial" panose="020B0604020202020204" pitchFamily="34" charset="0"/>
                <a:cs typeface="Arial" panose="020B0604020202020204" pitchFamily="34" charset="0"/>
              </a:rPr>
              <a:t>„Zitat aus einem Nutzerinterview“</a:t>
            </a:r>
          </a:p>
        </p:txBody>
      </p:sp>
      <p:sp>
        <p:nvSpPr>
          <p:cNvPr id="76" name="Rechteck 75">
            <a:extLst>
              <a:ext uri="{FF2B5EF4-FFF2-40B4-BE49-F238E27FC236}">
                <a16:creationId xmlns:a16="http://schemas.microsoft.com/office/drawing/2014/main" id="{36AFE033-0C3E-9448-BA6E-270CC5ECCE3A}"/>
              </a:ext>
            </a:extLst>
          </p:cNvPr>
          <p:cNvSpPr/>
          <p:nvPr/>
        </p:nvSpPr>
        <p:spPr>
          <a:xfrm>
            <a:off x="958455" y="854578"/>
            <a:ext cx="7759453" cy="661096"/>
          </a:xfrm>
          <a:prstGeom prst="rect">
            <a:avLst/>
          </a:prstGeom>
          <a:solidFill>
            <a:srgbClr val="F2F1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64" dirty="0">
              <a:latin typeface="Arial" panose="020B0604020202020204" pitchFamily="34" charset="0"/>
              <a:cs typeface="Arial" panose="020B0604020202020204" pitchFamily="34" charset="0"/>
            </a:endParaRPr>
          </a:p>
        </p:txBody>
      </p:sp>
      <p:cxnSp>
        <p:nvCxnSpPr>
          <p:cNvPr id="94" name="Gerade Verbindung 93">
            <a:extLst>
              <a:ext uri="{FF2B5EF4-FFF2-40B4-BE49-F238E27FC236}">
                <a16:creationId xmlns:a16="http://schemas.microsoft.com/office/drawing/2014/main" id="{2FD5338D-8851-FC47-BDE7-C8F97228A36A}"/>
              </a:ext>
            </a:extLst>
          </p:cNvPr>
          <p:cNvCxnSpPr>
            <a:cxnSpLocks/>
          </p:cNvCxnSpPr>
          <p:nvPr/>
        </p:nvCxnSpPr>
        <p:spPr>
          <a:xfrm>
            <a:off x="958455" y="857873"/>
            <a:ext cx="7759453"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Gerade Verbindung 94">
            <a:extLst>
              <a:ext uri="{FF2B5EF4-FFF2-40B4-BE49-F238E27FC236}">
                <a16:creationId xmlns:a16="http://schemas.microsoft.com/office/drawing/2014/main" id="{3FBC6360-BF31-9B49-9CE4-C599FC69A599}"/>
              </a:ext>
            </a:extLst>
          </p:cNvPr>
          <p:cNvCxnSpPr>
            <a:cxnSpLocks/>
          </p:cNvCxnSpPr>
          <p:nvPr/>
        </p:nvCxnSpPr>
        <p:spPr>
          <a:xfrm>
            <a:off x="958455" y="1515675"/>
            <a:ext cx="7759453"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32" name="Gruppieren 131">
            <a:extLst>
              <a:ext uri="{FF2B5EF4-FFF2-40B4-BE49-F238E27FC236}">
                <a16:creationId xmlns:a16="http://schemas.microsoft.com/office/drawing/2014/main" id="{9991F6FF-1847-DC44-B099-046ACF4401DD}"/>
              </a:ext>
            </a:extLst>
          </p:cNvPr>
          <p:cNvGrpSpPr/>
          <p:nvPr/>
        </p:nvGrpSpPr>
        <p:grpSpPr>
          <a:xfrm>
            <a:off x="836456" y="830149"/>
            <a:ext cx="80704" cy="80704"/>
            <a:chOff x="1681566" y="984142"/>
            <a:chExt cx="131736" cy="131736"/>
          </a:xfrm>
        </p:grpSpPr>
        <p:sp>
          <p:nvSpPr>
            <p:cNvPr id="133" name="Abgerundetes Rechteck 132">
              <a:extLst>
                <a:ext uri="{FF2B5EF4-FFF2-40B4-BE49-F238E27FC236}">
                  <a16:creationId xmlns:a16="http://schemas.microsoft.com/office/drawing/2014/main" id="{ED439FFC-2F4C-1D4B-866D-573ADBCB6A93}"/>
                </a:ext>
              </a:extLst>
            </p:cNvPr>
            <p:cNvSpPr/>
            <p:nvPr/>
          </p:nvSpPr>
          <p:spPr>
            <a:xfrm>
              <a:off x="1681566" y="984142"/>
              <a:ext cx="131736" cy="131736"/>
            </a:xfrm>
            <a:prstGeom prst="round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4" name="Oval 133">
              <a:extLst>
                <a:ext uri="{FF2B5EF4-FFF2-40B4-BE49-F238E27FC236}">
                  <a16:creationId xmlns:a16="http://schemas.microsoft.com/office/drawing/2014/main" id="{7BD66A97-EF37-9F41-9E1A-2DDAA3E210F4}"/>
                </a:ext>
              </a:extLst>
            </p:cNvPr>
            <p:cNvSpPr/>
            <p:nvPr/>
          </p:nvSpPr>
          <p:spPr>
            <a:xfrm>
              <a:off x="1711325" y="101917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5" name="Oval 134">
              <a:extLst>
                <a:ext uri="{FF2B5EF4-FFF2-40B4-BE49-F238E27FC236}">
                  <a16:creationId xmlns:a16="http://schemas.microsoft.com/office/drawing/2014/main" id="{0C9D9968-43E4-C643-B363-9FC5AA6A8050}"/>
                </a:ext>
              </a:extLst>
            </p:cNvPr>
            <p:cNvSpPr/>
            <p:nvPr/>
          </p:nvSpPr>
          <p:spPr>
            <a:xfrm>
              <a:off x="1762125" y="101917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6" name="Bogen 135">
              <a:extLst>
                <a:ext uri="{FF2B5EF4-FFF2-40B4-BE49-F238E27FC236}">
                  <a16:creationId xmlns:a16="http://schemas.microsoft.com/office/drawing/2014/main" id="{CA99C7E3-A030-324C-92BB-C67B13CBF81C}"/>
                </a:ext>
              </a:extLst>
            </p:cNvPr>
            <p:cNvSpPr/>
            <p:nvPr/>
          </p:nvSpPr>
          <p:spPr>
            <a:xfrm rot="8100000">
              <a:off x="1708857" y="1002219"/>
              <a:ext cx="77154" cy="77154"/>
            </a:xfrm>
            <a:prstGeom prst="arc">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grpSp>
      <p:grpSp>
        <p:nvGrpSpPr>
          <p:cNvPr id="137" name="Gruppieren 136">
            <a:extLst>
              <a:ext uri="{FF2B5EF4-FFF2-40B4-BE49-F238E27FC236}">
                <a16:creationId xmlns:a16="http://schemas.microsoft.com/office/drawing/2014/main" id="{65F0459D-40DE-F641-BC72-07C31D84ACF7}"/>
              </a:ext>
            </a:extLst>
          </p:cNvPr>
          <p:cNvGrpSpPr/>
          <p:nvPr/>
        </p:nvGrpSpPr>
        <p:grpSpPr>
          <a:xfrm>
            <a:off x="836456" y="1479231"/>
            <a:ext cx="80704" cy="101132"/>
            <a:chOff x="1681566" y="1460522"/>
            <a:chExt cx="131736" cy="165081"/>
          </a:xfrm>
        </p:grpSpPr>
        <p:sp>
          <p:nvSpPr>
            <p:cNvPr id="138" name="Abgerundetes Rechteck 137">
              <a:extLst>
                <a:ext uri="{FF2B5EF4-FFF2-40B4-BE49-F238E27FC236}">
                  <a16:creationId xmlns:a16="http://schemas.microsoft.com/office/drawing/2014/main" id="{86679928-B1BA-0942-B7B4-CA95F3C1B509}"/>
                </a:ext>
              </a:extLst>
            </p:cNvPr>
            <p:cNvSpPr/>
            <p:nvPr/>
          </p:nvSpPr>
          <p:spPr>
            <a:xfrm>
              <a:off x="1681566" y="1460522"/>
              <a:ext cx="131736" cy="131736"/>
            </a:xfrm>
            <a:prstGeom prst="round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39" name="Oval 138">
              <a:extLst>
                <a:ext uri="{FF2B5EF4-FFF2-40B4-BE49-F238E27FC236}">
                  <a16:creationId xmlns:a16="http://schemas.microsoft.com/office/drawing/2014/main" id="{01AAD249-61C2-4945-8A81-CC61E0C32ADE}"/>
                </a:ext>
              </a:extLst>
            </p:cNvPr>
            <p:cNvSpPr/>
            <p:nvPr/>
          </p:nvSpPr>
          <p:spPr>
            <a:xfrm>
              <a:off x="1711325" y="149555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40" name="Oval 139">
              <a:extLst>
                <a:ext uri="{FF2B5EF4-FFF2-40B4-BE49-F238E27FC236}">
                  <a16:creationId xmlns:a16="http://schemas.microsoft.com/office/drawing/2014/main" id="{F4CEE49F-C8D2-FC4E-99C9-DCBB0745619F}"/>
                </a:ext>
              </a:extLst>
            </p:cNvPr>
            <p:cNvSpPr/>
            <p:nvPr/>
          </p:nvSpPr>
          <p:spPr>
            <a:xfrm>
              <a:off x="1762125" y="1495555"/>
              <a:ext cx="25200" cy="252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sp>
          <p:nvSpPr>
            <p:cNvPr id="141" name="Bogen 140">
              <a:extLst>
                <a:ext uri="{FF2B5EF4-FFF2-40B4-BE49-F238E27FC236}">
                  <a16:creationId xmlns:a16="http://schemas.microsoft.com/office/drawing/2014/main" id="{26488A45-EAC5-2945-BEDC-112753F68806}"/>
                </a:ext>
              </a:extLst>
            </p:cNvPr>
            <p:cNvSpPr/>
            <p:nvPr/>
          </p:nvSpPr>
          <p:spPr>
            <a:xfrm rot="18900000">
              <a:off x="1708857" y="1548449"/>
              <a:ext cx="77154" cy="77154"/>
            </a:xfrm>
            <a:prstGeom prst="arc">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3266" tIns="46633" rIns="93266" bIns="46633" numCol="1" spcCol="0" rtlCol="0" fromWordArt="0" anchor="ctr" anchorCtr="0" forceAA="0" compatLnSpc="1">
              <a:prstTxWarp prst="textNoShape">
                <a:avLst/>
              </a:prstTxWarp>
              <a:noAutofit/>
            </a:bodyPr>
            <a:lstStyle/>
            <a:p>
              <a:pPr algn="ctr"/>
              <a:endParaRPr lang="de-DE" sz="3264" dirty="0">
                <a:latin typeface="Arial" panose="020B0604020202020204" pitchFamily="34" charset="0"/>
                <a:cs typeface="Arial" panose="020B0604020202020204" pitchFamily="34" charset="0"/>
              </a:endParaRPr>
            </a:p>
          </p:txBody>
        </p:sp>
      </p:grpSp>
      <p:cxnSp>
        <p:nvCxnSpPr>
          <p:cNvPr id="165" name="Gerade Verbindung 164">
            <a:extLst>
              <a:ext uri="{FF2B5EF4-FFF2-40B4-BE49-F238E27FC236}">
                <a16:creationId xmlns:a16="http://schemas.microsoft.com/office/drawing/2014/main" id="{134B11EB-9D26-E841-A309-7B86D8D4E141}"/>
              </a:ext>
            </a:extLst>
          </p:cNvPr>
          <p:cNvCxnSpPr>
            <a:cxnSpLocks/>
          </p:cNvCxnSpPr>
          <p:nvPr/>
        </p:nvCxnSpPr>
        <p:spPr>
          <a:xfrm flipV="1">
            <a:off x="1928387"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9" name="Gerade Verbindung 168">
            <a:extLst>
              <a:ext uri="{FF2B5EF4-FFF2-40B4-BE49-F238E27FC236}">
                <a16:creationId xmlns:a16="http://schemas.microsoft.com/office/drawing/2014/main" id="{B51AC152-8A05-B442-AA65-D84FBAB1AA77}"/>
              </a:ext>
            </a:extLst>
          </p:cNvPr>
          <p:cNvCxnSpPr>
            <a:cxnSpLocks/>
          </p:cNvCxnSpPr>
          <p:nvPr/>
        </p:nvCxnSpPr>
        <p:spPr>
          <a:xfrm flipV="1">
            <a:off x="4838181"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0" name="Gerade Verbindung 169">
            <a:extLst>
              <a:ext uri="{FF2B5EF4-FFF2-40B4-BE49-F238E27FC236}">
                <a16:creationId xmlns:a16="http://schemas.microsoft.com/office/drawing/2014/main" id="{7C2F3A08-0DEB-A94D-A96A-781FAA7BE374}"/>
              </a:ext>
            </a:extLst>
          </p:cNvPr>
          <p:cNvCxnSpPr>
            <a:cxnSpLocks/>
          </p:cNvCxnSpPr>
          <p:nvPr/>
        </p:nvCxnSpPr>
        <p:spPr>
          <a:xfrm flipV="1">
            <a:off x="7747975"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1" name="Gerade Verbindung 170">
            <a:extLst>
              <a:ext uri="{FF2B5EF4-FFF2-40B4-BE49-F238E27FC236}">
                <a16:creationId xmlns:a16="http://schemas.microsoft.com/office/drawing/2014/main" id="{2A3D7656-9511-0144-AD15-9D5F6D83EEEF}"/>
              </a:ext>
            </a:extLst>
          </p:cNvPr>
          <p:cNvCxnSpPr>
            <a:cxnSpLocks/>
          </p:cNvCxnSpPr>
          <p:nvPr/>
        </p:nvCxnSpPr>
        <p:spPr>
          <a:xfrm flipV="1">
            <a:off x="5808112"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2" name="Gerade Verbindung 171">
            <a:extLst>
              <a:ext uri="{FF2B5EF4-FFF2-40B4-BE49-F238E27FC236}">
                <a16:creationId xmlns:a16="http://schemas.microsoft.com/office/drawing/2014/main" id="{F7BDCBBE-2BD1-344E-A798-D34FA067A2EA}"/>
              </a:ext>
            </a:extLst>
          </p:cNvPr>
          <p:cNvCxnSpPr>
            <a:cxnSpLocks/>
          </p:cNvCxnSpPr>
          <p:nvPr/>
        </p:nvCxnSpPr>
        <p:spPr>
          <a:xfrm flipV="1">
            <a:off x="8717907"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3" name="Gerade Verbindung 172">
            <a:extLst>
              <a:ext uri="{FF2B5EF4-FFF2-40B4-BE49-F238E27FC236}">
                <a16:creationId xmlns:a16="http://schemas.microsoft.com/office/drawing/2014/main" id="{B702090D-0C10-2340-BF06-A9C1317C4ABF}"/>
              </a:ext>
            </a:extLst>
          </p:cNvPr>
          <p:cNvCxnSpPr>
            <a:cxnSpLocks/>
          </p:cNvCxnSpPr>
          <p:nvPr/>
        </p:nvCxnSpPr>
        <p:spPr>
          <a:xfrm flipV="1">
            <a:off x="958455"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2" name="Gerade Verbindung 141">
            <a:extLst>
              <a:ext uri="{FF2B5EF4-FFF2-40B4-BE49-F238E27FC236}">
                <a16:creationId xmlns:a16="http://schemas.microsoft.com/office/drawing/2014/main" id="{309EA7E6-5F81-7A43-B820-EEFECA28EBE8}"/>
              </a:ext>
            </a:extLst>
          </p:cNvPr>
          <p:cNvCxnSpPr>
            <a:cxnSpLocks/>
          </p:cNvCxnSpPr>
          <p:nvPr/>
        </p:nvCxnSpPr>
        <p:spPr>
          <a:xfrm flipV="1">
            <a:off x="2898318"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6" name="Gerade Verbindung 145">
            <a:extLst>
              <a:ext uri="{FF2B5EF4-FFF2-40B4-BE49-F238E27FC236}">
                <a16:creationId xmlns:a16="http://schemas.microsoft.com/office/drawing/2014/main" id="{EC02871F-E29E-F94B-8AFF-A5AB7D09AA91}"/>
              </a:ext>
            </a:extLst>
          </p:cNvPr>
          <p:cNvCxnSpPr>
            <a:cxnSpLocks/>
          </p:cNvCxnSpPr>
          <p:nvPr/>
        </p:nvCxnSpPr>
        <p:spPr>
          <a:xfrm flipV="1">
            <a:off x="3868249"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7" name="Gerade Verbindung 146">
            <a:extLst>
              <a:ext uri="{FF2B5EF4-FFF2-40B4-BE49-F238E27FC236}">
                <a16:creationId xmlns:a16="http://schemas.microsoft.com/office/drawing/2014/main" id="{B9193E88-CAA5-8347-A44A-BB33AB20C6DA}"/>
              </a:ext>
            </a:extLst>
          </p:cNvPr>
          <p:cNvCxnSpPr>
            <a:cxnSpLocks/>
          </p:cNvCxnSpPr>
          <p:nvPr/>
        </p:nvCxnSpPr>
        <p:spPr>
          <a:xfrm flipV="1">
            <a:off x="6778043" y="854577"/>
            <a:ext cx="0" cy="4170766"/>
          </a:xfrm>
          <a:prstGeom prst="line">
            <a:avLst/>
          </a:prstGeom>
          <a:ln w="635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64" name="Rechteck 163">
            <a:extLst>
              <a:ext uri="{FF2B5EF4-FFF2-40B4-BE49-F238E27FC236}">
                <a16:creationId xmlns:a16="http://schemas.microsoft.com/office/drawing/2014/main" id="{CD3D4DFD-B33E-724E-B9C1-71980CA0E766}"/>
              </a:ext>
            </a:extLst>
          </p:cNvPr>
          <p:cNvSpPr/>
          <p:nvPr/>
        </p:nvSpPr>
        <p:spPr>
          <a:xfrm>
            <a:off x="289285" y="274401"/>
            <a:ext cx="547171" cy="398861"/>
          </a:xfrm>
          <a:prstGeom prst="rect">
            <a:avLst/>
          </a:prstGeom>
          <a:solidFill>
            <a:srgbClr val="BBE0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98" dirty="0" err="1">
              <a:solidFill>
                <a:schemeClr val="tx1"/>
              </a:solidFill>
              <a:latin typeface="Arial" panose="020B0604020202020204" pitchFamily="34" charset="0"/>
              <a:cs typeface="Arial" panose="020B0604020202020204" pitchFamily="34" charset="0"/>
            </a:endParaRPr>
          </a:p>
        </p:txBody>
      </p:sp>
      <p:sp>
        <p:nvSpPr>
          <p:cNvPr id="201" name="Title 1">
            <a:extLst>
              <a:ext uri="{FF2B5EF4-FFF2-40B4-BE49-F238E27FC236}">
                <a16:creationId xmlns:a16="http://schemas.microsoft.com/office/drawing/2014/main" id="{57ED8AD6-42C4-0544-9CD7-49F4C7258099}"/>
              </a:ext>
            </a:extLst>
          </p:cNvPr>
          <p:cNvSpPr txBox="1">
            <a:spLocks/>
          </p:cNvSpPr>
          <p:nvPr/>
        </p:nvSpPr>
        <p:spPr bwMode="gray">
          <a:xfrm>
            <a:off x="195373" y="1135783"/>
            <a:ext cx="641084" cy="19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Emotionale Reise</a:t>
            </a:r>
          </a:p>
        </p:txBody>
      </p:sp>
      <p:sp>
        <p:nvSpPr>
          <p:cNvPr id="202" name="Title 1">
            <a:extLst>
              <a:ext uri="{FF2B5EF4-FFF2-40B4-BE49-F238E27FC236}">
                <a16:creationId xmlns:a16="http://schemas.microsoft.com/office/drawing/2014/main" id="{7FAEDC2A-5378-2746-B5EF-69CF6687C939}"/>
              </a:ext>
            </a:extLst>
          </p:cNvPr>
          <p:cNvSpPr txBox="1">
            <a:spLocks/>
          </p:cNvSpPr>
          <p:nvPr/>
        </p:nvSpPr>
        <p:spPr bwMode="gray">
          <a:xfrm>
            <a:off x="195373" y="2205592"/>
            <a:ext cx="641084"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Handlung</a:t>
            </a:r>
          </a:p>
        </p:txBody>
      </p:sp>
      <p:sp>
        <p:nvSpPr>
          <p:cNvPr id="203" name="Title 1">
            <a:extLst>
              <a:ext uri="{FF2B5EF4-FFF2-40B4-BE49-F238E27FC236}">
                <a16:creationId xmlns:a16="http://schemas.microsoft.com/office/drawing/2014/main" id="{37E21DD5-2951-FE4F-B1F4-18AB88F46272}"/>
              </a:ext>
            </a:extLst>
          </p:cNvPr>
          <p:cNvSpPr txBox="1">
            <a:spLocks/>
          </p:cNvSpPr>
          <p:nvPr/>
        </p:nvSpPr>
        <p:spPr bwMode="gray">
          <a:xfrm>
            <a:off x="80504" y="3162018"/>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Berührungspunkte</a:t>
            </a:r>
          </a:p>
        </p:txBody>
      </p:sp>
      <p:sp>
        <p:nvSpPr>
          <p:cNvPr id="204" name="Title 1">
            <a:extLst>
              <a:ext uri="{FF2B5EF4-FFF2-40B4-BE49-F238E27FC236}">
                <a16:creationId xmlns:a16="http://schemas.microsoft.com/office/drawing/2014/main" id="{D7D649B0-4866-9A4B-B52C-7B4485E577D8}"/>
              </a:ext>
            </a:extLst>
          </p:cNvPr>
          <p:cNvSpPr txBox="1">
            <a:spLocks/>
          </p:cNvSpPr>
          <p:nvPr/>
        </p:nvSpPr>
        <p:spPr bwMode="gray">
          <a:xfrm>
            <a:off x="80504" y="4574323"/>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Phase</a:t>
            </a:r>
          </a:p>
        </p:txBody>
      </p:sp>
      <p:sp>
        <p:nvSpPr>
          <p:cNvPr id="205" name="Title 1">
            <a:extLst>
              <a:ext uri="{FF2B5EF4-FFF2-40B4-BE49-F238E27FC236}">
                <a16:creationId xmlns:a16="http://schemas.microsoft.com/office/drawing/2014/main" id="{8C562ED7-F9AC-C141-B549-B76B2BC76D29}"/>
              </a:ext>
            </a:extLst>
          </p:cNvPr>
          <p:cNvSpPr txBox="1">
            <a:spLocks/>
          </p:cNvSpPr>
          <p:nvPr/>
        </p:nvSpPr>
        <p:spPr bwMode="gray">
          <a:xfrm>
            <a:off x="80504" y="3814977"/>
            <a:ext cx="755953" cy="98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pPr algn="r"/>
            <a:r>
              <a:rPr lang="de-DE" sz="641" b="1" kern="0" dirty="0">
                <a:solidFill>
                  <a:schemeClr val="tx1"/>
                </a:solidFill>
                <a:latin typeface="Arial" panose="020B0604020202020204" pitchFamily="34" charset="0"/>
                <a:cs typeface="Arial" panose="020B0604020202020204" pitchFamily="34" charset="0"/>
              </a:rPr>
              <a:t>Schmerzpunkte</a:t>
            </a:r>
          </a:p>
        </p:txBody>
      </p:sp>
      <p:sp>
        <p:nvSpPr>
          <p:cNvPr id="41" name="Title 1">
            <a:extLst>
              <a:ext uri="{FF2B5EF4-FFF2-40B4-BE49-F238E27FC236}">
                <a16:creationId xmlns:a16="http://schemas.microsoft.com/office/drawing/2014/main" id="{88A6256F-2507-487E-A390-8DD8F61CF6F3}"/>
              </a:ext>
            </a:extLst>
          </p:cNvPr>
          <p:cNvSpPr txBox="1">
            <a:spLocks/>
          </p:cNvSpPr>
          <p:nvPr/>
        </p:nvSpPr>
        <p:spPr bwMode="gray">
          <a:xfrm>
            <a:off x="295018" y="47091"/>
            <a:ext cx="3763217"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r>
              <a:rPr lang="de-DE" sz="800" kern="0" dirty="0">
                <a:solidFill>
                  <a:schemeClr val="tx1"/>
                </a:solidFill>
                <a:latin typeface="Arial" panose="020B0604020202020204" pitchFamily="34" charset="0"/>
                <a:cs typeface="Arial" panose="020B0604020202020204" pitchFamily="34" charset="0"/>
              </a:rPr>
              <a:t>Aktuelle Nutzerreise</a:t>
            </a:r>
          </a:p>
        </p:txBody>
      </p:sp>
    </p:spTree>
    <p:extLst>
      <p:ext uri="{BB962C8B-B14F-4D97-AF65-F5344CB8AC3E}">
        <p14:creationId xmlns:p14="http://schemas.microsoft.com/office/powerpoint/2010/main" val="1745441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VIOUSNAME" val="C:\Users\Simon Pfeiffer\Box Sync\Digitalisierungsprogramm OZG\1 Working docs\7 Themenfelder\02_Ein &amp; Auswanderung\12 Endprodukte\04 Meilenstein IV\20190212 Meilenstein 4_0.01.pptx"/>
  <p:tag name="THINKCELLPRESENTATIONDONOTDELETE" val="&lt;?xml version=&quot;1.0&quot; encoding=&quot;UTF-16&quot; standalone=&quot;yes&quot;?&gt;&lt;root reqver=&quot;25060&quot;&gt;&lt;version val=&quot;2797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1-%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1&quot;&gt;&lt;elem m_fUsage=&quot;1.00000000000000000000E+00&quot;&gt;&lt;m_msothmcolidx val=&quot;0&quot;/&gt;&lt;m_rgb r=&quot;C8&quot; g=&quot;C8&quot; b=&quot;C8&quot;/&gt;&lt;m_nBrightness endver=&quot;26206&quot; val=&quot;0&quot;/&gt;&lt;/elem&gt;&lt;/m_vecMRU&gt;&lt;/m_mruColor&gt;&lt;m_eweekdayFirstOfWeek val=&quot;2&quot;/&gt;&lt;m_eweekdayFirstOfWorkweek val=&quot;2&quot;/&gt;&lt;m_eweekdayFirstOfWeekend val=&quot;7&quot;/&gt;&lt;/CPresentation&gt;&lt;/root&gt;"/>
  <p:tag name="MTBTACCENT" val="Accent4ColorBoldTex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SingleBoat"/>
</p:tagLst>
</file>

<file path=ppt/tags/tag100.xml><?xml version="1.0" encoding="utf-8"?>
<p:tagLst xmlns:a="http://schemas.openxmlformats.org/drawingml/2006/main" xmlns:r="http://schemas.openxmlformats.org/officeDocument/2006/relationships" xmlns:p="http://schemas.openxmlformats.org/presentationml/2006/main">
  <p:tag name="NAME" val="Moon"/>
</p:tagLst>
</file>

<file path=ppt/tags/tag101.xml><?xml version="1.0" encoding="utf-8"?>
<p:tagLst xmlns:a="http://schemas.openxmlformats.org/drawingml/2006/main" xmlns:r="http://schemas.openxmlformats.org/officeDocument/2006/relationships" xmlns:p="http://schemas.openxmlformats.org/presentationml/2006/main">
  <p:tag name="NAME" val="Oval"/>
</p:tagLst>
</file>

<file path=ppt/tags/tag102.xml><?xml version="1.0" encoding="utf-8"?>
<p:tagLst xmlns:a="http://schemas.openxmlformats.org/drawingml/2006/main" xmlns:r="http://schemas.openxmlformats.org/officeDocument/2006/relationships" xmlns:p="http://schemas.openxmlformats.org/presentationml/2006/main">
  <p:tag name="NAME" val="Rectangle"/>
</p:tagLst>
</file>

<file path=ppt/tags/tag103.xml><?xml version="1.0" encoding="utf-8"?>
<p:tagLst xmlns:a="http://schemas.openxmlformats.org/drawingml/2006/main" xmlns:r="http://schemas.openxmlformats.org/officeDocument/2006/relationships" xmlns:p="http://schemas.openxmlformats.org/presentationml/2006/main">
  <p:tag name="NAME" val="RoundedRectangle"/>
</p:tagLst>
</file>

<file path=ppt/tags/tag104.xml><?xml version="1.0" encoding="utf-8"?>
<p:tagLst xmlns:a="http://schemas.openxmlformats.org/drawingml/2006/main" xmlns:r="http://schemas.openxmlformats.org/officeDocument/2006/relationships" xmlns:p="http://schemas.openxmlformats.org/presentationml/2006/main">
  <p:tag name="NAME" val="Arrow"/>
</p:tagLst>
</file>

<file path=ppt/tags/tag105.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06.xml><?xml version="1.0" encoding="utf-8"?>
<p:tagLst xmlns:a="http://schemas.openxmlformats.org/drawingml/2006/main" xmlns:r="http://schemas.openxmlformats.org/officeDocument/2006/relationships" xmlns:p="http://schemas.openxmlformats.org/presentationml/2006/main">
  <p:tag name="NAME" val="Bracket"/>
</p:tagLst>
</file>

<file path=ppt/tags/tag107.xml><?xml version="1.0" encoding="utf-8"?>
<p:tagLst xmlns:a="http://schemas.openxmlformats.org/drawingml/2006/main" xmlns:r="http://schemas.openxmlformats.org/officeDocument/2006/relationships" xmlns:p="http://schemas.openxmlformats.org/presentationml/2006/main">
  <p:tag name="NAME" val="SingleBoat"/>
</p:tagLst>
</file>

<file path=ppt/tags/tag108.xml><?xml version="1.0" encoding="utf-8"?>
<p:tagLst xmlns:a="http://schemas.openxmlformats.org/drawingml/2006/main" xmlns:r="http://schemas.openxmlformats.org/officeDocument/2006/relationships" xmlns:p="http://schemas.openxmlformats.org/presentationml/2006/main">
  <p:tag name="NAME" val="1DoubleBoat"/>
</p:tagLst>
</file>

<file path=ppt/tags/tag109.xml><?xml version="1.0" encoding="utf-8"?>
<p:tagLst xmlns:a="http://schemas.openxmlformats.org/drawingml/2006/main" xmlns:r="http://schemas.openxmlformats.org/officeDocument/2006/relationships" xmlns:p="http://schemas.openxmlformats.org/presentationml/2006/main">
  <p:tag name="NAME" val="1BoatTopShape"/>
</p:tagLst>
</file>

<file path=ppt/tags/tag11.xml><?xml version="1.0" encoding="utf-8"?>
<p:tagLst xmlns:a="http://schemas.openxmlformats.org/drawingml/2006/main" xmlns:r="http://schemas.openxmlformats.org/officeDocument/2006/relationships" xmlns:p="http://schemas.openxmlformats.org/presentationml/2006/main">
  <p:tag name="NAME" val="1DoubleBoat"/>
</p:tagLst>
</file>

<file path=ppt/tags/tag110.xml><?xml version="1.0" encoding="utf-8"?>
<p:tagLst xmlns:a="http://schemas.openxmlformats.org/drawingml/2006/main" xmlns:r="http://schemas.openxmlformats.org/officeDocument/2006/relationships" xmlns:p="http://schemas.openxmlformats.org/presentationml/2006/main">
  <p:tag name="NAME" val="1BoatTopText"/>
</p:tagLst>
</file>

<file path=ppt/tags/tag111.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12.xml><?xml version="1.0" encoding="utf-8"?>
<p:tagLst xmlns:a="http://schemas.openxmlformats.org/drawingml/2006/main" xmlns:r="http://schemas.openxmlformats.org/officeDocument/2006/relationships" xmlns:p="http://schemas.openxmlformats.org/presentationml/2006/main">
  <p:tag name="NAME" val="1BoatBottomText"/>
</p:tagLst>
</file>

<file path=ppt/tags/tag113.xml><?xml version="1.0" encoding="utf-8"?>
<p:tagLst xmlns:a="http://schemas.openxmlformats.org/drawingml/2006/main" xmlns:r="http://schemas.openxmlformats.org/officeDocument/2006/relationships" xmlns:p="http://schemas.openxmlformats.org/presentationml/2006/main">
  <p:tag name="NAME" val="SingleBoatShape"/>
</p:tagLst>
</file>

<file path=ppt/tags/tag114.xml><?xml version="1.0" encoding="utf-8"?>
<p:tagLst xmlns:a="http://schemas.openxmlformats.org/drawingml/2006/main" xmlns:r="http://schemas.openxmlformats.org/officeDocument/2006/relationships" xmlns:p="http://schemas.openxmlformats.org/presentationml/2006/main">
  <p:tag name="NAME" val="SingleBoatText"/>
</p:tagLst>
</file>

<file path=ppt/tags/tag115.xml><?xml version="1.0" encoding="utf-8"?>
<p:tagLst xmlns:a="http://schemas.openxmlformats.org/drawingml/2006/main" xmlns:r="http://schemas.openxmlformats.org/officeDocument/2006/relationships" xmlns:p="http://schemas.openxmlformats.org/presentationml/2006/main">
  <p:tag name="NAME" val="Moon"/>
</p:tagLst>
</file>

<file path=ppt/tags/tag116.xml><?xml version="1.0" encoding="utf-8"?>
<p:tagLst xmlns:a="http://schemas.openxmlformats.org/drawingml/2006/main" xmlns:r="http://schemas.openxmlformats.org/officeDocument/2006/relationships" xmlns:p="http://schemas.openxmlformats.org/presentationml/2006/main">
  <p:tag name="NAME" val="Moon"/>
</p:tagLst>
</file>

<file path=ppt/tags/tag117.xml><?xml version="1.0" encoding="utf-8"?>
<p:tagLst xmlns:a="http://schemas.openxmlformats.org/drawingml/2006/main" xmlns:r="http://schemas.openxmlformats.org/officeDocument/2006/relationships" xmlns:p="http://schemas.openxmlformats.org/presentationml/2006/main">
  <p:tag name="NAME" val="Moon"/>
</p:tagLst>
</file>

<file path=ppt/tags/tag118.xml><?xml version="1.0" encoding="utf-8"?>
<p:tagLst xmlns:a="http://schemas.openxmlformats.org/drawingml/2006/main" xmlns:r="http://schemas.openxmlformats.org/officeDocument/2006/relationships" xmlns:p="http://schemas.openxmlformats.org/presentationml/2006/main">
  <p:tag name="NAME" val="Moon"/>
</p:tagLst>
</file>

<file path=ppt/tags/tag119.xml><?xml version="1.0" encoding="utf-8"?>
<p:tagLst xmlns:a="http://schemas.openxmlformats.org/drawingml/2006/main" xmlns:r="http://schemas.openxmlformats.org/officeDocument/2006/relationships" xmlns:p="http://schemas.openxmlformats.org/presentationml/2006/main">
  <p:tag name="NAME" val="Moon"/>
</p:tagLst>
</file>

<file path=ppt/tags/tag12.xml><?xml version="1.0" encoding="utf-8"?>
<p:tagLst xmlns:a="http://schemas.openxmlformats.org/drawingml/2006/main" xmlns:r="http://schemas.openxmlformats.org/officeDocument/2006/relationships" xmlns:p="http://schemas.openxmlformats.org/presentationml/2006/main">
  <p:tag name="NAME" val="1BoatTopShape"/>
</p:tagLst>
</file>

<file path=ppt/tags/tag12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2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2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2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3.xml><?xml version="1.0" encoding="utf-8"?>
<p:tagLst xmlns:a="http://schemas.openxmlformats.org/drawingml/2006/main" xmlns:r="http://schemas.openxmlformats.org/officeDocument/2006/relationships" xmlns:p="http://schemas.openxmlformats.org/presentationml/2006/main">
  <p:tag name="NAME" val="1BoatTopText"/>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2Y_rNgIZSQKgz5zAu75OoQ"/>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5eb_EQa1QIG4GDuyRfDxoQ"/>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B9c5FoZGTt60AxeB2_I_aw"/>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jXqYKl4mQ4qS_gyFbMBWc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Rq4Z01XRTtCfqhekxCP29w"/>
</p:tagLst>
</file>

<file path=ppt/tags/tag14.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40.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41.xml><?xml version="1.0" encoding="utf-8"?>
<p:tagLst xmlns:a="http://schemas.openxmlformats.org/drawingml/2006/main" xmlns:r="http://schemas.openxmlformats.org/officeDocument/2006/relationships" xmlns:p="http://schemas.openxmlformats.org/presentationml/2006/main">
  <p:tag name="NAME" val="Bracket"/>
</p:tagLst>
</file>

<file path=ppt/tags/tag142.xml><?xml version="1.0" encoding="utf-8"?>
<p:tagLst xmlns:a="http://schemas.openxmlformats.org/drawingml/2006/main" xmlns:r="http://schemas.openxmlformats.org/officeDocument/2006/relationships" xmlns:p="http://schemas.openxmlformats.org/presentationml/2006/main">
  <p:tag name="NAME" val="SingleBoat"/>
</p:tagLst>
</file>

<file path=ppt/tags/tag143.xml><?xml version="1.0" encoding="utf-8"?>
<p:tagLst xmlns:a="http://schemas.openxmlformats.org/drawingml/2006/main" xmlns:r="http://schemas.openxmlformats.org/officeDocument/2006/relationships" xmlns:p="http://schemas.openxmlformats.org/presentationml/2006/main">
  <p:tag name="NAME" val="1DoubleBoat"/>
</p:tagLst>
</file>

<file path=ppt/tags/tag144.xml><?xml version="1.0" encoding="utf-8"?>
<p:tagLst xmlns:a="http://schemas.openxmlformats.org/drawingml/2006/main" xmlns:r="http://schemas.openxmlformats.org/officeDocument/2006/relationships" xmlns:p="http://schemas.openxmlformats.org/presentationml/2006/main">
  <p:tag name="NAME" val="1BoatTopShape"/>
</p:tagLst>
</file>

<file path=ppt/tags/tag145.xml><?xml version="1.0" encoding="utf-8"?>
<p:tagLst xmlns:a="http://schemas.openxmlformats.org/drawingml/2006/main" xmlns:r="http://schemas.openxmlformats.org/officeDocument/2006/relationships" xmlns:p="http://schemas.openxmlformats.org/presentationml/2006/main">
  <p:tag name="NAME" val="1BoatTopText"/>
</p:tagLst>
</file>

<file path=ppt/tags/tag146.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47.xml><?xml version="1.0" encoding="utf-8"?>
<p:tagLst xmlns:a="http://schemas.openxmlformats.org/drawingml/2006/main" xmlns:r="http://schemas.openxmlformats.org/officeDocument/2006/relationships" xmlns:p="http://schemas.openxmlformats.org/presentationml/2006/main">
  <p:tag name="NAME" val="1BoatBottomText"/>
</p:tagLst>
</file>

<file path=ppt/tags/tag148.xml><?xml version="1.0" encoding="utf-8"?>
<p:tagLst xmlns:a="http://schemas.openxmlformats.org/drawingml/2006/main" xmlns:r="http://schemas.openxmlformats.org/officeDocument/2006/relationships" xmlns:p="http://schemas.openxmlformats.org/presentationml/2006/main">
  <p:tag name="NAME" val="SingleBoatShape"/>
</p:tagLst>
</file>

<file path=ppt/tags/tag149.xml><?xml version="1.0" encoding="utf-8"?>
<p:tagLst xmlns:a="http://schemas.openxmlformats.org/drawingml/2006/main" xmlns:r="http://schemas.openxmlformats.org/officeDocument/2006/relationships" xmlns:p="http://schemas.openxmlformats.org/presentationml/2006/main">
  <p:tag name="NAME" val="SingleBoatText"/>
</p:tagLst>
</file>

<file path=ppt/tags/tag15.xml><?xml version="1.0" encoding="utf-8"?>
<p:tagLst xmlns:a="http://schemas.openxmlformats.org/drawingml/2006/main" xmlns:r="http://schemas.openxmlformats.org/officeDocument/2006/relationships" xmlns:p="http://schemas.openxmlformats.org/presentationml/2006/main">
  <p:tag name="NAME" val="1BoatBottomText"/>
</p:tagLst>
</file>

<file path=ppt/tags/tag150.xml><?xml version="1.0" encoding="utf-8"?>
<p:tagLst xmlns:a="http://schemas.openxmlformats.org/drawingml/2006/main" xmlns:r="http://schemas.openxmlformats.org/officeDocument/2006/relationships" xmlns:p="http://schemas.openxmlformats.org/presentationml/2006/main">
  <p:tag name="NAME" val="Moon"/>
</p:tagLst>
</file>

<file path=ppt/tags/tag151.xml><?xml version="1.0" encoding="utf-8"?>
<p:tagLst xmlns:a="http://schemas.openxmlformats.org/drawingml/2006/main" xmlns:r="http://schemas.openxmlformats.org/officeDocument/2006/relationships" xmlns:p="http://schemas.openxmlformats.org/presentationml/2006/main">
  <p:tag name="NAME" val="Moon"/>
</p:tagLst>
</file>

<file path=ppt/tags/tag152.xml><?xml version="1.0" encoding="utf-8"?>
<p:tagLst xmlns:a="http://schemas.openxmlformats.org/drawingml/2006/main" xmlns:r="http://schemas.openxmlformats.org/officeDocument/2006/relationships" xmlns:p="http://schemas.openxmlformats.org/presentationml/2006/main">
  <p:tag name="NAME" val="Moon"/>
</p:tagLst>
</file>

<file path=ppt/tags/tag153.xml><?xml version="1.0" encoding="utf-8"?>
<p:tagLst xmlns:a="http://schemas.openxmlformats.org/drawingml/2006/main" xmlns:r="http://schemas.openxmlformats.org/officeDocument/2006/relationships" xmlns:p="http://schemas.openxmlformats.org/presentationml/2006/main">
  <p:tag name="NAME" val="Moon"/>
</p:tagLst>
</file>

<file path=ppt/tags/tag154.xml><?xml version="1.0" encoding="utf-8"?>
<p:tagLst xmlns:a="http://schemas.openxmlformats.org/drawingml/2006/main" xmlns:r="http://schemas.openxmlformats.org/officeDocument/2006/relationships" xmlns:p="http://schemas.openxmlformats.org/presentationml/2006/main">
  <p:tag name="NAME" val="Moon"/>
</p:tagLst>
</file>

<file path=ppt/tags/tag15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5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5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SingleBoatShape"/>
</p:tagLst>
</file>

<file path=ppt/tags/tag16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6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167.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68.xml><?xml version="1.0" encoding="utf-8"?>
<p:tagLst xmlns:a="http://schemas.openxmlformats.org/drawingml/2006/main" xmlns:r="http://schemas.openxmlformats.org/officeDocument/2006/relationships" xmlns:p="http://schemas.openxmlformats.org/presentationml/2006/main">
  <p:tag name="NAME" val="Bracket"/>
</p:tagLst>
</file>

<file path=ppt/tags/tag169.xml><?xml version="1.0" encoding="utf-8"?>
<p:tagLst xmlns:a="http://schemas.openxmlformats.org/drawingml/2006/main" xmlns:r="http://schemas.openxmlformats.org/officeDocument/2006/relationships" xmlns:p="http://schemas.openxmlformats.org/presentationml/2006/main">
  <p:tag name="NAME" val="SingleBoat"/>
</p:tagLst>
</file>

<file path=ppt/tags/tag17.xml><?xml version="1.0" encoding="utf-8"?>
<p:tagLst xmlns:a="http://schemas.openxmlformats.org/drawingml/2006/main" xmlns:r="http://schemas.openxmlformats.org/officeDocument/2006/relationships" xmlns:p="http://schemas.openxmlformats.org/presentationml/2006/main">
  <p:tag name="NAME" val="SingleBoatText"/>
</p:tagLst>
</file>

<file path=ppt/tags/tag170.xml><?xml version="1.0" encoding="utf-8"?>
<p:tagLst xmlns:a="http://schemas.openxmlformats.org/drawingml/2006/main" xmlns:r="http://schemas.openxmlformats.org/officeDocument/2006/relationships" xmlns:p="http://schemas.openxmlformats.org/presentationml/2006/main">
  <p:tag name="NAME" val="1DoubleBoat"/>
</p:tagLst>
</file>

<file path=ppt/tags/tag171.xml><?xml version="1.0" encoding="utf-8"?>
<p:tagLst xmlns:a="http://schemas.openxmlformats.org/drawingml/2006/main" xmlns:r="http://schemas.openxmlformats.org/officeDocument/2006/relationships" xmlns:p="http://schemas.openxmlformats.org/presentationml/2006/main">
  <p:tag name="NAME" val="1BoatTopShape"/>
</p:tagLst>
</file>

<file path=ppt/tags/tag172.xml><?xml version="1.0" encoding="utf-8"?>
<p:tagLst xmlns:a="http://schemas.openxmlformats.org/drawingml/2006/main" xmlns:r="http://schemas.openxmlformats.org/officeDocument/2006/relationships" xmlns:p="http://schemas.openxmlformats.org/presentationml/2006/main">
  <p:tag name="NAME" val="1BoatTopText"/>
</p:tagLst>
</file>

<file path=ppt/tags/tag173.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74.xml><?xml version="1.0" encoding="utf-8"?>
<p:tagLst xmlns:a="http://schemas.openxmlformats.org/drawingml/2006/main" xmlns:r="http://schemas.openxmlformats.org/officeDocument/2006/relationships" xmlns:p="http://schemas.openxmlformats.org/presentationml/2006/main">
  <p:tag name="NAME" val="1BoatBottomText"/>
</p:tagLst>
</file>

<file path=ppt/tags/tag175.xml><?xml version="1.0" encoding="utf-8"?>
<p:tagLst xmlns:a="http://schemas.openxmlformats.org/drawingml/2006/main" xmlns:r="http://schemas.openxmlformats.org/officeDocument/2006/relationships" xmlns:p="http://schemas.openxmlformats.org/presentationml/2006/main">
  <p:tag name="NAME" val="SingleBoatShape"/>
</p:tagLst>
</file>

<file path=ppt/tags/tag176.xml><?xml version="1.0" encoding="utf-8"?>
<p:tagLst xmlns:a="http://schemas.openxmlformats.org/drawingml/2006/main" xmlns:r="http://schemas.openxmlformats.org/officeDocument/2006/relationships" xmlns:p="http://schemas.openxmlformats.org/presentationml/2006/main">
  <p:tag name="NAME" val="SingleBoatText"/>
</p:tagLst>
</file>

<file path=ppt/tags/tag177.xml><?xml version="1.0" encoding="utf-8"?>
<p:tagLst xmlns:a="http://schemas.openxmlformats.org/drawingml/2006/main" xmlns:r="http://schemas.openxmlformats.org/officeDocument/2006/relationships" xmlns:p="http://schemas.openxmlformats.org/presentationml/2006/main">
  <p:tag name="NAME" val="Moon"/>
</p:tagLst>
</file>

<file path=ppt/tags/tag178.xml><?xml version="1.0" encoding="utf-8"?>
<p:tagLst xmlns:a="http://schemas.openxmlformats.org/drawingml/2006/main" xmlns:r="http://schemas.openxmlformats.org/officeDocument/2006/relationships" xmlns:p="http://schemas.openxmlformats.org/presentationml/2006/main">
  <p:tag name="NAME" val="Moon"/>
</p:tagLst>
</file>

<file path=ppt/tags/tag179.xml><?xml version="1.0" encoding="utf-8"?>
<p:tagLst xmlns:a="http://schemas.openxmlformats.org/drawingml/2006/main" xmlns:r="http://schemas.openxmlformats.org/officeDocument/2006/relationships" xmlns:p="http://schemas.openxmlformats.org/presentationml/2006/main">
  <p:tag name="NAME" val="Moon"/>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80.xml><?xml version="1.0" encoding="utf-8"?>
<p:tagLst xmlns:a="http://schemas.openxmlformats.org/drawingml/2006/main" xmlns:r="http://schemas.openxmlformats.org/officeDocument/2006/relationships" xmlns:p="http://schemas.openxmlformats.org/presentationml/2006/main">
  <p:tag name="NAME" val="Moon"/>
</p:tagLst>
</file>

<file path=ppt/tags/tag181.xml><?xml version="1.0" encoding="utf-8"?>
<p:tagLst xmlns:a="http://schemas.openxmlformats.org/drawingml/2006/main" xmlns:r="http://schemas.openxmlformats.org/officeDocument/2006/relationships" xmlns:p="http://schemas.openxmlformats.org/presentationml/2006/main">
  <p:tag name="NAME" val="Moon"/>
</p:tagLst>
</file>

<file path=ppt/tags/tag18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8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8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8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8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8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8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19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9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196.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97.xml><?xml version="1.0" encoding="utf-8"?>
<p:tagLst xmlns:a="http://schemas.openxmlformats.org/drawingml/2006/main" xmlns:r="http://schemas.openxmlformats.org/officeDocument/2006/relationships" xmlns:p="http://schemas.openxmlformats.org/presentationml/2006/main">
  <p:tag name="NAME" val="Bracket"/>
</p:tagLst>
</file>

<file path=ppt/tags/tag198.xml><?xml version="1.0" encoding="utf-8"?>
<p:tagLst xmlns:a="http://schemas.openxmlformats.org/drawingml/2006/main" xmlns:r="http://schemas.openxmlformats.org/officeDocument/2006/relationships" xmlns:p="http://schemas.openxmlformats.org/presentationml/2006/main">
  <p:tag name="NAME" val="SingleBoat"/>
</p:tagLst>
</file>

<file path=ppt/tags/tag199.xml><?xml version="1.0" encoding="utf-8"?>
<p:tagLst xmlns:a="http://schemas.openxmlformats.org/drawingml/2006/main" xmlns:r="http://schemas.openxmlformats.org/officeDocument/2006/relationships" xmlns:p="http://schemas.openxmlformats.org/presentationml/2006/main">
  <p:tag name="NAME" val="1DoubleBoa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00.xml><?xml version="1.0" encoding="utf-8"?>
<p:tagLst xmlns:a="http://schemas.openxmlformats.org/drawingml/2006/main" xmlns:r="http://schemas.openxmlformats.org/officeDocument/2006/relationships" xmlns:p="http://schemas.openxmlformats.org/presentationml/2006/main">
  <p:tag name="NAME" val="1BoatTopShape"/>
</p:tagLst>
</file>

<file path=ppt/tags/tag201.xml><?xml version="1.0" encoding="utf-8"?>
<p:tagLst xmlns:a="http://schemas.openxmlformats.org/drawingml/2006/main" xmlns:r="http://schemas.openxmlformats.org/officeDocument/2006/relationships" xmlns:p="http://schemas.openxmlformats.org/presentationml/2006/main">
  <p:tag name="NAME" val="1BoatTopText"/>
</p:tagLst>
</file>

<file path=ppt/tags/tag202.xml><?xml version="1.0" encoding="utf-8"?>
<p:tagLst xmlns:a="http://schemas.openxmlformats.org/drawingml/2006/main" xmlns:r="http://schemas.openxmlformats.org/officeDocument/2006/relationships" xmlns:p="http://schemas.openxmlformats.org/presentationml/2006/main">
  <p:tag name="NAME" val="1BoatBottomShape"/>
</p:tagLst>
</file>

<file path=ppt/tags/tag203.xml><?xml version="1.0" encoding="utf-8"?>
<p:tagLst xmlns:a="http://schemas.openxmlformats.org/drawingml/2006/main" xmlns:r="http://schemas.openxmlformats.org/officeDocument/2006/relationships" xmlns:p="http://schemas.openxmlformats.org/presentationml/2006/main">
  <p:tag name="NAME" val="1BoatBottomText"/>
</p:tagLst>
</file>

<file path=ppt/tags/tag204.xml><?xml version="1.0" encoding="utf-8"?>
<p:tagLst xmlns:a="http://schemas.openxmlformats.org/drawingml/2006/main" xmlns:r="http://schemas.openxmlformats.org/officeDocument/2006/relationships" xmlns:p="http://schemas.openxmlformats.org/presentationml/2006/main">
  <p:tag name="NAME" val="SingleBoatShape"/>
</p:tagLst>
</file>

<file path=ppt/tags/tag205.xml><?xml version="1.0" encoding="utf-8"?>
<p:tagLst xmlns:a="http://schemas.openxmlformats.org/drawingml/2006/main" xmlns:r="http://schemas.openxmlformats.org/officeDocument/2006/relationships" xmlns:p="http://schemas.openxmlformats.org/presentationml/2006/main">
  <p:tag name="NAME" val="SingleBoatText"/>
</p:tagLst>
</file>

<file path=ppt/tags/tag206.xml><?xml version="1.0" encoding="utf-8"?>
<p:tagLst xmlns:a="http://schemas.openxmlformats.org/drawingml/2006/main" xmlns:r="http://schemas.openxmlformats.org/officeDocument/2006/relationships" xmlns:p="http://schemas.openxmlformats.org/presentationml/2006/main">
  <p:tag name="NAME" val="Moon"/>
</p:tagLst>
</file>

<file path=ppt/tags/tag207.xml><?xml version="1.0" encoding="utf-8"?>
<p:tagLst xmlns:a="http://schemas.openxmlformats.org/drawingml/2006/main" xmlns:r="http://schemas.openxmlformats.org/officeDocument/2006/relationships" xmlns:p="http://schemas.openxmlformats.org/presentationml/2006/main">
  <p:tag name="NAME" val="Moon"/>
</p:tagLst>
</file>

<file path=ppt/tags/tag208.xml><?xml version="1.0" encoding="utf-8"?>
<p:tagLst xmlns:a="http://schemas.openxmlformats.org/drawingml/2006/main" xmlns:r="http://schemas.openxmlformats.org/officeDocument/2006/relationships" xmlns:p="http://schemas.openxmlformats.org/presentationml/2006/main">
  <p:tag name="NAME" val="Moon"/>
</p:tagLst>
</file>

<file path=ppt/tags/tag209.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10.xml><?xml version="1.0" encoding="utf-8"?>
<p:tagLst xmlns:a="http://schemas.openxmlformats.org/drawingml/2006/main" xmlns:r="http://schemas.openxmlformats.org/officeDocument/2006/relationships" xmlns:p="http://schemas.openxmlformats.org/presentationml/2006/main">
  <p:tag name="NAME" val="Moon"/>
</p:tagLst>
</file>

<file path=ppt/tags/tag2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20.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223.xml><?xml version="1.0" encoding="utf-8"?>
<p:tagLst xmlns:a="http://schemas.openxmlformats.org/drawingml/2006/main" xmlns:r="http://schemas.openxmlformats.org/officeDocument/2006/relationships" xmlns:p="http://schemas.openxmlformats.org/presentationml/2006/main">
  <p:tag name="SHP_MARVIN_VG_TB_SLIDE_IDENTIFIER" val="8730575288f26b146580d285c8794c05"/>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tyYUbQ8ypSZK1rjhvBhxKYA"/>
</p:tagLst>
</file>

<file path=ppt/tags/tag226.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29.xml><?xml version="1.0" encoding="utf-8"?>
<p:tagLst xmlns:a="http://schemas.openxmlformats.org/drawingml/2006/main" xmlns:r="http://schemas.openxmlformats.org/officeDocument/2006/relationships" xmlns:p="http://schemas.openxmlformats.org/presentationml/2006/main">
  <p:tag name="SHP_MARVIN_VG_TB_SLIDE_IDENTIFIER" val="1d19917d26c117c09c8de3dc21aa68c2"/>
</p:tagLst>
</file>

<file path=ppt/tags/tag2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tiHnceIixK_y8IbHX2WX9cQ"/>
</p:tagLst>
</file>

<file path=ppt/tags/tag232.xml><?xml version="1.0" encoding="utf-8"?>
<p:tagLst xmlns:a="http://schemas.openxmlformats.org/drawingml/2006/main" xmlns:r="http://schemas.openxmlformats.org/officeDocument/2006/relationships" xmlns:p="http://schemas.openxmlformats.org/presentationml/2006/main">
  <p:tag name="1LEVEL" val="8"/>
  <p:tag name="2LEVEL" val="4"/>
  <p:tag name="3LEVEL" val="2"/>
  <p:tag name="4LEVEL" val="1"/>
  <p:tag name="5LEVEL" val="0.5"/>
</p:tagLst>
</file>

<file path=ppt/tags/tag233.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tzfxne3jFe8AkXJIzeA_vdg"/>
</p:tagLst>
</file>

<file path=ppt/tags/tag238.xml><?xml version="1.0" encoding="utf-8"?>
<p:tagLst xmlns:a="http://schemas.openxmlformats.org/drawingml/2006/main" xmlns:r="http://schemas.openxmlformats.org/officeDocument/2006/relationships" xmlns:p="http://schemas.openxmlformats.org/presentationml/2006/main">
  <p:tag name="NAME" val="Marvinsticker"/>
</p:tagLst>
</file>

<file path=ppt/tags/tag239.xml><?xml version="1.0" encoding="utf-8"?>
<p:tagLst xmlns:a="http://schemas.openxmlformats.org/drawingml/2006/main" xmlns:r="http://schemas.openxmlformats.org/officeDocument/2006/relationships" xmlns:p="http://schemas.openxmlformats.org/presentationml/2006/main">
  <p:tag name="NAME" val="Marvinsticker"/>
</p:tagLst>
</file>

<file path=ppt/tags/tag2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40.xml><?xml version="1.0" encoding="utf-8"?>
<p:tagLst xmlns:a="http://schemas.openxmlformats.org/drawingml/2006/main" xmlns:r="http://schemas.openxmlformats.org/officeDocument/2006/relationships" xmlns:p="http://schemas.openxmlformats.org/presentationml/2006/main">
  <p:tag name="NAME" val="Marvinsticker"/>
</p:tagLst>
</file>

<file path=ppt/tags/tag241.xml><?xml version="1.0" encoding="utf-8"?>
<p:tagLst xmlns:a="http://schemas.openxmlformats.org/drawingml/2006/main" xmlns:r="http://schemas.openxmlformats.org/officeDocument/2006/relationships" xmlns:p="http://schemas.openxmlformats.org/presentationml/2006/main">
  <p:tag name="NAME" val="Marvinsticker"/>
</p:tagLst>
</file>

<file path=ppt/tags/tag242.xml><?xml version="1.0" encoding="utf-8"?>
<p:tagLst xmlns:a="http://schemas.openxmlformats.org/drawingml/2006/main" xmlns:r="http://schemas.openxmlformats.org/officeDocument/2006/relationships" xmlns:p="http://schemas.openxmlformats.org/presentationml/2006/main">
  <p:tag name="NAME" val="Marvinsticker"/>
</p:tagLst>
</file>

<file path=ppt/tags/tag243.xml><?xml version="1.0" encoding="utf-8"?>
<p:tagLst xmlns:a="http://schemas.openxmlformats.org/drawingml/2006/main" xmlns:r="http://schemas.openxmlformats.org/officeDocument/2006/relationships" xmlns:p="http://schemas.openxmlformats.org/presentationml/2006/main">
  <p:tag name="NAME" val="Marvinsticker"/>
</p:tagLst>
</file>

<file path=ppt/tags/tag244.xml><?xml version="1.0" encoding="utf-8"?>
<p:tagLst xmlns:a="http://schemas.openxmlformats.org/drawingml/2006/main" xmlns:r="http://schemas.openxmlformats.org/officeDocument/2006/relationships" xmlns:p="http://schemas.openxmlformats.org/presentationml/2006/main">
  <p:tag name="NAME" val="Marvinsticker"/>
</p:tagLst>
</file>

<file path=ppt/tags/tag245.xml><?xml version="1.0" encoding="utf-8"?>
<p:tagLst xmlns:a="http://schemas.openxmlformats.org/drawingml/2006/main" xmlns:r="http://schemas.openxmlformats.org/officeDocument/2006/relationships" xmlns:p="http://schemas.openxmlformats.org/presentationml/2006/main">
  <p:tag name="NAME" val="Marvinsticker"/>
</p:tagLst>
</file>

<file path=ppt/tags/tag246.xml><?xml version="1.0" encoding="utf-8"?>
<p:tagLst xmlns:a="http://schemas.openxmlformats.org/drawingml/2006/main" xmlns:r="http://schemas.openxmlformats.org/officeDocument/2006/relationships" xmlns:p="http://schemas.openxmlformats.org/presentationml/2006/main">
  <p:tag name="NAME" val="Marvinsticker"/>
</p:tagLst>
</file>

<file path=ppt/tags/tag247.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tzfxne3jFe8AkXJIzeA_vdg"/>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2Y_rNgIZSQKgz5zAu75O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eb_EQa1QIG4GDuyRfDxo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B9c5FoZGTt60AxeB2_I_a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jXqYKl4mQ4qS_gyFbMBWc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43.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44.xml><?xml version="1.0" encoding="utf-8"?>
<p:tagLst xmlns:a="http://schemas.openxmlformats.org/drawingml/2006/main" xmlns:r="http://schemas.openxmlformats.org/officeDocument/2006/relationships" xmlns:p="http://schemas.openxmlformats.org/presentationml/2006/main">
  <p:tag name="NAME" val="Bracket"/>
</p:tagLst>
</file>

<file path=ppt/tags/tag45.xml><?xml version="1.0" encoding="utf-8"?>
<p:tagLst xmlns:a="http://schemas.openxmlformats.org/drawingml/2006/main" xmlns:r="http://schemas.openxmlformats.org/officeDocument/2006/relationships" xmlns:p="http://schemas.openxmlformats.org/presentationml/2006/main">
  <p:tag name="NAME" val="SingleBoat"/>
</p:tagLst>
</file>

<file path=ppt/tags/tag46.xml><?xml version="1.0" encoding="utf-8"?>
<p:tagLst xmlns:a="http://schemas.openxmlformats.org/drawingml/2006/main" xmlns:r="http://schemas.openxmlformats.org/officeDocument/2006/relationships" xmlns:p="http://schemas.openxmlformats.org/presentationml/2006/main">
  <p:tag name="NAME" val="1DoubleBoat"/>
</p:tagLst>
</file>

<file path=ppt/tags/tag47.xml><?xml version="1.0" encoding="utf-8"?>
<p:tagLst xmlns:a="http://schemas.openxmlformats.org/drawingml/2006/main" xmlns:r="http://schemas.openxmlformats.org/officeDocument/2006/relationships" xmlns:p="http://schemas.openxmlformats.org/presentationml/2006/main">
  <p:tag name="NAME" val="1BoatTopShape"/>
</p:tagLst>
</file>

<file path=ppt/tags/tag48.xml><?xml version="1.0" encoding="utf-8"?>
<p:tagLst xmlns:a="http://schemas.openxmlformats.org/drawingml/2006/main" xmlns:r="http://schemas.openxmlformats.org/officeDocument/2006/relationships" xmlns:p="http://schemas.openxmlformats.org/presentationml/2006/main">
  <p:tag name="NAME" val="1BoatTopText"/>
</p:tagLst>
</file>

<file path=ppt/tags/tag49.xml><?xml version="1.0" encoding="utf-8"?>
<p:tagLst xmlns:a="http://schemas.openxmlformats.org/drawingml/2006/main" xmlns:r="http://schemas.openxmlformats.org/officeDocument/2006/relationships" xmlns:p="http://schemas.openxmlformats.org/presentationml/2006/main">
  <p:tag name="NAME" val="1BoatBottomShape"/>
</p:tagLst>
</file>

<file path=ppt/tags/tag5.xml><?xml version="1.0" encoding="utf-8"?>
<p:tagLst xmlns:a="http://schemas.openxmlformats.org/drawingml/2006/main" xmlns:r="http://schemas.openxmlformats.org/officeDocument/2006/relationships" xmlns:p="http://schemas.openxmlformats.org/presentationml/2006/main">
  <p:tag name="NAME" val="Rectangle"/>
</p:tagLst>
</file>

<file path=ppt/tags/tag50.xml><?xml version="1.0" encoding="utf-8"?>
<p:tagLst xmlns:a="http://schemas.openxmlformats.org/drawingml/2006/main" xmlns:r="http://schemas.openxmlformats.org/officeDocument/2006/relationships" xmlns:p="http://schemas.openxmlformats.org/presentationml/2006/main">
  <p:tag name="NAME" val="1BoatBottomText"/>
</p:tagLst>
</file>

<file path=ppt/tags/tag51.xml><?xml version="1.0" encoding="utf-8"?>
<p:tagLst xmlns:a="http://schemas.openxmlformats.org/drawingml/2006/main" xmlns:r="http://schemas.openxmlformats.org/officeDocument/2006/relationships" xmlns:p="http://schemas.openxmlformats.org/presentationml/2006/main">
  <p:tag name="NAME" val="SingleBoatShape"/>
</p:tagLst>
</file>

<file path=ppt/tags/tag52.xml><?xml version="1.0" encoding="utf-8"?>
<p:tagLst xmlns:a="http://schemas.openxmlformats.org/drawingml/2006/main" xmlns:r="http://schemas.openxmlformats.org/officeDocument/2006/relationships" xmlns:p="http://schemas.openxmlformats.org/presentationml/2006/main">
  <p:tag name="NAME" val="SingleBoatText"/>
</p:tagLst>
</file>

<file path=ppt/tags/tag53.xml><?xml version="1.0" encoding="utf-8"?>
<p:tagLst xmlns:a="http://schemas.openxmlformats.org/drawingml/2006/main" xmlns:r="http://schemas.openxmlformats.org/officeDocument/2006/relationships" xmlns:p="http://schemas.openxmlformats.org/presentationml/2006/main">
  <p:tag name="NAME" val="Moon"/>
</p:tagLst>
</file>

<file path=ppt/tags/tag54.xml><?xml version="1.0" encoding="utf-8"?>
<p:tagLst xmlns:a="http://schemas.openxmlformats.org/drawingml/2006/main" xmlns:r="http://schemas.openxmlformats.org/officeDocument/2006/relationships" xmlns:p="http://schemas.openxmlformats.org/presentationml/2006/main">
  <p:tag name="NAME" val="Moon"/>
</p:tagLst>
</file>

<file path=ppt/tags/tag55.xml><?xml version="1.0" encoding="utf-8"?>
<p:tagLst xmlns:a="http://schemas.openxmlformats.org/drawingml/2006/main" xmlns:r="http://schemas.openxmlformats.org/officeDocument/2006/relationships" xmlns:p="http://schemas.openxmlformats.org/presentationml/2006/main">
  <p:tag name="NAME" val="Moon"/>
</p:tagLst>
</file>

<file path=ppt/tags/tag56.xml><?xml version="1.0" encoding="utf-8"?>
<p:tagLst xmlns:a="http://schemas.openxmlformats.org/drawingml/2006/main" xmlns:r="http://schemas.openxmlformats.org/officeDocument/2006/relationships" xmlns:p="http://schemas.openxmlformats.org/presentationml/2006/main">
  <p:tag name="NAME" val="Moon"/>
</p:tagLst>
</file>

<file path=ppt/tags/tag57.xml><?xml version="1.0" encoding="utf-8"?>
<p:tagLst xmlns:a="http://schemas.openxmlformats.org/drawingml/2006/main" xmlns:r="http://schemas.openxmlformats.org/officeDocument/2006/relationships" xmlns:p="http://schemas.openxmlformats.org/presentationml/2006/main">
  <p:tag name="NAME" val="Moon"/>
</p:tagLst>
</file>

<file path=ppt/tags/tag5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5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xml><?xml version="1.0" encoding="utf-8"?>
<p:tagLst xmlns:a="http://schemas.openxmlformats.org/drawingml/2006/main" xmlns:r="http://schemas.openxmlformats.org/officeDocument/2006/relationships" xmlns:p="http://schemas.openxmlformats.org/presentationml/2006/main">
  <p:tag name="NAME" val="RoundedRectangle"/>
</p:tagLst>
</file>

<file path=ppt/tags/tag6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6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6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6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6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6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7.xml><?xml version="1.0" encoding="utf-8"?>
<p:tagLst xmlns:a="http://schemas.openxmlformats.org/drawingml/2006/main" xmlns:r="http://schemas.openxmlformats.org/officeDocument/2006/relationships" xmlns:p="http://schemas.openxmlformats.org/presentationml/2006/main">
  <p:tag name="NAME" val="Arro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72.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73.xml><?xml version="1.0" encoding="utf-8"?>
<p:tagLst xmlns:a="http://schemas.openxmlformats.org/drawingml/2006/main" xmlns:r="http://schemas.openxmlformats.org/officeDocument/2006/relationships" xmlns:p="http://schemas.openxmlformats.org/presentationml/2006/main">
  <p:tag name="NAME" val="Bracket"/>
</p:tagLst>
</file>

<file path=ppt/tags/tag74.xml><?xml version="1.0" encoding="utf-8"?>
<p:tagLst xmlns:a="http://schemas.openxmlformats.org/drawingml/2006/main" xmlns:r="http://schemas.openxmlformats.org/officeDocument/2006/relationships" xmlns:p="http://schemas.openxmlformats.org/presentationml/2006/main">
  <p:tag name="NAME" val="SingleBoat"/>
</p:tagLst>
</file>

<file path=ppt/tags/tag75.xml><?xml version="1.0" encoding="utf-8"?>
<p:tagLst xmlns:a="http://schemas.openxmlformats.org/drawingml/2006/main" xmlns:r="http://schemas.openxmlformats.org/officeDocument/2006/relationships" xmlns:p="http://schemas.openxmlformats.org/presentationml/2006/main">
  <p:tag name="NAME" val="1DoubleBoat"/>
</p:tagLst>
</file>

<file path=ppt/tags/tag76.xml><?xml version="1.0" encoding="utf-8"?>
<p:tagLst xmlns:a="http://schemas.openxmlformats.org/drawingml/2006/main" xmlns:r="http://schemas.openxmlformats.org/officeDocument/2006/relationships" xmlns:p="http://schemas.openxmlformats.org/presentationml/2006/main">
  <p:tag name="NAME" val="1BoatTopShape"/>
</p:tagLst>
</file>

<file path=ppt/tags/tag77.xml><?xml version="1.0" encoding="utf-8"?>
<p:tagLst xmlns:a="http://schemas.openxmlformats.org/drawingml/2006/main" xmlns:r="http://schemas.openxmlformats.org/officeDocument/2006/relationships" xmlns:p="http://schemas.openxmlformats.org/presentationml/2006/main">
  <p:tag name="NAME" val="1BoatTopText"/>
</p:tagLst>
</file>

<file path=ppt/tags/tag78.xml><?xml version="1.0" encoding="utf-8"?>
<p:tagLst xmlns:a="http://schemas.openxmlformats.org/drawingml/2006/main" xmlns:r="http://schemas.openxmlformats.org/officeDocument/2006/relationships" xmlns:p="http://schemas.openxmlformats.org/presentationml/2006/main">
  <p:tag name="NAME" val="1BoatBottomShape"/>
</p:tagLst>
</file>

<file path=ppt/tags/tag79.xml><?xml version="1.0" encoding="utf-8"?>
<p:tagLst xmlns:a="http://schemas.openxmlformats.org/drawingml/2006/main" xmlns:r="http://schemas.openxmlformats.org/officeDocument/2006/relationships" xmlns:p="http://schemas.openxmlformats.org/presentationml/2006/main">
  <p:tag name="NAME" val="1BoatBottomText"/>
</p:tagLst>
</file>

<file path=ppt/tags/tag8.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80.xml><?xml version="1.0" encoding="utf-8"?>
<p:tagLst xmlns:a="http://schemas.openxmlformats.org/drawingml/2006/main" xmlns:r="http://schemas.openxmlformats.org/officeDocument/2006/relationships" xmlns:p="http://schemas.openxmlformats.org/presentationml/2006/main">
  <p:tag name="NAME" val="SingleBoatShape"/>
</p:tagLst>
</file>

<file path=ppt/tags/tag81.xml><?xml version="1.0" encoding="utf-8"?>
<p:tagLst xmlns:a="http://schemas.openxmlformats.org/drawingml/2006/main" xmlns:r="http://schemas.openxmlformats.org/officeDocument/2006/relationships" xmlns:p="http://schemas.openxmlformats.org/presentationml/2006/main">
  <p:tag name="NAME" val="SingleBoatText"/>
</p:tagLst>
</file>

<file path=ppt/tags/tag82.xml><?xml version="1.0" encoding="utf-8"?>
<p:tagLst xmlns:a="http://schemas.openxmlformats.org/drawingml/2006/main" xmlns:r="http://schemas.openxmlformats.org/officeDocument/2006/relationships" xmlns:p="http://schemas.openxmlformats.org/presentationml/2006/main">
  <p:tag name="NAME" val="Moon"/>
</p:tagLst>
</file>

<file path=ppt/tags/tag83.xml><?xml version="1.0" encoding="utf-8"?>
<p:tagLst xmlns:a="http://schemas.openxmlformats.org/drawingml/2006/main" xmlns:r="http://schemas.openxmlformats.org/officeDocument/2006/relationships" xmlns:p="http://schemas.openxmlformats.org/presentationml/2006/main">
  <p:tag name="NAME" val="Moon"/>
</p:tagLst>
</file>

<file path=ppt/tags/tag84.xml><?xml version="1.0" encoding="utf-8"?>
<p:tagLst xmlns:a="http://schemas.openxmlformats.org/drawingml/2006/main" xmlns:r="http://schemas.openxmlformats.org/officeDocument/2006/relationships" xmlns:p="http://schemas.openxmlformats.org/presentationml/2006/main">
  <p:tag name="NAME" val="Moon"/>
</p:tagLst>
</file>

<file path=ppt/tags/tag85.xml><?xml version="1.0" encoding="utf-8"?>
<p:tagLst xmlns:a="http://schemas.openxmlformats.org/drawingml/2006/main" xmlns:r="http://schemas.openxmlformats.org/officeDocument/2006/relationships" xmlns:p="http://schemas.openxmlformats.org/presentationml/2006/main">
  <p:tag name="NAME" val="Moon"/>
</p:tagLst>
</file>

<file path=ppt/tags/tag86.xml><?xml version="1.0" encoding="utf-8"?>
<p:tagLst xmlns:a="http://schemas.openxmlformats.org/drawingml/2006/main" xmlns:r="http://schemas.openxmlformats.org/officeDocument/2006/relationships" xmlns:p="http://schemas.openxmlformats.org/presentationml/2006/main">
  <p:tag name="NAME" val="Moon"/>
</p:tagLst>
</file>

<file path=ppt/tags/tag8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xml><?xml version="1.0" encoding="utf-8"?>
<p:tagLst xmlns:a="http://schemas.openxmlformats.org/drawingml/2006/main" xmlns:r="http://schemas.openxmlformats.org/officeDocument/2006/relationships" xmlns:p="http://schemas.openxmlformats.org/presentationml/2006/main">
  <p:tag name="NAME" val="Bracket"/>
</p:tagLst>
</file>

<file path=ppt/tags/tag9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9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9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9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9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9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9_DE_BE1154_16x9_CF3">
  <a:themeElements>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506E78"/>
      </a:hlink>
      <a:folHlink>
        <a:srgbClr val="506E78"/>
      </a:folHlink>
    </a:clrScheme>
    <a:fontScheme name="Custom 9">
      <a:majorFont>
        <a:latin typeface="BundesSerif Office"/>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B45A"/>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337299"/>
        </a:hlink>
        <a:folHlink>
          <a:srgbClr val="506E78"/>
        </a:folHlink>
      </a:clrScheme>
      <a:clrMap bg1="lt1" tx1="dk1" bg2="lt2" tx2="dk2" accent1="accent1" accent2="accent2" accent3="accent3" accent4="accent4" accent5="accent5" accent6="accent6" hlink="hlink" folHlink="folHlink"/>
    </a:extraClrScheme>
  </a:extraClrSchemeLst>
  <a:custClrLst>
    <a:custClr name="Custom Color 1">
      <a:srgbClr val="996633"/>
    </a:custClr>
    <a:custClr name="Custom Color 2">
      <a:srgbClr val="D24150"/>
    </a:custClr>
    <a:custClr name="Custom Color 3">
      <a:srgbClr val="004F80"/>
    </a:custClr>
    <a:custClr name="Custom Color 4">
      <a:srgbClr val="A8A8B9"/>
    </a:custClr>
    <a:custClr name="Custom Color 5">
      <a:srgbClr val="61A4D4"/>
    </a:custClr>
    <a:custClr name="Custom Color 6">
      <a:srgbClr val="BBE0E3"/>
    </a:custClr>
    <a:custClr name="Custom Color 7">
      <a:srgbClr val="333399"/>
    </a:custClr>
    <a:custClr name="Custom Color 8">
      <a:srgbClr val="DAEDEF"/>
    </a:custClr>
    <a:custClr name="Custom Color 9">
      <a:srgbClr val="2D2D8A"/>
    </a:custClr>
  </a:custClrLst>
  <a:extLst>
    <a:ext uri="{05A4C25C-085E-4340-85A3-A5531E510DB2}">
      <thm15:themeFamily xmlns:thm15="http://schemas.microsoft.com/office/thememl/2012/main" name="DE_BE1154_16x9_CF3.potx [Read-Only]" id="{13CEBAD3-9DD9-40C7-9904-FEC1EAD80033}" vid="{F2430F8C-F11F-4308-94A9-722AC0B6B02E}"/>
    </a:ext>
  </a:extLst>
</a:theme>
</file>

<file path=ppt/theme/theme2.xml><?xml version="1.0" encoding="utf-8"?>
<a:theme xmlns:a="http://schemas.openxmlformats.org/drawingml/2006/main" name="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3.xml><?xml version="1.0" encoding="utf-8"?>
<a:theme xmlns:a="http://schemas.openxmlformats.org/drawingml/2006/main" name="1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4.xml><?xml version="1.0" encoding="utf-8"?>
<a:theme xmlns:a="http://schemas.openxmlformats.org/drawingml/2006/main" name="10_DE_BE1154_16x9_CF3">
  <a:themeElements>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506E78"/>
      </a:hlink>
      <a:folHlink>
        <a:srgbClr val="506E78"/>
      </a:folHlink>
    </a:clrScheme>
    <a:fontScheme name="Custom 9">
      <a:majorFont>
        <a:latin typeface="BundesSerif Office"/>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B45A"/>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337299"/>
        </a:hlink>
        <a:folHlink>
          <a:srgbClr val="506E78"/>
        </a:folHlink>
      </a:clrScheme>
      <a:clrMap bg1="lt1" tx1="dk1" bg2="lt2" tx2="dk2" accent1="accent1" accent2="accent2" accent3="accent3" accent4="accent4" accent5="accent5" accent6="accent6" hlink="hlink" folHlink="folHlink"/>
    </a:extraClrScheme>
  </a:extraClrSchemeLst>
  <a:custClrLst>
    <a:custClr name="Custom Color 1">
      <a:srgbClr val="996633"/>
    </a:custClr>
    <a:custClr name="Custom Color 2">
      <a:srgbClr val="D24150"/>
    </a:custClr>
    <a:custClr name="Custom Color 3">
      <a:srgbClr val="004F80"/>
    </a:custClr>
    <a:custClr name="Custom Color 4">
      <a:srgbClr val="A8A8B9"/>
    </a:custClr>
    <a:custClr name="Custom Color 5">
      <a:srgbClr val="61A4D4"/>
    </a:custClr>
    <a:custClr name="Custom Color 6">
      <a:srgbClr val="BBE0E3"/>
    </a:custClr>
    <a:custClr name="Custom Color 7">
      <a:srgbClr val="333399"/>
    </a:custClr>
    <a:custClr name="Custom Color 8">
      <a:srgbClr val="DAEDEF"/>
    </a:custClr>
    <a:custClr name="Custom Color 9">
      <a:srgbClr val="2D2D8A"/>
    </a:custClr>
  </a:custClrLst>
  <a:extLst>
    <a:ext uri="{05A4C25C-085E-4340-85A3-A5531E510DB2}">
      <thm15:themeFamily xmlns:thm15="http://schemas.microsoft.com/office/thememl/2012/main" name="DE_BE1154_16x9_CF3.potx [Read-Only]" id="{13CEBAD3-9DD9-40C7-9904-FEC1EAD80033}" vid="{F2430F8C-F11F-4308-94A9-722AC0B6B02E}"/>
    </a:ext>
  </a:extLst>
</a:theme>
</file>

<file path=ppt/theme/theme5.xml><?xml version="1.0" encoding="utf-8"?>
<a:theme xmlns:a="http://schemas.openxmlformats.org/drawingml/2006/main" name="DE_A1_PORTRAIT">
  <a:themeElements>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fontScheme name="Custo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sz="28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A1_PORTRAIT.potx" id="{FA610E5E-B98D-4122-9129-F391CBA37DCC}" vid="{8AE9FAD0-2CD5-4C9E-B9C2-7539768E6A52}"/>
    </a:ext>
  </a:extLst>
</a:theme>
</file>

<file path=ppt/theme/theme6.xml><?xml version="1.0" encoding="utf-8"?>
<a:theme xmlns:a="http://schemas.openxmlformats.org/drawingml/2006/main" name="2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7.xml><?xml version="1.0" encoding="utf-8"?>
<a:theme xmlns:a="http://schemas.openxmlformats.org/drawingml/2006/main" name="3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8546A4AF1F724D91228A90C30352C2" ma:contentTypeVersion="3" ma:contentTypeDescription="Ein neues Dokument erstellen." ma:contentTypeScope="" ma:versionID="02ea261bf1a3ca7ede0e68f3be0e40f5">
  <xsd:schema xmlns:xsd="http://www.w3.org/2001/XMLSchema" xmlns:xs="http://www.w3.org/2001/XMLSchema" xmlns:p="http://schemas.microsoft.com/office/2006/metadata/properties" xmlns:ns2="09f97250-d555-4864-ab89-5348b200635b" targetNamespace="http://schemas.microsoft.com/office/2006/metadata/properties" ma:root="true" ma:fieldsID="cb3ffed867d1c2f3db50b66530aac66f" ns2:_="">
    <xsd:import namespace="09f97250-d555-4864-ab89-5348b200635b"/>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f97250-d555-4864-ab89-5348b200635b"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09f97250-d555-4864-ab89-5348b200635b">7H4U3DPS5V2F-1806042254-490</_dlc_DocId>
    <_dlc_DocIdUrl xmlns="09f97250-d555-4864-ab89-5348b200635b">
      <Url>https://portal.init.de/project/OZG_Grundlagen_Tools/_layouts/15/DocIdRedir.aspx?ID=7H4U3DPS5V2F-1806042254-490</Url>
      <Description>7H4U3DPS5V2F-1806042254-490</Description>
    </_dlc_DocIdUrl>
  </documentManagement>
</p:properties>
</file>

<file path=customXml/itemProps1.xml><?xml version="1.0" encoding="utf-8"?>
<ds:datastoreItem xmlns:ds="http://schemas.openxmlformats.org/officeDocument/2006/customXml" ds:itemID="{AE80A197-402D-460B-9366-36636E8FC292}"/>
</file>

<file path=customXml/itemProps2.xml><?xml version="1.0" encoding="utf-8"?>
<ds:datastoreItem xmlns:ds="http://schemas.openxmlformats.org/officeDocument/2006/customXml" ds:itemID="{2604FC31-2E35-4047-A742-404F265D9256}"/>
</file>

<file path=customXml/itemProps3.xml><?xml version="1.0" encoding="utf-8"?>
<ds:datastoreItem xmlns:ds="http://schemas.openxmlformats.org/officeDocument/2006/customXml" ds:itemID="{F24ADC9E-96DE-4AB9-B9D2-02563B82160D}"/>
</file>

<file path=customXml/itemProps4.xml><?xml version="1.0" encoding="utf-8"?>
<ds:datastoreItem xmlns:ds="http://schemas.openxmlformats.org/officeDocument/2006/customXml" ds:itemID="{222896AE-202D-457E-A90A-4968EF7B7C21}"/>
</file>

<file path=docProps/app.xml><?xml version="1.0" encoding="utf-8"?>
<Properties xmlns="http://schemas.openxmlformats.org/officeDocument/2006/extended-properties" xmlns:vt="http://schemas.openxmlformats.org/officeDocument/2006/docPropsVTypes">
  <Template/>
  <TotalTime>0</TotalTime>
  <Words>423</Words>
  <Application>Microsoft Office PowerPoint</Application>
  <PresentationFormat>Bildschirmpräsentation (16:9)</PresentationFormat>
  <Paragraphs>69</Paragraphs>
  <Slides>7</Slides>
  <Notes>1</Notes>
  <HiddenSlides>0</HiddenSlides>
  <MMClips>0</MMClips>
  <ScaleCrop>false</ScaleCrop>
  <HeadingPairs>
    <vt:vector size="8" baseType="variant">
      <vt:variant>
        <vt:lpstr>Verwendete Schriftarten</vt:lpstr>
      </vt:variant>
      <vt:variant>
        <vt:i4>4</vt:i4>
      </vt:variant>
      <vt:variant>
        <vt:lpstr>Design</vt:lpstr>
      </vt:variant>
      <vt:variant>
        <vt:i4>7</vt:i4>
      </vt:variant>
      <vt:variant>
        <vt:lpstr>Eingebettete OLE-Server</vt:lpstr>
      </vt:variant>
      <vt:variant>
        <vt:i4>1</vt:i4>
      </vt:variant>
      <vt:variant>
        <vt:lpstr>Folientitel</vt:lpstr>
      </vt:variant>
      <vt:variant>
        <vt:i4>7</vt:i4>
      </vt:variant>
    </vt:vector>
  </HeadingPairs>
  <TitlesOfParts>
    <vt:vector size="19" baseType="lpstr">
      <vt:lpstr>Arial</vt:lpstr>
      <vt:lpstr>BundesSans Regular</vt:lpstr>
      <vt:lpstr>BundesSerif Office</vt:lpstr>
      <vt:lpstr>Calibri</vt:lpstr>
      <vt:lpstr>9_DE_BE1154_16x9_CF3</vt:lpstr>
      <vt:lpstr>DE_0063EY_A1_Landscape</vt:lpstr>
      <vt:lpstr>1_DE_0063EY_A1_Landscape</vt:lpstr>
      <vt:lpstr>10_DE_BE1154_16x9_CF3</vt:lpstr>
      <vt:lpstr>DE_A1_PORTRAIT</vt:lpstr>
      <vt:lpstr>2_DE_0063EY_A1_Landscape</vt:lpstr>
      <vt:lpstr>3_DE_0063EY_A1_Landscape</vt:lpstr>
      <vt:lpstr>think-cell Slide</vt:lpstr>
      <vt:lpstr>Vorlage für die Erstellung einer aktuellen Nutzerreise</vt:lpstr>
      <vt:lpstr>Vorlage aktuelle Nutzerreise</vt:lpstr>
      <vt:lpstr>Zielsetzung der Unterlage</vt:lpstr>
      <vt:lpstr>Vorlage aktuelle Nutzerreise</vt:lpstr>
      <vt:lpstr>Persona: Uwe</vt:lpstr>
      <vt:lpstr>Vorlage aktuelle Nutzerreise</vt:lpstr>
      <vt:lpstr>Persona: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2023-02-07T09:32:51Z</dcterms:created>
  <dcterms:modified xsi:type="dcterms:W3CDTF">2023-02-07T09:32:59Z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0x0101008C8546A4AF1F724D91228A90C30352C2</vt:lpwstr>
  </property>
  <property fmtid="{D5CDD505-2E9C-101B-9397-08002B2CF9AE}" pid="3" name="_dlc_DocIdItemGuid">
    <vt:lpwstr>3d47088f-0bc2-49dc-8078-950749a4de67</vt:lpwstr>
  </property>
</Properties>
</file>