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notesSlides/notesSlide1.xml" ContentType="application/vnd.openxmlformats-officedocument.presentationml.notesSlide+xml"/>
  <Override PartName="/ppt/theme/theme7.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theme/theme4.xml" ContentType="application/vnd.openxmlformats-officedocument.theme+xml"/>
  <Override PartName="/ppt/theme/theme8.xml" ContentType="application/vnd.openxmlformats-officedocument.theme+xml"/>
  <Override PartName="/ppt/theme/theme2.xml" ContentType="application/vnd.openxmlformats-officedocument.theme+xml"/>
  <Override PartName="/ppt/theme/theme6.xml" ContentType="application/vnd.openxmlformats-officedocument.theme+xml"/>
  <Override PartName="/ppt/theme/theme5.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97.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2.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18.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19.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9.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09.xml" ContentType="application/vnd.openxmlformats-officedocument.presentationml.tags+xml"/>
  <Override PartName="/ppt/tags/tag33.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240.xml" ContentType="application/vnd.openxmlformats-officedocument.presentationml.tag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721" r:id="rId2"/>
    <p:sldMasterId id="2147483723" r:id="rId3"/>
    <p:sldMasterId id="2147483725" r:id="rId4"/>
    <p:sldMasterId id="2147483731" r:id="rId5"/>
    <p:sldMasterId id="2147483735" r:id="rId6"/>
    <p:sldMasterId id="2147483739" r:id="rId7"/>
  </p:sldMasterIdLst>
  <p:notesMasterIdLst>
    <p:notesMasterId r:id="rId15"/>
  </p:notesMasterIdLst>
  <p:sldIdLst>
    <p:sldId id="7125" r:id="rId8"/>
    <p:sldId id="7126" r:id="rId9"/>
    <p:sldId id="6546" r:id="rId10"/>
    <p:sldId id="7130" r:id="rId11"/>
    <p:sldId id="6542" r:id="rId12"/>
    <p:sldId id="7139" r:id="rId13"/>
    <p:sldId id="6543" r:id="rId14"/>
  </p:sldIdLst>
  <p:sldSz cx="9144000" cy="5143500" type="screen16x9"/>
  <p:notesSz cx="6858000" cy="9144000"/>
  <p:custDataLst>
    <p:tags r:id="rId16"/>
  </p:custDataLst>
  <p:defaultTextStyle>
    <a:defPPr>
      <a:defRPr lang="en-US"/>
    </a:defPPr>
    <a:lvl1pPr algn="l" rtl="0" fontAlgn="base">
      <a:spcBef>
        <a:spcPct val="0"/>
      </a:spcBef>
      <a:spcAft>
        <a:spcPct val="0"/>
      </a:spcAft>
      <a:defRPr sz="1632" kern="1200">
        <a:solidFill>
          <a:schemeClr val="tx1"/>
        </a:solidFill>
        <a:latin typeface="Arial" charset="0"/>
        <a:ea typeface="+mn-ea"/>
        <a:cs typeface="+mn-cs"/>
      </a:defRPr>
    </a:lvl1pPr>
    <a:lvl2pPr marL="466470" algn="l" rtl="0" fontAlgn="base">
      <a:spcBef>
        <a:spcPct val="0"/>
      </a:spcBef>
      <a:spcAft>
        <a:spcPct val="0"/>
      </a:spcAft>
      <a:defRPr sz="1632" kern="1200">
        <a:solidFill>
          <a:schemeClr val="tx1"/>
        </a:solidFill>
        <a:latin typeface="Arial" charset="0"/>
        <a:ea typeface="+mn-ea"/>
        <a:cs typeface="+mn-cs"/>
      </a:defRPr>
    </a:lvl2pPr>
    <a:lvl3pPr marL="932939" algn="l" rtl="0" fontAlgn="base">
      <a:spcBef>
        <a:spcPct val="0"/>
      </a:spcBef>
      <a:spcAft>
        <a:spcPct val="0"/>
      </a:spcAft>
      <a:defRPr sz="1632" kern="1200">
        <a:solidFill>
          <a:schemeClr val="tx1"/>
        </a:solidFill>
        <a:latin typeface="Arial" charset="0"/>
        <a:ea typeface="+mn-ea"/>
        <a:cs typeface="+mn-cs"/>
      </a:defRPr>
    </a:lvl3pPr>
    <a:lvl4pPr marL="1399408" algn="l" rtl="0" fontAlgn="base">
      <a:spcBef>
        <a:spcPct val="0"/>
      </a:spcBef>
      <a:spcAft>
        <a:spcPct val="0"/>
      </a:spcAft>
      <a:defRPr sz="1632" kern="1200">
        <a:solidFill>
          <a:schemeClr val="tx1"/>
        </a:solidFill>
        <a:latin typeface="Arial" charset="0"/>
        <a:ea typeface="+mn-ea"/>
        <a:cs typeface="+mn-cs"/>
      </a:defRPr>
    </a:lvl4pPr>
    <a:lvl5pPr marL="1865879" algn="l" rtl="0" fontAlgn="base">
      <a:spcBef>
        <a:spcPct val="0"/>
      </a:spcBef>
      <a:spcAft>
        <a:spcPct val="0"/>
      </a:spcAft>
      <a:defRPr sz="1632" kern="1200">
        <a:solidFill>
          <a:schemeClr val="tx1"/>
        </a:solidFill>
        <a:latin typeface="Arial" charset="0"/>
        <a:ea typeface="+mn-ea"/>
        <a:cs typeface="+mn-cs"/>
      </a:defRPr>
    </a:lvl5pPr>
    <a:lvl6pPr marL="2332348" algn="l" defTabSz="932939" rtl="0" eaLnBrk="1" latinLnBrk="0" hangingPunct="1">
      <a:defRPr sz="1632" kern="1200">
        <a:solidFill>
          <a:schemeClr val="tx1"/>
        </a:solidFill>
        <a:latin typeface="Arial" charset="0"/>
        <a:ea typeface="+mn-ea"/>
        <a:cs typeface="+mn-cs"/>
      </a:defRPr>
    </a:lvl6pPr>
    <a:lvl7pPr marL="2798817" algn="l" defTabSz="932939" rtl="0" eaLnBrk="1" latinLnBrk="0" hangingPunct="1">
      <a:defRPr sz="1632" kern="1200">
        <a:solidFill>
          <a:schemeClr val="tx1"/>
        </a:solidFill>
        <a:latin typeface="Arial" charset="0"/>
        <a:ea typeface="+mn-ea"/>
        <a:cs typeface="+mn-cs"/>
      </a:defRPr>
    </a:lvl7pPr>
    <a:lvl8pPr marL="3265286" algn="l" defTabSz="932939" rtl="0" eaLnBrk="1" latinLnBrk="0" hangingPunct="1">
      <a:defRPr sz="1632" kern="1200">
        <a:solidFill>
          <a:schemeClr val="tx1"/>
        </a:solidFill>
        <a:latin typeface="Arial" charset="0"/>
        <a:ea typeface="+mn-ea"/>
        <a:cs typeface="+mn-cs"/>
      </a:defRPr>
    </a:lvl8pPr>
    <a:lvl9pPr marL="3731756" algn="l" defTabSz="932939" rtl="0" eaLnBrk="1" latinLnBrk="0" hangingPunct="1">
      <a:defRPr sz="1632" kern="1200">
        <a:solidFill>
          <a:schemeClr val="tx1"/>
        </a:solidFill>
        <a:latin typeface="Arial"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E4F0"/>
    <a:srgbClr val="E6E6E6"/>
    <a:srgbClr val="F2F2F2"/>
    <a:srgbClr val="FFC000"/>
    <a:srgbClr val="00B050"/>
    <a:srgbClr val="75AED1"/>
    <a:srgbClr val="CCCCCC"/>
    <a:srgbClr val="000000"/>
    <a:srgbClr val="D9D9D9"/>
    <a:srgbClr val="3372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32" autoAdjust="0"/>
    <p:restoredTop sz="94628" autoAdjust="0"/>
  </p:normalViewPr>
  <p:slideViewPr>
    <p:cSldViewPr snapToGrid="0">
      <p:cViewPr varScale="1">
        <p:scale>
          <a:sx n="91" d="100"/>
          <a:sy n="91" d="100"/>
        </p:scale>
        <p:origin x="906" y="78"/>
      </p:cViewPr>
      <p:guideLst/>
    </p:cSldViewPr>
  </p:slideViewPr>
  <p:outlineViewPr>
    <p:cViewPr>
      <p:scale>
        <a:sx n="33" d="100"/>
        <a:sy n="33" d="100"/>
      </p:scale>
      <p:origin x="0" y="-3408"/>
    </p:cViewPr>
  </p:outlin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customXml" Target="../customXml/item1.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customXml" Target="../customXml/item4.xml"/><Relationship Id="rId5" Type="http://schemas.openxmlformats.org/officeDocument/2006/relationships/slideMaster" Target="slideMasters/slideMaster5.xml"/><Relationship Id="rId15" Type="http://schemas.openxmlformats.org/officeDocument/2006/relationships/notesMaster" Target="notesMasters/notesMaster1.xml"/><Relationship Id="rId23" Type="http://schemas.openxmlformats.org/officeDocument/2006/relationships/customXml" Target="../customXml/item3.xml"/><Relationship Id="rId10" Type="http://schemas.openxmlformats.org/officeDocument/2006/relationships/slide" Target="slides/slide3.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9178D8-A70A-4188-B1D3-8309F1302F36}" type="datetimeFigureOut">
              <a:rPr lang="de-DE" smtClean="0"/>
              <a:t>07.02.2023</a:t>
            </a:fld>
            <a:endParaRPr lang="de-D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D44979-3037-4CAF-AA30-F326212E94BB}" type="slidenum">
              <a:rPr lang="de-DE" smtClean="0"/>
              <a:t>‹Nr.›</a:t>
            </a:fld>
            <a:endParaRPr lang="de-DE"/>
          </a:p>
        </p:txBody>
      </p:sp>
    </p:spTree>
    <p:extLst>
      <p:ext uri="{BB962C8B-B14F-4D97-AF65-F5344CB8AC3E}">
        <p14:creationId xmlns:p14="http://schemas.microsoft.com/office/powerpoint/2010/main" val="739786596"/>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96900" y="1055688"/>
            <a:ext cx="5068888" cy="2851150"/>
          </a:xfrm>
        </p:spPr>
      </p:sp>
      <p:sp>
        <p:nvSpPr>
          <p:cNvPr id="3" name="Notes Placeholder 2"/>
          <p:cNvSpPr>
            <a:spLocks noGrp="1"/>
          </p:cNvSpPr>
          <p:nvPr>
            <p:ph type="body" idx="1"/>
          </p:nvPr>
        </p:nvSpPr>
        <p:spPr>
          <a:xfrm>
            <a:off x="289157" y="4666797"/>
            <a:ext cx="3042856" cy="202143"/>
          </a:xfrm>
        </p:spPr>
        <p:txBody>
          <a:bodyPr/>
          <a:lstStyle/>
          <a:p>
            <a:endParaRPr lang="de-DE" dirty="0"/>
          </a:p>
        </p:txBody>
      </p:sp>
      <p:sp>
        <p:nvSpPr>
          <p:cNvPr id="4" name="Slide Number Placeholder 3"/>
          <p:cNvSpPr>
            <a:spLocks noGrp="1"/>
          </p:cNvSpPr>
          <p:nvPr>
            <p:ph type="sldNum" sz="quarter" idx="10"/>
          </p:nvPr>
        </p:nvSpPr>
        <p:spPr/>
        <p:txBody>
          <a:bodyPr/>
          <a:lstStyle/>
          <a:p>
            <a:pPr defTabSz="630479">
              <a:defRPr/>
            </a:pPr>
            <a:fld id="{3C3A632B-FBDE-46D4-BF6F-6D14421E6342}" type="slidenum">
              <a:rPr lang="de-DE" sz="800">
                <a:solidFill>
                  <a:prstClr val="black"/>
                </a:solidFill>
              </a:rPr>
              <a:pPr defTabSz="630479">
                <a:defRPr/>
              </a:pPr>
              <a:t>1</a:t>
            </a:fld>
            <a:endParaRPr lang="de-DE" sz="800" dirty="0">
              <a:solidFill>
                <a:prstClr val="black"/>
              </a:solidFill>
            </a:endParaRPr>
          </a:p>
        </p:txBody>
      </p:sp>
    </p:spTree>
    <p:extLst>
      <p:ext uri="{BB962C8B-B14F-4D97-AF65-F5344CB8AC3E}">
        <p14:creationId xmlns:p14="http://schemas.microsoft.com/office/powerpoint/2010/main" val="396916947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4.xml"/><Relationship Id="rId1" Type="http://schemas.openxmlformats.org/officeDocument/2006/relationships/tags" Target="../tags/tag33.xm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35.xml"/><Relationship Id="rId1" Type="http://schemas.openxmlformats.org/officeDocument/2006/relationships/tags" Target="../tags/tag134.xml"/><Relationship Id="rId5" Type="http://schemas.openxmlformats.org/officeDocument/2006/relationships/image" Target="../media/image2.emf"/><Relationship Id="rId4" Type="http://schemas.openxmlformats.org/officeDocument/2006/relationships/oleObject" Target="../embeddings/oleObject13.bin"/></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37.xml"/><Relationship Id="rId1" Type="http://schemas.openxmlformats.org/officeDocument/2006/relationships/tags" Target="../tags/tag136.xml"/><Relationship Id="rId5" Type="http://schemas.openxmlformats.org/officeDocument/2006/relationships/image" Target="../media/image3.emf"/><Relationship Id="rId4" Type="http://schemas.openxmlformats.org/officeDocument/2006/relationships/oleObject" Target="../embeddings/oleObject14.bin"/></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6.xml"/><Relationship Id="rId2" Type="http://schemas.openxmlformats.org/officeDocument/2006/relationships/tags" Target="../tags/tag193.xml"/><Relationship Id="rId1" Type="http://schemas.openxmlformats.org/officeDocument/2006/relationships/tags" Target="../tags/tag192.xml"/><Relationship Id="rId5" Type="http://schemas.openxmlformats.org/officeDocument/2006/relationships/image" Target="../media/image4.emf"/><Relationship Id="rId4" Type="http://schemas.openxmlformats.org/officeDocument/2006/relationships/oleObject" Target="../embeddings/oleObject17.bin"/></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7.xml"/><Relationship Id="rId2" Type="http://schemas.openxmlformats.org/officeDocument/2006/relationships/tags" Target="../tags/tag222.xml"/><Relationship Id="rId1" Type="http://schemas.openxmlformats.org/officeDocument/2006/relationships/tags" Target="../tags/tag221.xml"/><Relationship Id="rId5" Type="http://schemas.openxmlformats.org/officeDocument/2006/relationships/image" Target="../media/image4.emf"/><Relationship Id="rId4" Type="http://schemas.openxmlformats.org/officeDocument/2006/relationships/oleObject" Target="../embeddings/oleObject19.bin"/></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image" Target="../media/image2.emf"/><Relationship Id="rId4" Type="http://schemas.openxmlformats.org/officeDocument/2006/relationships/oleObject" Target="../embeddings/oleObject3.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image" Target="../media/image2.emf"/><Relationship Id="rId4" Type="http://schemas.openxmlformats.org/officeDocument/2006/relationships/oleObject" Target="../embeddings/oleObject4.bin"/></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0.xml"/><Relationship Id="rId1" Type="http://schemas.openxmlformats.org/officeDocument/2006/relationships/tags" Target="../tags/tag39.xml"/><Relationship Id="rId5" Type="http://schemas.openxmlformats.org/officeDocument/2006/relationships/image" Target="../media/image3.emf"/><Relationship Id="rId4" Type="http://schemas.openxmlformats.org/officeDocument/2006/relationships/oleObject" Target="../embeddings/oleObject5.bin"/></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69.xml"/><Relationship Id="rId1" Type="http://schemas.openxmlformats.org/officeDocument/2006/relationships/tags" Target="../tags/tag68.xml"/><Relationship Id="rId5" Type="http://schemas.openxmlformats.org/officeDocument/2006/relationships/image" Target="../media/image4.emf"/><Relationship Id="rId4" Type="http://schemas.openxmlformats.org/officeDocument/2006/relationships/oleObject" Target="../embeddings/oleObject7.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98.xml"/><Relationship Id="rId1" Type="http://schemas.openxmlformats.org/officeDocument/2006/relationships/tags" Target="../tags/tag97.xml"/><Relationship Id="rId5" Type="http://schemas.openxmlformats.org/officeDocument/2006/relationships/image" Target="../media/image4.emf"/><Relationship Id="rId4" Type="http://schemas.openxmlformats.org/officeDocument/2006/relationships/oleObject" Target="../embeddings/oleObject9.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31.xml"/><Relationship Id="rId1" Type="http://schemas.openxmlformats.org/officeDocument/2006/relationships/tags" Target="../tags/tag130.xml"/><Relationship Id="rId5" Type="http://schemas.openxmlformats.org/officeDocument/2006/relationships/image" Target="../media/image2.emf"/><Relationship Id="rId4" Type="http://schemas.openxmlformats.org/officeDocument/2006/relationships/oleObject" Target="../embeddings/oleObject11.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33.xml"/><Relationship Id="rId1" Type="http://schemas.openxmlformats.org/officeDocument/2006/relationships/tags" Target="../tags/tag132.xml"/><Relationship Id="rId5" Type="http://schemas.openxmlformats.org/officeDocument/2006/relationships/image" Target="../media/image2.emf"/><Relationship Id="rId4" Type="http://schemas.openxmlformats.org/officeDocument/2006/relationships/oleObject" Target="../embeddings/oleObject12.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257992171"/>
              </p:ext>
            </p:extLst>
          </p:nvPr>
        </p:nvGraphicFramePr>
        <p:xfrm>
          <a:off x="1590" y="1193"/>
          <a:ext cx="1587" cy="1190"/>
        </p:xfrm>
        <a:graphic>
          <a:graphicData uri="http://schemas.openxmlformats.org/presentationml/2006/ole">
            <mc:AlternateContent xmlns:mc="http://schemas.openxmlformats.org/markup-compatibility/2006">
              <mc:Choice xmlns:v="urn:schemas-microsoft-com:vml" Requires="v">
                <p:oleObj name="think-cell Slide" r:id="rId4" imgW="493" imgH="493" progId="TCLayout.ActiveDocument.1">
                  <p:embed/>
                </p:oleObj>
              </mc:Choice>
              <mc:Fallback>
                <p:oleObj name="think-cell Slide" r:id="rId4" imgW="493" imgH="493" progId="TCLayout.ActiveDocument.1">
                  <p:embed/>
                  <p:pic>
                    <p:nvPicPr>
                      <p:cNvPr id="2" name="Object 1" hidden="1"/>
                      <p:cNvPicPr/>
                      <p:nvPr/>
                    </p:nvPicPr>
                    <p:blipFill>
                      <a:blip r:embed="rId5"/>
                      <a:stretch>
                        <a:fillRect/>
                      </a:stretch>
                    </p:blipFill>
                    <p:spPr>
                      <a:xfrm>
                        <a:off x="1590" y="1193"/>
                        <a:ext cx="1587" cy="1190"/>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0460B56F-C52D-4532-B51C-784D0C9D3198}"/>
              </a:ext>
            </a:extLst>
          </p:cNvPr>
          <p:cNvSpPr/>
          <p:nvPr>
            <p:custDataLst>
              <p:tags r:id="rId2"/>
            </p:custDataLst>
          </p:nvPr>
        </p:nvSpPr>
        <p:spPr>
          <a:xfrm>
            <a:off x="0" y="0"/>
            <a:ext cx="158750" cy="158750"/>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de-DE" sz="2900" b="0" i="0" baseline="0" dirty="0" err="1">
              <a:solidFill>
                <a:schemeClr val="tx1"/>
              </a:solidFill>
              <a:latin typeface="BundesSerif Office" panose="02050002050300000203" pitchFamily="18" charset="-18"/>
              <a:ea typeface="ＭＳ Ｐゴシック" panose="020B0600070205080204" pitchFamily="34" charset="-128"/>
              <a:cs typeface="+mj-cs"/>
              <a:sym typeface="BundesSerif Office" panose="02050002050300000203" pitchFamily="18" charset="-18"/>
            </a:endParaRPr>
          </a:p>
        </p:txBody>
      </p:sp>
      <p:sp>
        <p:nvSpPr>
          <p:cNvPr id="9" name="Document type" hidden="1"/>
          <p:cNvSpPr txBox="1">
            <a:spLocks noChangeArrowheads="1"/>
          </p:cNvSpPr>
          <p:nvPr/>
        </p:nvSpPr>
        <p:spPr bwMode="gray">
          <a:xfrm>
            <a:off x="975445" y="4102300"/>
            <a:ext cx="4945512" cy="184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de-DE" sz="1200" baseline="0" noProof="0" dirty="0">
                <a:latin typeface="+mn-lt"/>
              </a:rPr>
              <a:t>Dokument</a:t>
            </a:r>
          </a:p>
        </p:txBody>
      </p:sp>
      <p:sp>
        <p:nvSpPr>
          <p:cNvPr id="10" name="Date" hidden="1"/>
          <p:cNvSpPr txBox="1">
            <a:spLocks noChangeArrowheads="1"/>
          </p:cNvSpPr>
          <p:nvPr/>
        </p:nvSpPr>
        <p:spPr bwMode="gray">
          <a:xfrm>
            <a:off x="975445" y="4327042"/>
            <a:ext cx="4945512" cy="184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de-DE" sz="1200" baseline="0" noProof="0" dirty="0">
                <a:latin typeface="+mn-lt"/>
              </a:rPr>
              <a:t>Ort, Datum</a:t>
            </a:r>
          </a:p>
        </p:txBody>
      </p:sp>
      <p:sp>
        <p:nvSpPr>
          <p:cNvPr id="13314" name="Rectangle 1026"/>
          <p:cNvSpPr>
            <a:spLocks noGrp="1" noChangeArrowheads="1"/>
          </p:cNvSpPr>
          <p:nvPr>
            <p:ph type="ctrTitle"/>
          </p:nvPr>
        </p:nvSpPr>
        <p:spPr bwMode="gray">
          <a:xfrm>
            <a:off x="975445" y="2064694"/>
            <a:ext cx="4945512" cy="446276"/>
          </a:xfrm>
          <a:prstGeom prst="rect">
            <a:avLst/>
          </a:prstGeom>
        </p:spPr>
        <p:txBody>
          <a:bodyPr wrap="square">
            <a:spAutoFit/>
          </a:bodyPr>
          <a:lstStyle>
            <a:lvl1pPr>
              <a:defRPr sz="2900" b="0" baseline="0">
                <a:latin typeface="+mj-lt"/>
                <a:ea typeface="+mj-ea"/>
              </a:defRPr>
            </a:lvl1pPr>
          </a:lstStyle>
          <a:p>
            <a:pPr lvl="0"/>
            <a:r>
              <a:rPr lang="de-DE" noProof="0"/>
              <a:t>Click to edit Master title style</a:t>
            </a:r>
            <a:endParaRPr lang="de-DE" noProof="0" dirty="0"/>
          </a:p>
        </p:txBody>
      </p:sp>
      <p:sp>
        <p:nvSpPr>
          <p:cNvPr id="13315" name="Rectangle 1027"/>
          <p:cNvSpPr>
            <a:spLocks noGrp="1" noChangeArrowheads="1"/>
          </p:cNvSpPr>
          <p:nvPr>
            <p:ph type="subTitle" idx="1"/>
          </p:nvPr>
        </p:nvSpPr>
        <p:spPr bwMode="gray">
          <a:xfrm>
            <a:off x="975445" y="3475912"/>
            <a:ext cx="4945512" cy="276999"/>
          </a:xfrm>
          <a:prstGeom prst="rect">
            <a:avLst/>
          </a:prstGeom>
        </p:spPr>
        <p:txBody>
          <a:bodyPr wrap="square">
            <a:spAutoFit/>
          </a:bodyPr>
          <a:lstStyle>
            <a:lvl1pPr>
              <a:defRPr sz="1800" baseline="0">
                <a:latin typeface="+mn-lt"/>
                <a:ea typeface="+mj-ea"/>
              </a:defRPr>
            </a:lvl1pPr>
          </a:lstStyle>
          <a:p>
            <a:pPr lvl="0"/>
            <a:r>
              <a:rPr lang="de-DE" noProof="0"/>
              <a:t>Click to edit Master subtitle style</a:t>
            </a:r>
            <a:endParaRPr lang="de-DE" noProof="0" dirty="0"/>
          </a:p>
        </p:txBody>
      </p:sp>
    </p:spTree>
    <p:extLst>
      <p:ext uri="{BB962C8B-B14F-4D97-AF65-F5344CB8AC3E}">
        <p14:creationId xmlns:p14="http://schemas.microsoft.com/office/powerpoint/2010/main" val="1875473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Agenda">
    <p:bg bwMode="invGray">
      <p:bgPr>
        <a:solidFill>
          <a:srgbClr val="337299"/>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590" y="1193"/>
          <a:ext cx="1587" cy="1190"/>
        </p:xfrm>
        <a:graphic>
          <a:graphicData uri="http://schemas.openxmlformats.org/presentationml/2006/ole">
            <mc:AlternateContent xmlns:mc="http://schemas.openxmlformats.org/markup-compatibility/2006">
              <mc:Choice xmlns:v="urn:schemas-microsoft-com:vml" Requires="v">
                <p:oleObj name="think-cell Slide" r:id="rId4" imgW="493" imgH="493" progId="TCLayout.ActiveDocument.1">
                  <p:embed/>
                </p:oleObj>
              </mc:Choice>
              <mc:Fallback>
                <p:oleObj name="think-cell Slide" r:id="rId4" imgW="493" imgH="493" progId="TCLayout.ActiveDocument.1">
                  <p:embed/>
                  <p:pic>
                    <p:nvPicPr>
                      <p:cNvPr id="2" name="Object 1" hidden="1"/>
                      <p:cNvPicPr/>
                      <p:nvPr/>
                    </p:nvPicPr>
                    <p:blipFill>
                      <a:blip r:embed="rId5"/>
                      <a:stretch>
                        <a:fillRect/>
                      </a:stretch>
                    </p:blipFill>
                    <p:spPr>
                      <a:xfrm>
                        <a:off x="1590" y="1193"/>
                        <a:ext cx="1587" cy="1190"/>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EBFA1D42-D8B1-4825-8388-43EB8384003D}"/>
              </a:ext>
            </a:extLst>
          </p:cNvPr>
          <p:cNvSpPr/>
          <p:nvPr>
            <p:custDataLst>
              <p:tags r:id="rId2"/>
            </p:custDataLst>
          </p:nvPr>
        </p:nvSpPr>
        <p:spPr>
          <a:xfrm>
            <a:off x="0" y="0"/>
            <a:ext cx="158750" cy="158750"/>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de-DE" sz="2400" b="0" i="0" baseline="0" dirty="0" err="1">
              <a:solidFill>
                <a:schemeClr val="tx1"/>
              </a:solidFill>
              <a:latin typeface="BundesSerif Office" panose="02050002050300000203" pitchFamily="18" charset="-18"/>
              <a:ea typeface="ＭＳ Ｐゴシック" panose="020B0600070205080204" pitchFamily="34" charset="-128"/>
              <a:cs typeface="+mj-cs"/>
              <a:sym typeface="BundesSerif Office" panose="02050002050300000203" pitchFamily="18" charset="-18"/>
            </a:endParaRPr>
          </a:p>
        </p:txBody>
      </p:sp>
      <p:sp>
        <p:nvSpPr>
          <p:cNvPr id="5" name="Title Placeholder 2">
            <a:extLst>
              <a:ext uri="{FF2B5EF4-FFF2-40B4-BE49-F238E27FC236}">
                <a16:creationId xmlns:a16="http://schemas.microsoft.com/office/drawing/2014/main" id="{C1C7924A-A778-43FB-A0EC-775FDC193748}"/>
              </a:ext>
            </a:extLst>
          </p:cNvPr>
          <p:cNvSpPr>
            <a:spLocks noGrp="1" noChangeArrowheads="1"/>
          </p:cNvSpPr>
          <p:nvPr>
            <p:ph type="title"/>
          </p:nvPr>
        </p:nvSpPr>
        <p:spPr bwMode="gray">
          <a:xfrm>
            <a:off x="487362" y="285784"/>
            <a:ext cx="832855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eaLnBrk="1">
              <a:tabLst>
                <a:tab pos="447675" algn="l"/>
              </a:tabLst>
              <a:defRPr>
                <a:solidFill>
                  <a:schemeClr val="bg1"/>
                </a:solidFill>
                <a:ea typeface="+mj-ea"/>
              </a:defRPr>
            </a:lvl1pPr>
          </a:lstStyle>
          <a:p>
            <a:pPr lvl="0"/>
            <a:r>
              <a:rPr lang="de-DE" noProof="0"/>
              <a:t>Click to edit Master title style</a:t>
            </a:r>
            <a:endParaRPr lang="de-DE" noProof="0" dirty="0"/>
          </a:p>
        </p:txBody>
      </p:sp>
    </p:spTree>
    <p:extLst>
      <p:ext uri="{BB962C8B-B14F-4D97-AF65-F5344CB8AC3E}">
        <p14:creationId xmlns:p14="http://schemas.microsoft.com/office/powerpoint/2010/main" val="4092912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F268202C-BC3B-4369-A21A-70CF8C3C86E3}"/>
              </a:ext>
            </a:extLst>
          </p:cNvPr>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524" imgH="526" progId="TCLayout.ActiveDocument.1">
                  <p:embed/>
                </p:oleObj>
              </mc:Choice>
              <mc:Fallback>
                <p:oleObj name="think-cell Slide" r:id="rId4" imgW="524" imgH="526" progId="TCLayout.ActiveDocument.1">
                  <p:embed/>
                  <p:pic>
                    <p:nvPicPr>
                      <p:cNvPr id="3" name="Object 2" hidden="1">
                        <a:extLst>
                          <a:ext uri="{FF2B5EF4-FFF2-40B4-BE49-F238E27FC236}">
                            <a16:creationId xmlns:a16="http://schemas.microsoft.com/office/drawing/2014/main" id="{F268202C-BC3B-4369-A21A-70CF8C3C86E3}"/>
                          </a:ext>
                        </a:extLst>
                      </p:cNvPr>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C66519F-5613-4854-AF23-A1766DAF88FA}"/>
              </a:ext>
            </a:extLst>
          </p:cNvPr>
          <p:cNvSpPr/>
          <p:nvPr>
            <p:custDataLst>
              <p:tags r:id="rId2"/>
            </p:custDataLst>
          </p:nvPr>
        </p:nvSpPr>
        <p:spPr>
          <a:xfrm>
            <a:off x="0" y="0"/>
            <a:ext cx="158750" cy="158750"/>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de-DE" sz="2400" b="0" i="0" baseline="0" dirty="0" err="1">
              <a:solidFill>
                <a:schemeClr val="tx1"/>
              </a:solidFill>
              <a:latin typeface="BundesSerif Office" panose="02050002050300000203" pitchFamily="18" charset="-18"/>
              <a:ea typeface="ＭＳ Ｐゴシック" panose="020B0600070205080204" pitchFamily="34" charset="-128"/>
              <a:cs typeface="+mj-cs"/>
              <a:sym typeface="BundesSerif Office" panose="02050002050300000203" pitchFamily="18" charset="-18"/>
            </a:endParaRPr>
          </a:p>
        </p:txBody>
      </p:sp>
      <p:sp>
        <p:nvSpPr>
          <p:cNvPr id="2" name="Title 1">
            <a:extLst>
              <a:ext uri="{FF2B5EF4-FFF2-40B4-BE49-F238E27FC236}">
                <a16:creationId xmlns:a16="http://schemas.microsoft.com/office/drawing/2014/main" id="{46041B44-714D-45DB-A5FE-329DC0725E5F}"/>
              </a:ext>
            </a:extLst>
          </p:cNvPr>
          <p:cNvSpPr>
            <a:spLocks noGrp="1"/>
          </p:cNvSpPr>
          <p:nvPr>
            <p:ph type="title"/>
          </p:nvPr>
        </p:nvSpPr>
        <p:spPr/>
        <p:txBody>
          <a:bodyPr/>
          <a:lstStyle/>
          <a:p>
            <a:r>
              <a:rPr lang="de-DE"/>
              <a:t>Click to edit Master title style</a:t>
            </a:r>
            <a:endParaRPr lang="de-DE" dirty="0"/>
          </a:p>
        </p:txBody>
      </p:sp>
    </p:spTree>
    <p:extLst>
      <p:ext uri="{BB962C8B-B14F-4D97-AF65-F5344CB8AC3E}">
        <p14:creationId xmlns:p14="http://schemas.microsoft.com/office/powerpoint/2010/main" val="25792764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Title Placeholder 2"/>
          <p:cNvSpPr>
            <a:spLocks noGrp="1" noChangeArrowheads="1"/>
          </p:cNvSpPr>
          <p:nvPr>
            <p:ph type="title"/>
          </p:nvPr>
        </p:nvSpPr>
        <p:spPr bwMode="gray">
          <a:xfrm>
            <a:off x="161984" y="122356"/>
            <a:ext cx="8829089" cy="188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r>
              <a:rPr lang="en-US"/>
              <a:t>Click to edit Master title style</a:t>
            </a:r>
            <a:endParaRPr lang="en-US" dirty="0"/>
          </a:p>
        </p:txBody>
      </p:sp>
    </p:spTree>
    <p:extLst>
      <p:ext uri="{BB962C8B-B14F-4D97-AF65-F5344CB8AC3E}">
        <p14:creationId xmlns:p14="http://schemas.microsoft.com/office/powerpoint/2010/main" val="1416826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Textfolie">
    <p:spTree>
      <p:nvGrpSpPr>
        <p:cNvPr id="1" name=""/>
        <p:cNvGrpSpPr/>
        <p:nvPr/>
      </p:nvGrpSpPr>
      <p:grpSpPr>
        <a:xfrm>
          <a:off x="0" y="0"/>
          <a:ext cx="0" cy="0"/>
          <a:chOff x="0" y="0"/>
          <a:chExt cx="0" cy="0"/>
        </a:xfrm>
      </p:grpSpPr>
      <p:pic>
        <p:nvPicPr>
          <p:cNvPr id="9" name="Grafik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515" y="4419875"/>
            <a:ext cx="1312050" cy="677206"/>
          </a:xfrm>
          <a:prstGeom prst="rect">
            <a:avLst/>
          </a:prstGeom>
        </p:spPr>
      </p:pic>
      <p:sp>
        <p:nvSpPr>
          <p:cNvPr id="27" name="Titel 26"/>
          <p:cNvSpPr>
            <a:spLocks noGrp="1"/>
          </p:cNvSpPr>
          <p:nvPr>
            <p:ph type="title" hasCustomPrompt="1"/>
          </p:nvPr>
        </p:nvSpPr>
        <p:spPr/>
        <p:txBody>
          <a:bodyPr lIns="82800" rIns="82800" anchor="t"/>
          <a:lstStyle>
            <a:lvl1pPr>
              <a:spcBef>
                <a:spcPts val="516"/>
              </a:spcBef>
              <a:defRPr/>
            </a:lvl1pPr>
          </a:lstStyle>
          <a:p>
            <a:r>
              <a:rPr lang="de-DE" kern="0" dirty="0"/>
              <a:t>Geben Sie hier die Überschrift ein</a:t>
            </a:r>
          </a:p>
        </p:txBody>
      </p:sp>
      <p:sp>
        <p:nvSpPr>
          <p:cNvPr id="31" name="Datumsplatzhalter 30"/>
          <p:cNvSpPr>
            <a:spLocks noGrp="1"/>
          </p:cNvSpPr>
          <p:nvPr>
            <p:ph type="dt" sz="half" idx="10"/>
          </p:nvPr>
        </p:nvSpPr>
        <p:spPr>
          <a:xfrm>
            <a:off x="7748872" y="4763692"/>
            <a:ext cx="610474" cy="272953"/>
          </a:xfrm>
          <a:prstGeom prst="rect">
            <a:avLst/>
          </a:prstGeom>
        </p:spPr>
        <p:txBody>
          <a:bodyPr/>
          <a:lstStyle/>
          <a:p>
            <a:pPr algn="r"/>
            <a:fld id="{1BE43378-FC3F-44E3-8CC9-F07D61C6D83F}" type="datetime1">
              <a:rPr lang="de-DE" smtClean="0"/>
              <a:t>07.02.2023</a:t>
            </a:fld>
            <a:endParaRPr lang="de-DE" dirty="0"/>
          </a:p>
        </p:txBody>
      </p:sp>
      <p:sp>
        <p:nvSpPr>
          <p:cNvPr id="32" name="Fußzeilenplatzhalter 31"/>
          <p:cNvSpPr>
            <a:spLocks noGrp="1"/>
          </p:cNvSpPr>
          <p:nvPr>
            <p:ph type="ftr" sz="quarter" idx="11"/>
          </p:nvPr>
        </p:nvSpPr>
        <p:spPr>
          <a:xfrm>
            <a:off x="2647144" y="4762800"/>
            <a:ext cx="5101728" cy="273844"/>
          </a:xfrm>
          <a:prstGeom prst="rect">
            <a:avLst/>
          </a:prstGeom>
        </p:spPr>
        <p:txBody>
          <a:bodyPr/>
          <a:lstStyle/>
          <a:p>
            <a:r>
              <a:rPr lang="de-DE"/>
              <a:t>Absender | Titel </a:t>
            </a:r>
            <a:endParaRPr lang="de-DE" dirty="0"/>
          </a:p>
        </p:txBody>
      </p:sp>
      <p:sp>
        <p:nvSpPr>
          <p:cNvPr id="33" name="Foliennummernplatzhalter 32"/>
          <p:cNvSpPr>
            <a:spLocks noGrp="1"/>
          </p:cNvSpPr>
          <p:nvPr>
            <p:ph type="sldNum" sz="quarter" idx="12"/>
          </p:nvPr>
        </p:nvSpPr>
        <p:spPr>
          <a:xfrm>
            <a:off x="8222575" y="4762800"/>
            <a:ext cx="524551" cy="273844"/>
          </a:xfrm>
          <a:prstGeom prst="rect">
            <a:avLst/>
          </a:prstGeom>
        </p:spPr>
        <p:txBody>
          <a:bodyPr/>
          <a:lstStyle>
            <a:lvl1pPr algn="r">
              <a:defRPr/>
            </a:lvl1pPr>
          </a:lstStyle>
          <a:p>
            <a:r>
              <a:rPr lang="de-DE"/>
              <a:t>| Seite </a:t>
            </a:r>
            <a:fld id="{1837EB82-9BC9-45C5-B591-A262501E48F9}" type="slidenum">
              <a:rPr lang="de-DE" smtClean="0"/>
              <a:pPr/>
              <a:t>‹Nr.›</a:t>
            </a:fld>
            <a:endParaRPr lang="de-DE" dirty="0"/>
          </a:p>
        </p:txBody>
      </p:sp>
      <p:sp>
        <p:nvSpPr>
          <p:cNvPr id="34" name="Textplatzhalter 1"/>
          <p:cNvSpPr>
            <a:spLocks noGrp="1"/>
          </p:cNvSpPr>
          <p:nvPr>
            <p:ph type="body" idx="1" hasCustomPrompt="1"/>
          </p:nvPr>
        </p:nvSpPr>
        <p:spPr>
          <a:xfrm>
            <a:off x="395289" y="1157289"/>
            <a:ext cx="8351837" cy="3181349"/>
          </a:xfrm>
          <a:prstGeom prst="rect">
            <a:avLst/>
          </a:prstGeom>
        </p:spPr>
        <p:txBody>
          <a:bodyPr vert="horz" lIns="81628" tIns="40814" rIns="81628" bIns="40814" rtlCol="0">
            <a:noAutofit/>
          </a:bodyPr>
          <a:lstStyle>
            <a:lvl1pPr>
              <a:defRPr/>
            </a:lvl1pPr>
            <a:lvl2pPr>
              <a:defRPr baseline="0"/>
            </a:lvl2pPr>
            <a:lvl3pPr>
              <a:defRPr baseline="0"/>
            </a:lvl3pPr>
            <a:lvl4pPr marL="975110" indent="0">
              <a:buNone/>
              <a:defRPr/>
            </a:lvl4pPr>
          </a:lstStyle>
          <a:p>
            <a:pPr lvl="0"/>
            <a:r>
              <a:rPr lang="de-DE" dirty="0"/>
              <a:t>Geben Sie hier den Text ein.</a:t>
            </a:r>
          </a:p>
          <a:p>
            <a:pPr lvl="1"/>
            <a:r>
              <a:rPr lang="de-DE" dirty="0"/>
              <a:t>Noch mehr Text.</a:t>
            </a:r>
          </a:p>
          <a:p>
            <a:pPr lvl="2"/>
            <a:r>
              <a:rPr lang="de-DE" dirty="0"/>
              <a:t>Und noch mehr.</a:t>
            </a:r>
          </a:p>
        </p:txBody>
      </p:sp>
    </p:spTree>
    <p:extLst>
      <p:ext uri="{BB962C8B-B14F-4D97-AF65-F5344CB8AC3E}">
        <p14:creationId xmlns:p14="http://schemas.microsoft.com/office/powerpoint/2010/main" val="362386153"/>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nvPr>
        </p:nvGraphicFramePr>
        <p:xfrm>
          <a:off x="0" y="0"/>
          <a:ext cx="47940" cy="38179"/>
        </p:xfrm>
        <a:graphic>
          <a:graphicData uri="http://schemas.openxmlformats.org/presentationml/2006/ole">
            <mc:AlternateContent xmlns:mc="http://schemas.openxmlformats.org/markup-compatibility/2006">
              <mc:Choice xmlns:v="urn:schemas-microsoft-com:vml" Requires="v">
                <p:oleObj name="think-cell Slide" r:id="rId4" imgW="216" imgH="216" progId="TCLayout.ActiveDocument.1">
                  <p:embed/>
                </p:oleObj>
              </mc:Choice>
              <mc:Fallback>
                <p:oleObj name="think-cell Slide" r:id="rId4" imgW="216" imgH="216" progId="TCLayout.ActiveDocument.1">
                  <p:embed/>
                  <p:pic>
                    <p:nvPicPr>
                      <p:cNvPr id="2" name="Object 1" hidden="1"/>
                      <p:cNvPicPr/>
                      <p:nvPr/>
                    </p:nvPicPr>
                    <p:blipFill>
                      <a:blip r:embed="rId5"/>
                      <a:stretch>
                        <a:fillRect/>
                      </a:stretch>
                    </p:blipFill>
                    <p:spPr>
                      <a:xfrm>
                        <a:off x="0" y="0"/>
                        <a:ext cx="47940" cy="38179"/>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9CFD28E5-EEE7-4556-9406-9440672231C1}"/>
              </a:ext>
            </a:extLst>
          </p:cNvPr>
          <p:cNvSpPr/>
          <p:nvPr userDrawn="1">
            <p:custDataLst>
              <p:tags r:id="rId2"/>
            </p:custDataLst>
          </p:nvPr>
        </p:nvSpPr>
        <p:spPr>
          <a:xfrm>
            <a:off x="0" y="0"/>
            <a:ext cx="47940" cy="38179"/>
          </a:xfrm>
          <a:prstGeom prst="rect">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en-US" sz="1563" b="1" i="0" baseline="0" dirty="0" err="1">
              <a:solidFill>
                <a:schemeClr val="tx1"/>
              </a:solidFill>
              <a:latin typeface="BundesSans Regular" panose="020B0002030500000203" pitchFamily="34" charset="0"/>
              <a:ea typeface="ＭＳ Ｐゴシック" panose="020B0600070205080204" pitchFamily="34" charset="-128"/>
              <a:cs typeface="+mj-cs"/>
              <a:sym typeface="BundesSans Regular" panose="020B0002030500000203" pitchFamily="34" charset="0"/>
            </a:endParaRPr>
          </a:p>
        </p:txBody>
      </p:sp>
      <p:sp>
        <p:nvSpPr>
          <p:cNvPr id="7" name="Title Placeholder 2">
            <a:extLst>
              <a:ext uri="{FF2B5EF4-FFF2-40B4-BE49-F238E27FC236}">
                <a16:creationId xmlns:a16="http://schemas.microsoft.com/office/drawing/2014/main" id="{D618BCD1-3F9E-4492-A252-969D3C0C3A79}"/>
              </a:ext>
            </a:extLst>
          </p:cNvPr>
          <p:cNvSpPr>
            <a:spLocks noGrp="1"/>
          </p:cNvSpPr>
          <p:nvPr>
            <p:ph type="title"/>
          </p:nvPr>
        </p:nvSpPr>
        <p:spPr bwMode="gray">
          <a:xfrm>
            <a:off x="306382" y="185396"/>
            <a:ext cx="8541606" cy="240565"/>
          </a:xfrm>
          <a:prstGeom prst="rect">
            <a:avLst/>
          </a:prstGeom>
        </p:spPr>
        <p:txBody>
          <a:bodyPr vert="horz" wrap="square" lIns="0" tIns="0" rIns="0" bIns="0" rtlCol="0" anchor="ctr">
            <a:spAutoFit/>
          </a:bodyPr>
          <a:lstStyle/>
          <a:p>
            <a:r>
              <a:rPr lang="en-US"/>
              <a:t>Click to edit Master title style</a:t>
            </a:r>
            <a:endParaRPr lang="de-DE" dirty="0"/>
          </a:p>
        </p:txBody>
      </p:sp>
    </p:spTree>
    <p:extLst>
      <p:ext uri="{BB962C8B-B14F-4D97-AF65-F5344CB8AC3E}">
        <p14:creationId xmlns:p14="http://schemas.microsoft.com/office/powerpoint/2010/main" val="9160852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0D6F3C-78C4-4D0E-B2FB-96C3B9700B03}"/>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4DC9FD79-1B5F-4B5D-908E-29B5D711DC9C}"/>
              </a:ext>
            </a:extLst>
          </p:cNvPr>
          <p:cNvSpPr>
            <a:spLocks noGrp="1"/>
          </p:cNvSpPr>
          <p:nvPr>
            <p:ph type="dt" sz="half" idx="10"/>
          </p:nvPr>
        </p:nvSpPr>
        <p:spPr/>
        <p:txBody>
          <a:bodyPr/>
          <a:lstStyle/>
          <a:p>
            <a:fld id="{AF6AF8F3-2859-42E4-9A78-3F8E09FB2324}" type="datetimeFigureOut">
              <a:rPr lang="de-DE" smtClean="0">
                <a:solidFill>
                  <a:prstClr val="black"/>
                </a:solidFill>
              </a:rPr>
              <a:pPr/>
              <a:t>07.02.2023</a:t>
            </a:fld>
            <a:endParaRPr lang="de-DE">
              <a:solidFill>
                <a:prstClr val="black"/>
              </a:solidFill>
            </a:endParaRPr>
          </a:p>
        </p:txBody>
      </p:sp>
      <p:sp>
        <p:nvSpPr>
          <p:cNvPr id="4" name="Fußzeilenplatzhalter 3">
            <a:extLst>
              <a:ext uri="{FF2B5EF4-FFF2-40B4-BE49-F238E27FC236}">
                <a16:creationId xmlns:a16="http://schemas.microsoft.com/office/drawing/2014/main" id="{5EDA478B-B950-406C-8EA7-F5A583F76C2D}"/>
              </a:ext>
            </a:extLst>
          </p:cNvPr>
          <p:cNvSpPr>
            <a:spLocks noGrp="1"/>
          </p:cNvSpPr>
          <p:nvPr>
            <p:ph type="ftr" sz="quarter" idx="11"/>
          </p:nvPr>
        </p:nvSpPr>
        <p:spPr/>
        <p:txBody>
          <a:bodyPr/>
          <a:lstStyle/>
          <a:p>
            <a:endParaRPr lang="de-DE" dirty="0">
              <a:solidFill>
                <a:prstClr val="black"/>
              </a:solidFill>
            </a:endParaRPr>
          </a:p>
        </p:txBody>
      </p:sp>
      <p:sp>
        <p:nvSpPr>
          <p:cNvPr id="5" name="Foliennummernplatzhalter 4">
            <a:extLst>
              <a:ext uri="{FF2B5EF4-FFF2-40B4-BE49-F238E27FC236}">
                <a16:creationId xmlns:a16="http://schemas.microsoft.com/office/drawing/2014/main" id="{A43460C0-BCDC-4F96-939B-25C781227459}"/>
              </a:ext>
            </a:extLst>
          </p:cNvPr>
          <p:cNvSpPr>
            <a:spLocks noGrp="1"/>
          </p:cNvSpPr>
          <p:nvPr>
            <p:ph type="sldNum" sz="quarter" idx="12"/>
          </p:nvPr>
        </p:nvSpPr>
        <p:spPr/>
        <p:txBody>
          <a:bodyPr/>
          <a:lstStyle/>
          <a:p>
            <a:fld id="{258DE5B6-F3BB-48AC-A9C7-60D68F8503C8}" type="slidenum">
              <a:rPr>
                <a:solidFill>
                  <a:prstClr val="white">
                    <a:lumMod val="50000"/>
                  </a:prstClr>
                </a:solidFill>
              </a:rPr>
              <a:pPr/>
              <a:t>‹Nr.›</a:t>
            </a:fld>
            <a:endParaRPr>
              <a:solidFill>
                <a:prstClr val="white">
                  <a:lumMod val="50000"/>
                </a:prstClr>
              </a:solidFill>
            </a:endParaRPr>
          </a:p>
        </p:txBody>
      </p:sp>
    </p:spTree>
    <p:extLst>
      <p:ext uri="{BB962C8B-B14F-4D97-AF65-F5344CB8AC3E}">
        <p14:creationId xmlns:p14="http://schemas.microsoft.com/office/powerpoint/2010/main" val="35783839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628650" y="4767263"/>
            <a:ext cx="2057400" cy="273844"/>
          </a:xfrm>
          <a:prstGeom prst="rect">
            <a:avLst/>
          </a:prstGeom>
        </p:spPr>
        <p:txBody>
          <a:bodyPr lIns="247994" tIns="123997" rIns="247994" bIns="123997"/>
          <a:lstStyle/>
          <a:p>
            <a:fld id="{0F0B81EA-32C8-4DB3-B9D4-1B70BE0512E3}" type="datetimeFigureOut">
              <a:rPr lang="de-DE" smtClean="0"/>
              <a:t>07.02.2023</a:t>
            </a:fld>
            <a:endParaRPr lang="de-DE"/>
          </a:p>
        </p:txBody>
      </p:sp>
      <p:sp>
        <p:nvSpPr>
          <p:cNvPr id="5" name="Fußzeilenplatzhalter 4"/>
          <p:cNvSpPr>
            <a:spLocks noGrp="1"/>
          </p:cNvSpPr>
          <p:nvPr>
            <p:ph type="ftr" sz="quarter" idx="11"/>
          </p:nvPr>
        </p:nvSpPr>
        <p:spPr>
          <a:xfrm>
            <a:off x="3028950" y="4767263"/>
            <a:ext cx="3086100" cy="273844"/>
          </a:xfrm>
          <a:prstGeom prst="rect">
            <a:avLst/>
          </a:prstGeom>
        </p:spPr>
        <p:txBody>
          <a:bodyPr lIns="247994" tIns="123997" rIns="247994" bIns="123997"/>
          <a:lstStyle/>
          <a:p>
            <a:endParaRPr lang="de-DE"/>
          </a:p>
        </p:txBody>
      </p:sp>
      <p:sp>
        <p:nvSpPr>
          <p:cNvPr id="6" name="Foliennummernplatzhalter 5"/>
          <p:cNvSpPr>
            <a:spLocks noGrp="1"/>
          </p:cNvSpPr>
          <p:nvPr>
            <p:ph type="sldNum" sz="quarter" idx="12"/>
          </p:nvPr>
        </p:nvSpPr>
        <p:spPr>
          <a:xfrm>
            <a:off x="6457950" y="4767263"/>
            <a:ext cx="2057400" cy="273844"/>
          </a:xfrm>
          <a:prstGeom prst="rect">
            <a:avLst/>
          </a:prstGeom>
        </p:spPr>
        <p:txBody>
          <a:bodyPr lIns="247994" tIns="123997" rIns="247994" bIns="123997"/>
          <a:lstStyle/>
          <a:p>
            <a:fld id="{F035995C-645A-4C48-AD92-95AFBE09FD16}" type="slidenum">
              <a:rPr lang="de-DE" smtClean="0"/>
              <a:t>‹Nr.›</a:t>
            </a:fld>
            <a:endParaRPr lang="de-DE"/>
          </a:p>
        </p:txBody>
      </p:sp>
    </p:spTree>
    <p:extLst>
      <p:ext uri="{BB962C8B-B14F-4D97-AF65-F5344CB8AC3E}">
        <p14:creationId xmlns:p14="http://schemas.microsoft.com/office/powerpoint/2010/main" val="30471046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nvPr>
        </p:nvGraphicFramePr>
        <p:xfrm>
          <a:off x="0" y="0"/>
          <a:ext cx="47940" cy="38179"/>
        </p:xfrm>
        <a:graphic>
          <a:graphicData uri="http://schemas.openxmlformats.org/presentationml/2006/ole">
            <mc:AlternateContent xmlns:mc="http://schemas.openxmlformats.org/markup-compatibility/2006">
              <mc:Choice xmlns:v="urn:schemas-microsoft-com:vml" Requires="v">
                <p:oleObj name="think-cell Slide" r:id="rId4" imgW="216" imgH="216" progId="TCLayout.ActiveDocument.1">
                  <p:embed/>
                </p:oleObj>
              </mc:Choice>
              <mc:Fallback>
                <p:oleObj name="think-cell Slide" r:id="rId4" imgW="216" imgH="216" progId="TCLayout.ActiveDocument.1">
                  <p:embed/>
                  <p:pic>
                    <p:nvPicPr>
                      <p:cNvPr id="2" name="Object 1" hidden="1"/>
                      <p:cNvPicPr/>
                      <p:nvPr/>
                    </p:nvPicPr>
                    <p:blipFill>
                      <a:blip r:embed="rId5"/>
                      <a:stretch>
                        <a:fillRect/>
                      </a:stretch>
                    </p:blipFill>
                    <p:spPr>
                      <a:xfrm>
                        <a:off x="0" y="0"/>
                        <a:ext cx="47940" cy="38179"/>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9CFD28E5-EEE7-4556-9406-9440672231C1}"/>
              </a:ext>
            </a:extLst>
          </p:cNvPr>
          <p:cNvSpPr/>
          <p:nvPr userDrawn="1">
            <p:custDataLst>
              <p:tags r:id="rId2"/>
            </p:custDataLst>
          </p:nvPr>
        </p:nvSpPr>
        <p:spPr>
          <a:xfrm>
            <a:off x="0" y="0"/>
            <a:ext cx="47940" cy="38179"/>
          </a:xfrm>
          <a:prstGeom prst="rect">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en-US" sz="1563" b="1" i="0" baseline="0" dirty="0" err="1">
              <a:solidFill>
                <a:schemeClr val="tx1"/>
              </a:solidFill>
              <a:latin typeface="BundesSans Regular" panose="020B0002030500000203" pitchFamily="34" charset="0"/>
              <a:ea typeface="ＭＳ Ｐゴシック" panose="020B0600070205080204" pitchFamily="34" charset="-128"/>
              <a:cs typeface="+mj-cs"/>
              <a:sym typeface="BundesSans Regular" panose="020B0002030500000203" pitchFamily="34" charset="0"/>
            </a:endParaRPr>
          </a:p>
        </p:txBody>
      </p:sp>
      <p:sp>
        <p:nvSpPr>
          <p:cNvPr id="7" name="Title Placeholder 2">
            <a:extLst>
              <a:ext uri="{FF2B5EF4-FFF2-40B4-BE49-F238E27FC236}">
                <a16:creationId xmlns:a16="http://schemas.microsoft.com/office/drawing/2014/main" id="{D618BCD1-3F9E-4492-A252-969D3C0C3A79}"/>
              </a:ext>
            </a:extLst>
          </p:cNvPr>
          <p:cNvSpPr>
            <a:spLocks noGrp="1"/>
          </p:cNvSpPr>
          <p:nvPr>
            <p:ph type="title"/>
          </p:nvPr>
        </p:nvSpPr>
        <p:spPr bwMode="gray">
          <a:xfrm>
            <a:off x="306382" y="185396"/>
            <a:ext cx="8541606" cy="240565"/>
          </a:xfrm>
          <a:prstGeom prst="rect">
            <a:avLst/>
          </a:prstGeom>
        </p:spPr>
        <p:txBody>
          <a:bodyPr vert="horz" wrap="square" lIns="0" tIns="0" rIns="0" bIns="0" rtlCol="0" anchor="ctr">
            <a:spAutoFit/>
          </a:bodyPr>
          <a:lstStyle/>
          <a:p>
            <a:r>
              <a:rPr lang="en-US"/>
              <a:t>Click to edit Master title style</a:t>
            </a:r>
            <a:endParaRPr lang="de-DE" dirty="0"/>
          </a:p>
        </p:txBody>
      </p:sp>
    </p:spTree>
    <p:extLst>
      <p:ext uri="{BB962C8B-B14F-4D97-AF65-F5344CB8AC3E}">
        <p14:creationId xmlns:p14="http://schemas.microsoft.com/office/powerpoint/2010/main" val="23380650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0D6F3C-78C4-4D0E-B2FB-96C3B9700B03}"/>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4DC9FD79-1B5F-4B5D-908E-29B5D711DC9C}"/>
              </a:ext>
            </a:extLst>
          </p:cNvPr>
          <p:cNvSpPr>
            <a:spLocks noGrp="1"/>
          </p:cNvSpPr>
          <p:nvPr>
            <p:ph type="dt" sz="half" idx="10"/>
          </p:nvPr>
        </p:nvSpPr>
        <p:spPr/>
        <p:txBody>
          <a:bodyPr/>
          <a:lstStyle/>
          <a:p>
            <a:fld id="{AF6AF8F3-2859-42E4-9A78-3F8E09FB2324}" type="datetimeFigureOut">
              <a:rPr lang="de-DE" smtClean="0">
                <a:solidFill>
                  <a:prstClr val="black"/>
                </a:solidFill>
              </a:rPr>
              <a:pPr/>
              <a:t>07.02.2023</a:t>
            </a:fld>
            <a:endParaRPr lang="de-DE">
              <a:solidFill>
                <a:prstClr val="black"/>
              </a:solidFill>
            </a:endParaRPr>
          </a:p>
        </p:txBody>
      </p:sp>
      <p:sp>
        <p:nvSpPr>
          <p:cNvPr id="4" name="Fußzeilenplatzhalter 3">
            <a:extLst>
              <a:ext uri="{FF2B5EF4-FFF2-40B4-BE49-F238E27FC236}">
                <a16:creationId xmlns:a16="http://schemas.microsoft.com/office/drawing/2014/main" id="{5EDA478B-B950-406C-8EA7-F5A583F76C2D}"/>
              </a:ext>
            </a:extLst>
          </p:cNvPr>
          <p:cNvSpPr>
            <a:spLocks noGrp="1"/>
          </p:cNvSpPr>
          <p:nvPr>
            <p:ph type="ftr" sz="quarter" idx="11"/>
          </p:nvPr>
        </p:nvSpPr>
        <p:spPr/>
        <p:txBody>
          <a:bodyPr/>
          <a:lstStyle/>
          <a:p>
            <a:endParaRPr lang="de-DE" dirty="0">
              <a:solidFill>
                <a:prstClr val="black"/>
              </a:solidFill>
            </a:endParaRPr>
          </a:p>
        </p:txBody>
      </p:sp>
      <p:sp>
        <p:nvSpPr>
          <p:cNvPr id="5" name="Foliennummernplatzhalter 4">
            <a:extLst>
              <a:ext uri="{FF2B5EF4-FFF2-40B4-BE49-F238E27FC236}">
                <a16:creationId xmlns:a16="http://schemas.microsoft.com/office/drawing/2014/main" id="{A43460C0-BCDC-4F96-939B-25C781227459}"/>
              </a:ext>
            </a:extLst>
          </p:cNvPr>
          <p:cNvSpPr>
            <a:spLocks noGrp="1"/>
          </p:cNvSpPr>
          <p:nvPr>
            <p:ph type="sldNum" sz="quarter" idx="12"/>
          </p:nvPr>
        </p:nvSpPr>
        <p:spPr/>
        <p:txBody>
          <a:bodyPr/>
          <a:lstStyle/>
          <a:p>
            <a:fld id="{258DE5B6-F3BB-48AC-A9C7-60D68F8503C8}" type="slidenum">
              <a:rPr>
                <a:solidFill>
                  <a:prstClr val="white">
                    <a:lumMod val="50000"/>
                  </a:prstClr>
                </a:solidFill>
              </a:rPr>
              <a:pPr/>
              <a:t>‹Nr.›</a:t>
            </a:fld>
            <a:endParaRPr>
              <a:solidFill>
                <a:prstClr val="white">
                  <a:lumMod val="50000"/>
                </a:prstClr>
              </a:solidFill>
            </a:endParaRPr>
          </a:p>
        </p:txBody>
      </p:sp>
    </p:spTree>
    <p:extLst>
      <p:ext uri="{BB962C8B-B14F-4D97-AF65-F5344CB8AC3E}">
        <p14:creationId xmlns:p14="http://schemas.microsoft.com/office/powerpoint/2010/main" val="23805882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628650" y="4767263"/>
            <a:ext cx="2057400" cy="273844"/>
          </a:xfrm>
          <a:prstGeom prst="rect">
            <a:avLst/>
          </a:prstGeom>
        </p:spPr>
        <p:txBody>
          <a:bodyPr lIns="247994" tIns="123997" rIns="247994" bIns="123997"/>
          <a:lstStyle/>
          <a:p>
            <a:fld id="{0F0B81EA-32C8-4DB3-B9D4-1B70BE0512E3}" type="datetimeFigureOut">
              <a:rPr lang="de-DE" smtClean="0"/>
              <a:t>07.02.2023</a:t>
            </a:fld>
            <a:endParaRPr lang="de-DE"/>
          </a:p>
        </p:txBody>
      </p:sp>
      <p:sp>
        <p:nvSpPr>
          <p:cNvPr id="5" name="Fußzeilenplatzhalter 4"/>
          <p:cNvSpPr>
            <a:spLocks noGrp="1"/>
          </p:cNvSpPr>
          <p:nvPr>
            <p:ph type="ftr" sz="quarter" idx="11"/>
          </p:nvPr>
        </p:nvSpPr>
        <p:spPr>
          <a:xfrm>
            <a:off x="3028950" y="4767263"/>
            <a:ext cx="3086100" cy="273844"/>
          </a:xfrm>
          <a:prstGeom prst="rect">
            <a:avLst/>
          </a:prstGeom>
        </p:spPr>
        <p:txBody>
          <a:bodyPr lIns="247994" tIns="123997" rIns="247994" bIns="123997"/>
          <a:lstStyle/>
          <a:p>
            <a:endParaRPr lang="de-DE"/>
          </a:p>
        </p:txBody>
      </p:sp>
      <p:sp>
        <p:nvSpPr>
          <p:cNvPr id="6" name="Foliennummernplatzhalter 5"/>
          <p:cNvSpPr>
            <a:spLocks noGrp="1"/>
          </p:cNvSpPr>
          <p:nvPr>
            <p:ph type="sldNum" sz="quarter" idx="12"/>
          </p:nvPr>
        </p:nvSpPr>
        <p:spPr>
          <a:xfrm>
            <a:off x="6457950" y="4767263"/>
            <a:ext cx="2057400" cy="273844"/>
          </a:xfrm>
          <a:prstGeom prst="rect">
            <a:avLst/>
          </a:prstGeom>
        </p:spPr>
        <p:txBody>
          <a:bodyPr lIns="247994" tIns="123997" rIns="247994" bIns="123997"/>
          <a:lstStyle/>
          <a:p>
            <a:fld id="{F035995C-645A-4C48-AD92-95AFBE09FD16}" type="slidenum">
              <a:rPr lang="de-DE" smtClean="0"/>
              <a:t>‹Nr.›</a:t>
            </a:fld>
            <a:endParaRPr lang="de-DE"/>
          </a:p>
        </p:txBody>
      </p:sp>
    </p:spTree>
    <p:extLst>
      <p:ext uri="{BB962C8B-B14F-4D97-AF65-F5344CB8AC3E}">
        <p14:creationId xmlns:p14="http://schemas.microsoft.com/office/powerpoint/2010/main" val="41430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516518454"/>
              </p:ext>
            </p:extLst>
          </p:nvPr>
        </p:nvGraphicFramePr>
        <p:xfrm>
          <a:off x="1590" y="1193"/>
          <a:ext cx="1587" cy="1190"/>
        </p:xfrm>
        <a:graphic>
          <a:graphicData uri="http://schemas.openxmlformats.org/presentationml/2006/ole">
            <mc:AlternateContent xmlns:mc="http://schemas.openxmlformats.org/markup-compatibility/2006">
              <mc:Choice xmlns:v="urn:schemas-microsoft-com:vml" Requires="v">
                <p:oleObj name="think-cell Slide" r:id="rId4" imgW="493" imgH="493" progId="TCLayout.ActiveDocument.1">
                  <p:embed/>
                </p:oleObj>
              </mc:Choice>
              <mc:Fallback>
                <p:oleObj name="think-cell Slide" r:id="rId4" imgW="493" imgH="493" progId="TCLayout.ActiveDocument.1">
                  <p:embed/>
                  <p:pic>
                    <p:nvPicPr>
                      <p:cNvPr id="2" name="Object 1" hidden="1"/>
                      <p:cNvPicPr/>
                      <p:nvPr/>
                    </p:nvPicPr>
                    <p:blipFill>
                      <a:blip r:embed="rId5"/>
                      <a:stretch>
                        <a:fillRect/>
                      </a:stretch>
                    </p:blipFill>
                    <p:spPr>
                      <a:xfrm>
                        <a:off x="1590" y="1193"/>
                        <a:ext cx="1587" cy="1190"/>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CCB366A3-042E-4D79-A1A7-600E8307FE43}"/>
              </a:ext>
            </a:extLst>
          </p:cNvPr>
          <p:cNvSpPr/>
          <p:nvPr>
            <p:custDataLst>
              <p:tags r:id="rId2"/>
            </p:custDataLst>
          </p:nvPr>
        </p:nvSpPr>
        <p:spPr>
          <a:xfrm>
            <a:off x="0" y="0"/>
            <a:ext cx="158750" cy="158750"/>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de-DE" sz="2400" b="0" i="0" baseline="0" dirty="0" err="1">
              <a:solidFill>
                <a:schemeClr val="tx1"/>
              </a:solidFill>
              <a:latin typeface="BundesSerif Office" panose="02050002050300000203" pitchFamily="18" charset="-18"/>
              <a:ea typeface="ＭＳ Ｐゴシック" panose="020B0600070205080204" pitchFamily="34" charset="-128"/>
              <a:cs typeface="+mj-cs"/>
              <a:sym typeface="BundesSerif Office" panose="02050002050300000203" pitchFamily="18" charset="-18"/>
            </a:endParaRPr>
          </a:p>
        </p:txBody>
      </p:sp>
      <p:sp>
        <p:nvSpPr>
          <p:cNvPr id="5" name="Title Placeholder 2">
            <a:extLst>
              <a:ext uri="{FF2B5EF4-FFF2-40B4-BE49-F238E27FC236}">
                <a16:creationId xmlns:a16="http://schemas.microsoft.com/office/drawing/2014/main" id="{FFAB708A-F6AD-45E6-A489-D852CFC13AB1}"/>
              </a:ext>
            </a:extLst>
          </p:cNvPr>
          <p:cNvSpPr>
            <a:spLocks noGrp="1" noChangeArrowheads="1"/>
          </p:cNvSpPr>
          <p:nvPr>
            <p:ph type="title"/>
          </p:nvPr>
        </p:nvSpPr>
        <p:spPr bwMode="gray">
          <a:xfrm>
            <a:off x="487362" y="285784"/>
            <a:ext cx="832855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eaLnBrk="1">
              <a:tabLst>
                <a:tab pos="447675" algn="l"/>
              </a:tabLst>
              <a:defRPr>
                <a:ea typeface="+mj-ea"/>
              </a:defRPr>
            </a:lvl1pPr>
          </a:lstStyle>
          <a:p>
            <a:pPr lvl="0"/>
            <a:r>
              <a:rPr lang="de-DE" noProof="0"/>
              <a:t>Click to edit Master title style</a:t>
            </a:r>
            <a:endParaRPr lang="de-DE" noProof="0" dirty="0"/>
          </a:p>
        </p:txBody>
      </p:sp>
    </p:spTree>
    <p:extLst>
      <p:ext uri="{BB962C8B-B14F-4D97-AF65-F5344CB8AC3E}">
        <p14:creationId xmlns:p14="http://schemas.microsoft.com/office/powerpoint/2010/main" val="336791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Agenda">
    <p:bg bwMode="invGray">
      <p:bgPr>
        <a:solidFill>
          <a:srgbClr val="337299"/>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954860774"/>
              </p:ext>
            </p:extLst>
          </p:nvPr>
        </p:nvGraphicFramePr>
        <p:xfrm>
          <a:off x="1590" y="1193"/>
          <a:ext cx="1587" cy="1190"/>
        </p:xfrm>
        <a:graphic>
          <a:graphicData uri="http://schemas.openxmlformats.org/presentationml/2006/ole">
            <mc:AlternateContent xmlns:mc="http://schemas.openxmlformats.org/markup-compatibility/2006">
              <mc:Choice xmlns:v="urn:schemas-microsoft-com:vml" Requires="v">
                <p:oleObj name="think-cell Slide" r:id="rId4" imgW="493" imgH="493" progId="TCLayout.ActiveDocument.1">
                  <p:embed/>
                </p:oleObj>
              </mc:Choice>
              <mc:Fallback>
                <p:oleObj name="think-cell Slide" r:id="rId4" imgW="493" imgH="493" progId="TCLayout.ActiveDocument.1">
                  <p:embed/>
                  <p:pic>
                    <p:nvPicPr>
                      <p:cNvPr id="2" name="Object 1" hidden="1"/>
                      <p:cNvPicPr/>
                      <p:nvPr/>
                    </p:nvPicPr>
                    <p:blipFill>
                      <a:blip r:embed="rId5"/>
                      <a:stretch>
                        <a:fillRect/>
                      </a:stretch>
                    </p:blipFill>
                    <p:spPr>
                      <a:xfrm>
                        <a:off x="1590" y="1193"/>
                        <a:ext cx="1587" cy="1190"/>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EBFA1D42-D8B1-4825-8388-43EB8384003D}"/>
              </a:ext>
            </a:extLst>
          </p:cNvPr>
          <p:cNvSpPr/>
          <p:nvPr>
            <p:custDataLst>
              <p:tags r:id="rId2"/>
            </p:custDataLst>
          </p:nvPr>
        </p:nvSpPr>
        <p:spPr>
          <a:xfrm>
            <a:off x="0" y="0"/>
            <a:ext cx="158750" cy="158750"/>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de-DE" sz="2400" b="0" i="0" baseline="0" dirty="0" err="1">
              <a:solidFill>
                <a:schemeClr val="tx1"/>
              </a:solidFill>
              <a:latin typeface="BundesSerif Office" panose="02050002050300000203" pitchFamily="18" charset="-18"/>
              <a:ea typeface="ＭＳ Ｐゴシック" panose="020B0600070205080204" pitchFamily="34" charset="-128"/>
              <a:cs typeface="+mj-cs"/>
              <a:sym typeface="BundesSerif Office" panose="02050002050300000203" pitchFamily="18" charset="-18"/>
            </a:endParaRPr>
          </a:p>
        </p:txBody>
      </p:sp>
      <p:sp>
        <p:nvSpPr>
          <p:cNvPr id="5" name="Title Placeholder 2">
            <a:extLst>
              <a:ext uri="{FF2B5EF4-FFF2-40B4-BE49-F238E27FC236}">
                <a16:creationId xmlns:a16="http://schemas.microsoft.com/office/drawing/2014/main" id="{C1C7924A-A778-43FB-A0EC-775FDC193748}"/>
              </a:ext>
            </a:extLst>
          </p:cNvPr>
          <p:cNvSpPr>
            <a:spLocks noGrp="1" noChangeArrowheads="1"/>
          </p:cNvSpPr>
          <p:nvPr>
            <p:ph type="title"/>
          </p:nvPr>
        </p:nvSpPr>
        <p:spPr bwMode="gray">
          <a:xfrm>
            <a:off x="487362" y="285784"/>
            <a:ext cx="832855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eaLnBrk="1">
              <a:tabLst>
                <a:tab pos="447675" algn="l"/>
              </a:tabLst>
              <a:defRPr>
                <a:solidFill>
                  <a:schemeClr val="bg1"/>
                </a:solidFill>
                <a:ea typeface="+mj-ea"/>
              </a:defRPr>
            </a:lvl1pPr>
          </a:lstStyle>
          <a:p>
            <a:pPr lvl="0"/>
            <a:r>
              <a:rPr lang="de-DE" noProof="0"/>
              <a:t>Click to edit Master title style</a:t>
            </a:r>
            <a:endParaRPr lang="de-DE" noProof="0" dirty="0"/>
          </a:p>
        </p:txBody>
      </p:sp>
    </p:spTree>
    <p:extLst>
      <p:ext uri="{BB962C8B-B14F-4D97-AF65-F5344CB8AC3E}">
        <p14:creationId xmlns:p14="http://schemas.microsoft.com/office/powerpoint/2010/main" val="3678755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F268202C-BC3B-4369-A21A-70CF8C3C86E3}"/>
              </a:ext>
            </a:extLst>
          </p:cNvPr>
          <p:cNvGraphicFramePr>
            <a:graphicFrameLocks noChangeAspect="1"/>
          </p:cNvGraphicFramePr>
          <p:nvPr>
            <p:custDataLst>
              <p:tags r:id="rId1"/>
            </p:custDataLst>
            <p:extLst>
              <p:ext uri="{D42A27DB-BD31-4B8C-83A1-F6EECF244321}">
                <p14:modId xmlns:p14="http://schemas.microsoft.com/office/powerpoint/2010/main" val="17008590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524" imgH="526" progId="TCLayout.ActiveDocument.1">
                  <p:embed/>
                </p:oleObj>
              </mc:Choice>
              <mc:Fallback>
                <p:oleObj name="think-cell Slide" r:id="rId4" imgW="524" imgH="526" progId="TCLayout.ActiveDocument.1">
                  <p:embed/>
                  <p:pic>
                    <p:nvPicPr>
                      <p:cNvPr id="3" name="Object 2" hidden="1">
                        <a:extLst>
                          <a:ext uri="{FF2B5EF4-FFF2-40B4-BE49-F238E27FC236}">
                            <a16:creationId xmlns:a16="http://schemas.microsoft.com/office/drawing/2014/main" id="{F268202C-BC3B-4369-A21A-70CF8C3C86E3}"/>
                          </a:ext>
                        </a:extLst>
                      </p:cNvPr>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C66519F-5613-4854-AF23-A1766DAF88FA}"/>
              </a:ext>
            </a:extLst>
          </p:cNvPr>
          <p:cNvSpPr/>
          <p:nvPr>
            <p:custDataLst>
              <p:tags r:id="rId2"/>
            </p:custDataLst>
          </p:nvPr>
        </p:nvSpPr>
        <p:spPr>
          <a:xfrm>
            <a:off x="0" y="0"/>
            <a:ext cx="158750" cy="158750"/>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de-DE" sz="2400" b="0" i="0" baseline="0" dirty="0" err="1">
              <a:solidFill>
                <a:schemeClr val="tx1"/>
              </a:solidFill>
              <a:latin typeface="BundesSerif Office" panose="02050002050300000203" pitchFamily="18" charset="-18"/>
              <a:ea typeface="ＭＳ Ｐゴシック" panose="020B0600070205080204" pitchFamily="34" charset="-128"/>
              <a:cs typeface="+mj-cs"/>
              <a:sym typeface="BundesSerif Office" panose="02050002050300000203" pitchFamily="18" charset="-18"/>
            </a:endParaRPr>
          </a:p>
        </p:txBody>
      </p:sp>
      <p:sp>
        <p:nvSpPr>
          <p:cNvPr id="2" name="Title 1">
            <a:extLst>
              <a:ext uri="{FF2B5EF4-FFF2-40B4-BE49-F238E27FC236}">
                <a16:creationId xmlns:a16="http://schemas.microsoft.com/office/drawing/2014/main" id="{46041B44-714D-45DB-A5FE-329DC0725E5F}"/>
              </a:ext>
            </a:extLst>
          </p:cNvPr>
          <p:cNvSpPr>
            <a:spLocks noGrp="1"/>
          </p:cNvSpPr>
          <p:nvPr>
            <p:ph type="title"/>
          </p:nvPr>
        </p:nvSpPr>
        <p:spPr/>
        <p:txBody>
          <a:bodyPr/>
          <a:lstStyle/>
          <a:p>
            <a:r>
              <a:rPr lang="de-DE"/>
              <a:t>Click to edit Master title style</a:t>
            </a:r>
            <a:endParaRPr lang="de-DE" dirty="0"/>
          </a:p>
        </p:txBody>
      </p:sp>
    </p:spTree>
    <p:extLst>
      <p:ext uri="{BB962C8B-B14F-4D97-AF65-F5344CB8AC3E}">
        <p14:creationId xmlns:p14="http://schemas.microsoft.com/office/powerpoint/2010/main" val="4061905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8230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nvPr>
        </p:nvGraphicFramePr>
        <p:xfrm>
          <a:off x="0" y="0"/>
          <a:ext cx="47940" cy="38179"/>
        </p:xfrm>
        <a:graphic>
          <a:graphicData uri="http://schemas.openxmlformats.org/presentationml/2006/ole">
            <mc:AlternateContent xmlns:mc="http://schemas.openxmlformats.org/markup-compatibility/2006">
              <mc:Choice xmlns:v="urn:schemas-microsoft-com:vml" Requires="v">
                <p:oleObj name="think-cell Slide" r:id="rId4" imgW="216" imgH="216" progId="TCLayout.ActiveDocument.1">
                  <p:embed/>
                </p:oleObj>
              </mc:Choice>
              <mc:Fallback>
                <p:oleObj name="think-cell Slide" r:id="rId4" imgW="216" imgH="216" progId="TCLayout.ActiveDocument.1">
                  <p:embed/>
                  <p:pic>
                    <p:nvPicPr>
                      <p:cNvPr id="2" name="Object 1" hidden="1"/>
                      <p:cNvPicPr/>
                      <p:nvPr/>
                    </p:nvPicPr>
                    <p:blipFill>
                      <a:blip r:embed="rId5"/>
                      <a:stretch>
                        <a:fillRect/>
                      </a:stretch>
                    </p:blipFill>
                    <p:spPr>
                      <a:xfrm>
                        <a:off x="0" y="0"/>
                        <a:ext cx="47940" cy="38179"/>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9CFD28E5-EEE7-4556-9406-9440672231C1}"/>
              </a:ext>
            </a:extLst>
          </p:cNvPr>
          <p:cNvSpPr/>
          <p:nvPr userDrawn="1">
            <p:custDataLst>
              <p:tags r:id="rId2"/>
            </p:custDataLst>
          </p:nvPr>
        </p:nvSpPr>
        <p:spPr>
          <a:xfrm>
            <a:off x="0" y="0"/>
            <a:ext cx="47940" cy="38179"/>
          </a:xfrm>
          <a:prstGeom prst="rect">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en-US" sz="1563" b="1" i="0" baseline="0" dirty="0" err="1">
              <a:solidFill>
                <a:schemeClr val="tx1"/>
              </a:solidFill>
              <a:latin typeface="BundesSans Regular" panose="020B0002030500000203" pitchFamily="34" charset="0"/>
              <a:ea typeface="ＭＳ Ｐゴシック" panose="020B0600070205080204" pitchFamily="34" charset="-128"/>
              <a:cs typeface="+mj-cs"/>
              <a:sym typeface="BundesSans Regular" panose="020B0002030500000203" pitchFamily="34" charset="0"/>
            </a:endParaRPr>
          </a:p>
        </p:txBody>
      </p:sp>
      <p:sp>
        <p:nvSpPr>
          <p:cNvPr id="7" name="Title Placeholder 2">
            <a:extLst>
              <a:ext uri="{FF2B5EF4-FFF2-40B4-BE49-F238E27FC236}">
                <a16:creationId xmlns:a16="http://schemas.microsoft.com/office/drawing/2014/main" id="{D618BCD1-3F9E-4492-A252-969D3C0C3A79}"/>
              </a:ext>
            </a:extLst>
          </p:cNvPr>
          <p:cNvSpPr>
            <a:spLocks noGrp="1"/>
          </p:cNvSpPr>
          <p:nvPr>
            <p:ph type="title"/>
          </p:nvPr>
        </p:nvSpPr>
        <p:spPr bwMode="gray">
          <a:xfrm>
            <a:off x="306382" y="185396"/>
            <a:ext cx="8541606" cy="240565"/>
          </a:xfrm>
          <a:prstGeom prst="rect">
            <a:avLst/>
          </a:prstGeom>
        </p:spPr>
        <p:txBody>
          <a:bodyPr vert="horz" wrap="square" lIns="0" tIns="0" rIns="0" bIns="0" rtlCol="0" anchor="ctr">
            <a:spAutoFit/>
          </a:bodyPr>
          <a:lstStyle/>
          <a:p>
            <a:r>
              <a:rPr lang="en-US"/>
              <a:t>Click to edit Master title style</a:t>
            </a:r>
            <a:endParaRPr lang="de-DE" dirty="0"/>
          </a:p>
        </p:txBody>
      </p:sp>
    </p:spTree>
    <p:extLst>
      <p:ext uri="{BB962C8B-B14F-4D97-AF65-F5344CB8AC3E}">
        <p14:creationId xmlns:p14="http://schemas.microsoft.com/office/powerpoint/2010/main" val="426988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nvPr>
        </p:nvGraphicFramePr>
        <p:xfrm>
          <a:off x="0" y="0"/>
          <a:ext cx="47940" cy="38179"/>
        </p:xfrm>
        <a:graphic>
          <a:graphicData uri="http://schemas.openxmlformats.org/presentationml/2006/ole">
            <mc:AlternateContent xmlns:mc="http://schemas.openxmlformats.org/markup-compatibility/2006">
              <mc:Choice xmlns:v="urn:schemas-microsoft-com:vml" Requires="v">
                <p:oleObj name="think-cell Slide" r:id="rId4" imgW="216" imgH="216" progId="TCLayout.ActiveDocument.1">
                  <p:embed/>
                </p:oleObj>
              </mc:Choice>
              <mc:Fallback>
                <p:oleObj name="think-cell Slide" r:id="rId4" imgW="216" imgH="216" progId="TCLayout.ActiveDocument.1">
                  <p:embed/>
                  <p:pic>
                    <p:nvPicPr>
                      <p:cNvPr id="2" name="Object 1" hidden="1"/>
                      <p:cNvPicPr/>
                      <p:nvPr/>
                    </p:nvPicPr>
                    <p:blipFill>
                      <a:blip r:embed="rId5"/>
                      <a:stretch>
                        <a:fillRect/>
                      </a:stretch>
                    </p:blipFill>
                    <p:spPr>
                      <a:xfrm>
                        <a:off x="0" y="0"/>
                        <a:ext cx="47940" cy="38179"/>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9CFD28E5-EEE7-4556-9406-9440672231C1}"/>
              </a:ext>
            </a:extLst>
          </p:cNvPr>
          <p:cNvSpPr/>
          <p:nvPr userDrawn="1">
            <p:custDataLst>
              <p:tags r:id="rId2"/>
            </p:custDataLst>
          </p:nvPr>
        </p:nvSpPr>
        <p:spPr>
          <a:xfrm>
            <a:off x="0" y="0"/>
            <a:ext cx="47940" cy="38179"/>
          </a:xfrm>
          <a:prstGeom prst="rect">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en-US" sz="1563" b="1" i="0" baseline="0" dirty="0" err="1">
              <a:solidFill>
                <a:schemeClr val="tx1"/>
              </a:solidFill>
              <a:latin typeface="BundesSans Regular" panose="020B0002030500000203" pitchFamily="34" charset="0"/>
              <a:ea typeface="ＭＳ Ｐゴシック" panose="020B0600070205080204" pitchFamily="34" charset="-128"/>
              <a:cs typeface="+mj-cs"/>
              <a:sym typeface="BundesSans Regular" panose="020B0002030500000203" pitchFamily="34" charset="0"/>
            </a:endParaRPr>
          </a:p>
        </p:txBody>
      </p:sp>
      <p:sp>
        <p:nvSpPr>
          <p:cNvPr id="7" name="Title Placeholder 2">
            <a:extLst>
              <a:ext uri="{FF2B5EF4-FFF2-40B4-BE49-F238E27FC236}">
                <a16:creationId xmlns:a16="http://schemas.microsoft.com/office/drawing/2014/main" id="{D618BCD1-3F9E-4492-A252-969D3C0C3A79}"/>
              </a:ext>
            </a:extLst>
          </p:cNvPr>
          <p:cNvSpPr>
            <a:spLocks noGrp="1"/>
          </p:cNvSpPr>
          <p:nvPr>
            <p:ph type="title"/>
          </p:nvPr>
        </p:nvSpPr>
        <p:spPr bwMode="gray">
          <a:xfrm>
            <a:off x="306382" y="185396"/>
            <a:ext cx="8541606" cy="240565"/>
          </a:xfrm>
          <a:prstGeom prst="rect">
            <a:avLst/>
          </a:prstGeom>
        </p:spPr>
        <p:txBody>
          <a:bodyPr vert="horz" wrap="square" lIns="0" tIns="0" rIns="0" bIns="0" rtlCol="0" anchor="ctr">
            <a:spAutoFit/>
          </a:bodyPr>
          <a:lstStyle/>
          <a:p>
            <a:r>
              <a:rPr lang="en-US"/>
              <a:t>Click to edit Master title style</a:t>
            </a:r>
            <a:endParaRPr lang="de-DE" dirty="0"/>
          </a:p>
        </p:txBody>
      </p:sp>
    </p:spTree>
    <p:extLst>
      <p:ext uri="{BB962C8B-B14F-4D97-AF65-F5344CB8AC3E}">
        <p14:creationId xmlns:p14="http://schemas.microsoft.com/office/powerpoint/2010/main" val="2107513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590" y="1193"/>
          <a:ext cx="1587" cy="1190"/>
        </p:xfrm>
        <a:graphic>
          <a:graphicData uri="http://schemas.openxmlformats.org/presentationml/2006/ole">
            <mc:AlternateContent xmlns:mc="http://schemas.openxmlformats.org/markup-compatibility/2006">
              <mc:Choice xmlns:v="urn:schemas-microsoft-com:vml" Requires="v">
                <p:oleObj name="think-cell Slide" r:id="rId4" imgW="493" imgH="493" progId="TCLayout.ActiveDocument.1">
                  <p:embed/>
                </p:oleObj>
              </mc:Choice>
              <mc:Fallback>
                <p:oleObj name="think-cell Slide" r:id="rId4" imgW="493" imgH="493" progId="TCLayout.ActiveDocument.1">
                  <p:embed/>
                  <p:pic>
                    <p:nvPicPr>
                      <p:cNvPr id="2" name="Object 1" hidden="1"/>
                      <p:cNvPicPr/>
                      <p:nvPr/>
                    </p:nvPicPr>
                    <p:blipFill>
                      <a:blip r:embed="rId5"/>
                      <a:stretch>
                        <a:fillRect/>
                      </a:stretch>
                    </p:blipFill>
                    <p:spPr>
                      <a:xfrm>
                        <a:off x="1590" y="1193"/>
                        <a:ext cx="1587" cy="1190"/>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0460B56F-C52D-4532-B51C-784D0C9D3198}"/>
              </a:ext>
            </a:extLst>
          </p:cNvPr>
          <p:cNvSpPr/>
          <p:nvPr>
            <p:custDataLst>
              <p:tags r:id="rId2"/>
            </p:custDataLst>
          </p:nvPr>
        </p:nvSpPr>
        <p:spPr>
          <a:xfrm>
            <a:off x="0" y="0"/>
            <a:ext cx="158750" cy="158750"/>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de-DE" sz="2900" b="0" i="0" baseline="0" dirty="0" err="1">
              <a:solidFill>
                <a:schemeClr val="tx1"/>
              </a:solidFill>
              <a:latin typeface="BundesSerif Office" panose="02050002050300000203" pitchFamily="18" charset="-18"/>
              <a:ea typeface="ＭＳ Ｐゴシック" panose="020B0600070205080204" pitchFamily="34" charset="-128"/>
              <a:cs typeface="+mj-cs"/>
              <a:sym typeface="BundesSerif Office" panose="02050002050300000203" pitchFamily="18" charset="-18"/>
            </a:endParaRPr>
          </a:p>
        </p:txBody>
      </p:sp>
      <p:sp>
        <p:nvSpPr>
          <p:cNvPr id="9" name="Document type" hidden="1"/>
          <p:cNvSpPr txBox="1">
            <a:spLocks noChangeArrowheads="1"/>
          </p:cNvSpPr>
          <p:nvPr/>
        </p:nvSpPr>
        <p:spPr bwMode="gray">
          <a:xfrm>
            <a:off x="975445" y="4102300"/>
            <a:ext cx="4945512" cy="184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de-DE" sz="1200" baseline="0" noProof="0" dirty="0">
                <a:latin typeface="+mn-lt"/>
              </a:rPr>
              <a:t>Dokument</a:t>
            </a:r>
          </a:p>
        </p:txBody>
      </p:sp>
      <p:sp>
        <p:nvSpPr>
          <p:cNvPr id="10" name="Date" hidden="1"/>
          <p:cNvSpPr txBox="1">
            <a:spLocks noChangeArrowheads="1"/>
          </p:cNvSpPr>
          <p:nvPr/>
        </p:nvSpPr>
        <p:spPr bwMode="gray">
          <a:xfrm>
            <a:off x="975445" y="4327042"/>
            <a:ext cx="4945512" cy="184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de-DE" sz="1200" baseline="0" noProof="0" dirty="0">
                <a:latin typeface="+mn-lt"/>
              </a:rPr>
              <a:t>Ort, Datum</a:t>
            </a:r>
          </a:p>
        </p:txBody>
      </p:sp>
      <p:sp>
        <p:nvSpPr>
          <p:cNvPr id="13314" name="Rectangle 1026"/>
          <p:cNvSpPr>
            <a:spLocks noGrp="1" noChangeArrowheads="1"/>
          </p:cNvSpPr>
          <p:nvPr>
            <p:ph type="ctrTitle"/>
          </p:nvPr>
        </p:nvSpPr>
        <p:spPr bwMode="gray">
          <a:xfrm>
            <a:off x="975445" y="2064694"/>
            <a:ext cx="4945512" cy="446276"/>
          </a:xfrm>
          <a:prstGeom prst="rect">
            <a:avLst/>
          </a:prstGeom>
        </p:spPr>
        <p:txBody>
          <a:bodyPr wrap="square">
            <a:spAutoFit/>
          </a:bodyPr>
          <a:lstStyle>
            <a:lvl1pPr>
              <a:defRPr sz="2900" b="0" baseline="0">
                <a:latin typeface="+mj-lt"/>
                <a:ea typeface="+mj-ea"/>
              </a:defRPr>
            </a:lvl1pPr>
          </a:lstStyle>
          <a:p>
            <a:pPr lvl="0"/>
            <a:r>
              <a:rPr lang="de-DE" noProof="0"/>
              <a:t>Click to edit Master title style</a:t>
            </a:r>
            <a:endParaRPr lang="de-DE" noProof="0" dirty="0"/>
          </a:p>
        </p:txBody>
      </p:sp>
      <p:sp>
        <p:nvSpPr>
          <p:cNvPr id="13315" name="Rectangle 1027"/>
          <p:cNvSpPr>
            <a:spLocks noGrp="1" noChangeArrowheads="1"/>
          </p:cNvSpPr>
          <p:nvPr>
            <p:ph type="subTitle" idx="1"/>
          </p:nvPr>
        </p:nvSpPr>
        <p:spPr bwMode="gray">
          <a:xfrm>
            <a:off x="975445" y="3475912"/>
            <a:ext cx="4945512" cy="276999"/>
          </a:xfrm>
          <a:prstGeom prst="rect">
            <a:avLst/>
          </a:prstGeom>
        </p:spPr>
        <p:txBody>
          <a:bodyPr wrap="square">
            <a:spAutoFit/>
          </a:bodyPr>
          <a:lstStyle>
            <a:lvl1pPr>
              <a:defRPr sz="1800" baseline="0">
                <a:latin typeface="+mn-lt"/>
                <a:ea typeface="+mj-ea"/>
              </a:defRPr>
            </a:lvl1pPr>
          </a:lstStyle>
          <a:p>
            <a:pPr lvl="0"/>
            <a:r>
              <a:rPr lang="de-DE" noProof="0"/>
              <a:t>Click to edit Master subtitle style</a:t>
            </a:r>
            <a:endParaRPr lang="de-DE" noProof="0" dirty="0"/>
          </a:p>
        </p:txBody>
      </p:sp>
    </p:spTree>
    <p:extLst>
      <p:ext uri="{BB962C8B-B14F-4D97-AF65-F5344CB8AC3E}">
        <p14:creationId xmlns:p14="http://schemas.microsoft.com/office/powerpoint/2010/main" val="1531420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590" y="1193"/>
          <a:ext cx="1587" cy="1190"/>
        </p:xfrm>
        <a:graphic>
          <a:graphicData uri="http://schemas.openxmlformats.org/presentationml/2006/ole">
            <mc:AlternateContent xmlns:mc="http://schemas.openxmlformats.org/markup-compatibility/2006">
              <mc:Choice xmlns:v="urn:schemas-microsoft-com:vml" Requires="v">
                <p:oleObj name="think-cell Slide" r:id="rId4" imgW="493" imgH="493" progId="TCLayout.ActiveDocument.1">
                  <p:embed/>
                </p:oleObj>
              </mc:Choice>
              <mc:Fallback>
                <p:oleObj name="think-cell Slide" r:id="rId4" imgW="493" imgH="493" progId="TCLayout.ActiveDocument.1">
                  <p:embed/>
                  <p:pic>
                    <p:nvPicPr>
                      <p:cNvPr id="2" name="Object 1" hidden="1"/>
                      <p:cNvPicPr/>
                      <p:nvPr/>
                    </p:nvPicPr>
                    <p:blipFill>
                      <a:blip r:embed="rId5"/>
                      <a:stretch>
                        <a:fillRect/>
                      </a:stretch>
                    </p:blipFill>
                    <p:spPr>
                      <a:xfrm>
                        <a:off x="1590" y="1193"/>
                        <a:ext cx="1587" cy="1190"/>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CCB366A3-042E-4D79-A1A7-600E8307FE43}"/>
              </a:ext>
            </a:extLst>
          </p:cNvPr>
          <p:cNvSpPr/>
          <p:nvPr>
            <p:custDataLst>
              <p:tags r:id="rId2"/>
            </p:custDataLst>
          </p:nvPr>
        </p:nvSpPr>
        <p:spPr>
          <a:xfrm>
            <a:off x="0" y="0"/>
            <a:ext cx="158750" cy="158750"/>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de-DE" sz="2400" b="0" i="0" baseline="0" dirty="0" err="1">
              <a:solidFill>
                <a:schemeClr val="tx1"/>
              </a:solidFill>
              <a:latin typeface="BundesSerif Office" panose="02050002050300000203" pitchFamily="18" charset="-18"/>
              <a:ea typeface="ＭＳ Ｐゴシック" panose="020B0600070205080204" pitchFamily="34" charset="-128"/>
              <a:cs typeface="+mj-cs"/>
              <a:sym typeface="BundesSerif Office" panose="02050002050300000203" pitchFamily="18" charset="-18"/>
            </a:endParaRPr>
          </a:p>
        </p:txBody>
      </p:sp>
      <p:sp>
        <p:nvSpPr>
          <p:cNvPr id="5" name="Title Placeholder 2">
            <a:extLst>
              <a:ext uri="{FF2B5EF4-FFF2-40B4-BE49-F238E27FC236}">
                <a16:creationId xmlns:a16="http://schemas.microsoft.com/office/drawing/2014/main" id="{FFAB708A-F6AD-45E6-A489-D852CFC13AB1}"/>
              </a:ext>
            </a:extLst>
          </p:cNvPr>
          <p:cNvSpPr>
            <a:spLocks noGrp="1" noChangeArrowheads="1"/>
          </p:cNvSpPr>
          <p:nvPr>
            <p:ph type="title"/>
          </p:nvPr>
        </p:nvSpPr>
        <p:spPr bwMode="gray">
          <a:xfrm>
            <a:off x="487362" y="285784"/>
            <a:ext cx="832855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eaLnBrk="1">
              <a:tabLst>
                <a:tab pos="447675" algn="l"/>
              </a:tabLst>
              <a:defRPr>
                <a:ea typeface="+mj-ea"/>
              </a:defRPr>
            </a:lvl1pPr>
          </a:lstStyle>
          <a:p>
            <a:pPr lvl="0"/>
            <a:r>
              <a:rPr lang="de-DE" noProof="0"/>
              <a:t>Click to edit Master title style</a:t>
            </a:r>
            <a:endParaRPr lang="de-DE" noProof="0" dirty="0"/>
          </a:p>
        </p:txBody>
      </p:sp>
    </p:spTree>
    <p:extLst>
      <p:ext uri="{BB962C8B-B14F-4D97-AF65-F5344CB8AC3E}">
        <p14:creationId xmlns:p14="http://schemas.microsoft.com/office/powerpoint/2010/main" val="2559587406"/>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tags" Target="../tags/tag8.xml"/><Relationship Id="rId18" Type="http://schemas.openxmlformats.org/officeDocument/2006/relationships/tags" Target="../tags/tag13.xml"/><Relationship Id="rId26" Type="http://schemas.openxmlformats.org/officeDocument/2006/relationships/tags" Target="../tags/tag21.xml"/><Relationship Id="rId39" Type="http://schemas.openxmlformats.org/officeDocument/2006/relationships/image" Target="../media/image1.emf"/><Relationship Id="rId21" Type="http://schemas.openxmlformats.org/officeDocument/2006/relationships/tags" Target="../tags/tag16.xml"/><Relationship Id="rId34" Type="http://schemas.openxmlformats.org/officeDocument/2006/relationships/tags" Target="../tags/tag29.xml"/><Relationship Id="rId7" Type="http://schemas.openxmlformats.org/officeDocument/2006/relationships/tags" Target="../tags/tag2.xml"/><Relationship Id="rId12" Type="http://schemas.openxmlformats.org/officeDocument/2006/relationships/tags" Target="../tags/tag7.xml"/><Relationship Id="rId17" Type="http://schemas.openxmlformats.org/officeDocument/2006/relationships/tags" Target="../tags/tag12.xml"/><Relationship Id="rId25" Type="http://schemas.openxmlformats.org/officeDocument/2006/relationships/tags" Target="../tags/tag20.xml"/><Relationship Id="rId33" Type="http://schemas.openxmlformats.org/officeDocument/2006/relationships/tags" Target="../tags/tag28.xml"/><Relationship Id="rId38"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tags" Target="../tags/tag11.xml"/><Relationship Id="rId20" Type="http://schemas.openxmlformats.org/officeDocument/2006/relationships/tags" Target="../tags/tag15.xml"/><Relationship Id="rId29" Type="http://schemas.openxmlformats.org/officeDocument/2006/relationships/tags" Target="../tags/tag24.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tags" Target="../tags/tag6.xml"/><Relationship Id="rId24" Type="http://schemas.openxmlformats.org/officeDocument/2006/relationships/tags" Target="../tags/tag19.xml"/><Relationship Id="rId32" Type="http://schemas.openxmlformats.org/officeDocument/2006/relationships/tags" Target="../tags/tag27.xml"/><Relationship Id="rId37" Type="http://schemas.openxmlformats.org/officeDocument/2006/relationships/tags" Target="../tags/tag32.xml"/><Relationship Id="rId5" Type="http://schemas.openxmlformats.org/officeDocument/2006/relationships/slideLayout" Target="../slideLayouts/slideLayout5.xml"/><Relationship Id="rId15" Type="http://schemas.openxmlformats.org/officeDocument/2006/relationships/tags" Target="../tags/tag10.xml"/><Relationship Id="rId23" Type="http://schemas.openxmlformats.org/officeDocument/2006/relationships/tags" Target="../tags/tag18.xml"/><Relationship Id="rId28" Type="http://schemas.openxmlformats.org/officeDocument/2006/relationships/tags" Target="../tags/tag23.xml"/><Relationship Id="rId36" Type="http://schemas.openxmlformats.org/officeDocument/2006/relationships/tags" Target="../tags/tag31.xml"/><Relationship Id="rId10" Type="http://schemas.openxmlformats.org/officeDocument/2006/relationships/tags" Target="../tags/tag5.xml"/><Relationship Id="rId19" Type="http://schemas.openxmlformats.org/officeDocument/2006/relationships/tags" Target="../tags/tag14.xml"/><Relationship Id="rId31" Type="http://schemas.openxmlformats.org/officeDocument/2006/relationships/tags" Target="../tags/tag26.xml"/><Relationship Id="rId4" Type="http://schemas.openxmlformats.org/officeDocument/2006/relationships/slideLayout" Target="../slideLayouts/slideLayout4.xml"/><Relationship Id="rId9" Type="http://schemas.openxmlformats.org/officeDocument/2006/relationships/tags" Target="../tags/tag4.xml"/><Relationship Id="rId14" Type="http://schemas.openxmlformats.org/officeDocument/2006/relationships/tags" Target="../tags/tag9.xml"/><Relationship Id="rId22" Type="http://schemas.openxmlformats.org/officeDocument/2006/relationships/tags" Target="../tags/tag17.xml"/><Relationship Id="rId27" Type="http://schemas.openxmlformats.org/officeDocument/2006/relationships/tags" Target="../tags/tag22.xml"/><Relationship Id="rId30" Type="http://schemas.openxmlformats.org/officeDocument/2006/relationships/tags" Target="../tags/tag25.xml"/><Relationship Id="rId35" Type="http://schemas.openxmlformats.org/officeDocument/2006/relationships/tags" Target="../tags/tag30.xml"/><Relationship Id="rId8" Type="http://schemas.openxmlformats.org/officeDocument/2006/relationships/tags" Target="../tags/tag3.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8" Type="http://schemas.openxmlformats.org/officeDocument/2006/relationships/tags" Target="../tags/tag46.xml"/><Relationship Id="rId13" Type="http://schemas.openxmlformats.org/officeDocument/2006/relationships/tags" Target="../tags/tag51.xml"/><Relationship Id="rId18" Type="http://schemas.openxmlformats.org/officeDocument/2006/relationships/tags" Target="../tags/tag56.xml"/><Relationship Id="rId26" Type="http://schemas.openxmlformats.org/officeDocument/2006/relationships/tags" Target="../tags/tag64.xml"/><Relationship Id="rId3" Type="http://schemas.openxmlformats.org/officeDocument/2006/relationships/tags" Target="../tags/tag41.xml"/><Relationship Id="rId21" Type="http://schemas.openxmlformats.org/officeDocument/2006/relationships/tags" Target="../tags/tag59.xml"/><Relationship Id="rId7" Type="http://schemas.openxmlformats.org/officeDocument/2006/relationships/tags" Target="../tags/tag45.xml"/><Relationship Id="rId12" Type="http://schemas.openxmlformats.org/officeDocument/2006/relationships/tags" Target="../tags/tag50.xml"/><Relationship Id="rId17" Type="http://schemas.openxmlformats.org/officeDocument/2006/relationships/tags" Target="../tags/tag55.xml"/><Relationship Id="rId25" Type="http://schemas.openxmlformats.org/officeDocument/2006/relationships/tags" Target="../tags/tag63.xml"/><Relationship Id="rId2" Type="http://schemas.openxmlformats.org/officeDocument/2006/relationships/theme" Target="../theme/theme2.xml"/><Relationship Id="rId16" Type="http://schemas.openxmlformats.org/officeDocument/2006/relationships/tags" Target="../tags/tag54.xml"/><Relationship Id="rId20" Type="http://schemas.openxmlformats.org/officeDocument/2006/relationships/tags" Target="../tags/tag58.xml"/><Relationship Id="rId29" Type="http://schemas.openxmlformats.org/officeDocument/2006/relationships/tags" Target="../tags/tag67.xml"/><Relationship Id="rId1" Type="http://schemas.openxmlformats.org/officeDocument/2006/relationships/slideLayout" Target="../slideLayouts/slideLayout6.xml"/><Relationship Id="rId6" Type="http://schemas.openxmlformats.org/officeDocument/2006/relationships/tags" Target="../tags/tag44.xml"/><Relationship Id="rId11" Type="http://schemas.openxmlformats.org/officeDocument/2006/relationships/tags" Target="../tags/tag49.xml"/><Relationship Id="rId24" Type="http://schemas.openxmlformats.org/officeDocument/2006/relationships/tags" Target="../tags/tag62.xml"/><Relationship Id="rId5" Type="http://schemas.openxmlformats.org/officeDocument/2006/relationships/tags" Target="../tags/tag43.xml"/><Relationship Id="rId15" Type="http://schemas.openxmlformats.org/officeDocument/2006/relationships/tags" Target="../tags/tag53.xml"/><Relationship Id="rId23" Type="http://schemas.openxmlformats.org/officeDocument/2006/relationships/tags" Target="../tags/tag61.xml"/><Relationship Id="rId28" Type="http://schemas.openxmlformats.org/officeDocument/2006/relationships/tags" Target="../tags/tag66.xml"/><Relationship Id="rId10" Type="http://schemas.openxmlformats.org/officeDocument/2006/relationships/tags" Target="../tags/tag48.xml"/><Relationship Id="rId19" Type="http://schemas.openxmlformats.org/officeDocument/2006/relationships/tags" Target="../tags/tag57.xml"/><Relationship Id="rId31" Type="http://schemas.openxmlformats.org/officeDocument/2006/relationships/image" Target="../media/image1.emf"/><Relationship Id="rId4" Type="http://schemas.openxmlformats.org/officeDocument/2006/relationships/tags" Target="../tags/tag42.xml"/><Relationship Id="rId9" Type="http://schemas.openxmlformats.org/officeDocument/2006/relationships/tags" Target="../tags/tag47.xml"/><Relationship Id="rId14" Type="http://schemas.openxmlformats.org/officeDocument/2006/relationships/tags" Target="../tags/tag52.xml"/><Relationship Id="rId22" Type="http://schemas.openxmlformats.org/officeDocument/2006/relationships/tags" Target="../tags/tag60.xml"/><Relationship Id="rId27" Type="http://schemas.openxmlformats.org/officeDocument/2006/relationships/tags" Target="../tags/tag65.xml"/><Relationship Id="rId30" Type="http://schemas.openxmlformats.org/officeDocument/2006/relationships/oleObject" Target="../embeddings/oleObject6.bin"/></Relationships>
</file>

<file path=ppt/slideMasters/_rels/slideMaster3.xml.rels><?xml version="1.0" encoding="UTF-8" standalone="yes"?>
<Relationships xmlns="http://schemas.openxmlformats.org/package/2006/relationships"><Relationship Id="rId8" Type="http://schemas.openxmlformats.org/officeDocument/2006/relationships/tags" Target="../tags/tag75.xml"/><Relationship Id="rId13" Type="http://schemas.openxmlformats.org/officeDocument/2006/relationships/tags" Target="../tags/tag80.xml"/><Relationship Id="rId18" Type="http://schemas.openxmlformats.org/officeDocument/2006/relationships/tags" Target="../tags/tag85.xml"/><Relationship Id="rId26" Type="http://schemas.openxmlformats.org/officeDocument/2006/relationships/tags" Target="../tags/tag93.xml"/><Relationship Id="rId3" Type="http://schemas.openxmlformats.org/officeDocument/2006/relationships/tags" Target="../tags/tag70.xml"/><Relationship Id="rId21" Type="http://schemas.openxmlformats.org/officeDocument/2006/relationships/tags" Target="../tags/tag88.xml"/><Relationship Id="rId7" Type="http://schemas.openxmlformats.org/officeDocument/2006/relationships/tags" Target="../tags/tag74.xml"/><Relationship Id="rId12" Type="http://schemas.openxmlformats.org/officeDocument/2006/relationships/tags" Target="../tags/tag79.xml"/><Relationship Id="rId17" Type="http://schemas.openxmlformats.org/officeDocument/2006/relationships/tags" Target="../tags/tag84.xml"/><Relationship Id="rId25" Type="http://schemas.openxmlformats.org/officeDocument/2006/relationships/tags" Target="../tags/tag92.xml"/><Relationship Id="rId2" Type="http://schemas.openxmlformats.org/officeDocument/2006/relationships/theme" Target="../theme/theme3.xml"/><Relationship Id="rId16" Type="http://schemas.openxmlformats.org/officeDocument/2006/relationships/tags" Target="../tags/tag83.xml"/><Relationship Id="rId20" Type="http://schemas.openxmlformats.org/officeDocument/2006/relationships/tags" Target="../tags/tag87.xml"/><Relationship Id="rId29" Type="http://schemas.openxmlformats.org/officeDocument/2006/relationships/tags" Target="../tags/tag96.xml"/><Relationship Id="rId1" Type="http://schemas.openxmlformats.org/officeDocument/2006/relationships/slideLayout" Target="../slideLayouts/slideLayout7.xml"/><Relationship Id="rId6" Type="http://schemas.openxmlformats.org/officeDocument/2006/relationships/tags" Target="../tags/tag73.xml"/><Relationship Id="rId11" Type="http://schemas.openxmlformats.org/officeDocument/2006/relationships/tags" Target="../tags/tag78.xml"/><Relationship Id="rId24" Type="http://schemas.openxmlformats.org/officeDocument/2006/relationships/tags" Target="../tags/tag91.xml"/><Relationship Id="rId5" Type="http://schemas.openxmlformats.org/officeDocument/2006/relationships/tags" Target="../tags/tag72.xml"/><Relationship Id="rId15" Type="http://schemas.openxmlformats.org/officeDocument/2006/relationships/tags" Target="../tags/tag82.xml"/><Relationship Id="rId23" Type="http://schemas.openxmlformats.org/officeDocument/2006/relationships/tags" Target="../tags/tag90.xml"/><Relationship Id="rId28" Type="http://schemas.openxmlformats.org/officeDocument/2006/relationships/tags" Target="../tags/tag95.xml"/><Relationship Id="rId10" Type="http://schemas.openxmlformats.org/officeDocument/2006/relationships/tags" Target="../tags/tag77.xml"/><Relationship Id="rId19" Type="http://schemas.openxmlformats.org/officeDocument/2006/relationships/tags" Target="../tags/tag86.xml"/><Relationship Id="rId31" Type="http://schemas.openxmlformats.org/officeDocument/2006/relationships/image" Target="../media/image1.emf"/><Relationship Id="rId4" Type="http://schemas.openxmlformats.org/officeDocument/2006/relationships/tags" Target="../tags/tag71.xml"/><Relationship Id="rId9" Type="http://schemas.openxmlformats.org/officeDocument/2006/relationships/tags" Target="../tags/tag76.xml"/><Relationship Id="rId14" Type="http://schemas.openxmlformats.org/officeDocument/2006/relationships/tags" Target="../tags/tag81.xml"/><Relationship Id="rId22" Type="http://schemas.openxmlformats.org/officeDocument/2006/relationships/tags" Target="../tags/tag89.xml"/><Relationship Id="rId27" Type="http://schemas.openxmlformats.org/officeDocument/2006/relationships/tags" Target="../tags/tag94.xml"/><Relationship Id="rId30" Type="http://schemas.openxmlformats.org/officeDocument/2006/relationships/oleObject" Target="../embeddings/oleObject8.bin"/></Relationships>
</file>

<file path=ppt/slideMasters/_rels/slideMaster4.xml.rels><?xml version="1.0" encoding="UTF-8" standalone="yes"?>
<Relationships xmlns="http://schemas.openxmlformats.org/package/2006/relationships"><Relationship Id="rId13" Type="http://schemas.openxmlformats.org/officeDocument/2006/relationships/tags" Target="../tags/tag106.xml"/><Relationship Id="rId18" Type="http://schemas.openxmlformats.org/officeDocument/2006/relationships/tags" Target="../tags/tag111.xml"/><Relationship Id="rId26" Type="http://schemas.openxmlformats.org/officeDocument/2006/relationships/tags" Target="../tags/tag119.xml"/><Relationship Id="rId21" Type="http://schemas.openxmlformats.org/officeDocument/2006/relationships/tags" Target="../tags/tag114.xml"/><Relationship Id="rId34" Type="http://schemas.openxmlformats.org/officeDocument/2006/relationships/tags" Target="../tags/tag127.xml"/><Relationship Id="rId7" Type="http://schemas.openxmlformats.org/officeDocument/2006/relationships/tags" Target="../tags/tag100.xml"/><Relationship Id="rId12" Type="http://schemas.openxmlformats.org/officeDocument/2006/relationships/tags" Target="../tags/tag105.xml"/><Relationship Id="rId17" Type="http://schemas.openxmlformats.org/officeDocument/2006/relationships/tags" Target="../tags/tag110.xml"/><Relationship Id="rId25" Type="http://schemas.openxmlformats.org/officeDocument/2006/relationships/tags" Target="../tags/tag118.xml"/><Relationship Id="rId33" Type="http://schemas.openxmlformats.org/officeDocument/2006/relationships/tags" Target="../tags/tag126.xml"/><Relationship Id="rId38" Type="http://schemas.openxmlformats.org/officeDocument/2006/relationships/image" Target="../media/image1.emf"/><Relationship Id="rId2" Type="http://schemas.openxmlformats.org/officeDocument/2006/relationships/slideLayout" Target="../slideLayouts/slideLayout9.xml"/><Relationship Id="rId16" Type="http://schemas.openxmlformats.org/officeDocument/2006/relationships/tags" Target="../tags/tag109.xml"/><Relationship Id="rId20" Type="http://schemas.openxmlformats.org/officeDocument/2006/relationships/tags" Target="../tags/tag113.xml"/><Relationship Id="rId29" Type="http://schemas.openxmlformats.org/officeDocument/2006/relationships/tags" Target="../tags/tag122.xml"/><Relationship Id="rId1" Type="http://schemas.openxmlformats.org/officeDocument/2006/relationships/slideLayout" Target="../slideLayouts/slideLayout8.xml"/><Relationship Id="rId6" Type="http://schemas.openxmlformats.org/officeDocument/2006/relationships/tags" Target="../tags/tag99.xml"/><Relationship Id="rId11" Type="http://schemas.openxmlformats.org/officeDocument/2006/relationships/tags" Target="../tags/tag104.xml"/><Relationship Id="rId24" Type="http://schemas.openxmlformats.org/officeDocument/2006/relationships/tags" Target="../tags/tag117.xml"/><Relationship Id="rId32" Type="http://schemas.openxmlformats.org/officeDocument/2006/relationships/tags" Target="../tags/tag125.xml"/><Relationship Id="rId37" Type="http://schemas.openxmlformats.org/officeDocument/2006/relationships/oleObject" Target="../embeddings/oleObject10.bin"/><Relationship Id="rId5" Type="http://schemas.openxmlformats.org/officeDocument/2006/relationships/theme" Target="../theme/theme4.xml"/><Relationship Id="rId15" Type="http://schemas.openxmlformats.org/officeDocument/2006/relationships/tags" Target="../tags/tag108.xml"/><Relationship Id="rId23" Type="http://schemas.openxmlformats.org/officeDocument/2006/relationships/tags" Target="../tags/tag116.xml"/><Relationship Id="rId28" Type="http://schemas.openxmlformats.org/officeDocument/2006/relationships/tags" Target="../tags/tag121.xml"/><Relationship Id="rId36" Type="http://schemas.openxmlformats.org/officeDocument/2006/relationships/tags" Target="../tags/tag129.xml"/><Relationship Id="rId10" Type="http://schemas.openxmlformats.org/officeDocument/2006/relationships/tags" Target="../tags/tag103.xml"/><Relationship Id="rId19" Type="http://schemas.openxmlformats.org/officeDocument/2006/relationships/tags" Target="../tags/tag112.xml"/><Relationship Id="rId31" Type="http://schemas.openxmlformats.org/officeDocument/2006/relationships/tags" Target="../tags/tag124.xml"/><Relationship Id="rId4" Type="http://schemas.openxmlformats.org/officeDocument/2006/relationships/slideLayout" Target="../slideLayouts/slideLayout11.xml"/><Relationship Id="rId9" Type="http://schemas.openxmlformats.org/officeDocument/2006/relationships/tags" Target="../tags/tag102.xml"/><Relationship Id="rId14" Type="http://schemas.openxmlformats.org/officeDocument/2006/relationships/tags" Target="../tags/tag107.xml"/><Relationship Id="rId22" Type="http://schemas.openxmlformats.org/officeDocument/2006/relationships/tags" Target="../tags/tag115.xml"/><Relationship Id="rId27" Type="http://schemas.openxmlformats.org/officeDocument/2006/relationships/tags" Target="../tags/tag120.xml"/><Relationship Id="rId30" Type="http://schemas.openxmlformats.org/officeDocument/2006/relationships/tags" Target="../tags/tag123.xml"/><Relationship Id="rId35" Type="http://schemas.openxmlformats.org/officeDocument/2006/relationships/tags" Target="../tags/tag128.xml"/><Relationship Id="rId8" Type="http://schemas.openxmlformats.org/officeDocument/2006/relationships/tags" Target="../tags/tag101.xml"/><Relationship Id="rId3" Type="http://schemas.openxmlformats.org/officeDocument/2006/relationships/slideLayout" Target="../slideLayouts/slideLayout10.xml"/></Relationships>
</file>

<file path=ppt/slideMasters/_rels/slideMaster5.xml.rels><?xml version="1.0" encoding="UTF-8" standalone="yes"?>
<Relationships xmlns="http://schemas.openxmlformats.org/package/2006/relationships"><Relationship Id="rId8" Type="http://schemas.openxmlformats.org/officeDocument/2006/relationships/tags" Target="../tags/tag142.xml"/><Relationship Id="rId13" Type="http://schemas.openxmlformats.org/officeDocument/2006/relationships/tags" Target="../tags/tag147.xml"/><Relationship Id="rId18" Type="http://schemas.openxmlformats.org/officeDocument/2006/relationships/tags" Target="../tags/tag152.xml"/><Relationship Id="rId26" Type="http://schemas.openxmlformats.org/officeDocument/2006/relationships/tags" Target="../tags/tag160.xml"/><Relationship Id="rId3" Type="http://schemas.openxmlformats.org/officeDocument/2006/relationships/theme" Target="../theme/theme5.xml"/><Relationship Id="rId21" Type="http://schemas.openxmlformats.org/officeDocument/2006/relationships/tags" Target="../tags/tag155.xml"/><Relationship Id="rId7" Type="http://schemas.openxmlformats.org/officeDocument/2006/relationships/tags" Target="../tags/tag141.xml"/><Relationship Id="rId12" Type="http://schemas.openxmlformats.org/officeDocument/2006/relationships/tags" Target="../tags/tag146.xml"/><Relationship Id="rId17" Type="http://schemas.openxmlformats.org/officeDocument/2006/relationships/tags" Target="../tags/tag151.xml"/><Relationship Id="rId25" Type="http://schemas.openxmlformats.org/officeDocument/2006/relationships/tags" Target="../tags/tag159.xml"/><Relationship Id="rId2" Type="http://schemas.openxmlformats.org/officeDocument/2006/relationships/slideLayout" Target="../slideLayouts/slideLayout13.xml"/><Relationship Id="rId16" Type="http://schemas.openxmlformats.org/officeDocument/2006/relationships/tags" Target="../tags/tag150.xml"/><Relationship Id="rId20" Type="http://schemas.openxmlformats.org/officeDocument/2006/relationships/tags" Target="../tags/tag154.xml"/><Relationship Id="rId29" Type="http://schemas.openxmlformats.org/officeDocument/2006/relationships/tags" Target="../tags/tag163.xml"/><Relationship Id="rId1" Type="http://schemas.openxmlformats.org/officeDocument/2006/relationships/slideLayout" Target="../slideLayouts/slideLayout12.xml"/><Relationship Id="rId6" Type="http://schemas.openxmlformats.org/officeDocument/2006/relationships/tags" Target="../tags/tag140.xml"/><Relationship Id="rId11" Type="http://schemas.openxmlformats.org/officeDocument/2006/relationships/tags" Target="../tags/tag145.xml"/><Relationship Id="rId24" Type="http://schemas.openxmlformats.org/officeDocument/2006/relationships/tags" Target="../tags/tag158.xml"/><Relationship Id="rId32" Type="http://schemas.openxmlformats.org/officeDocument/2006/relationships/image" Target="../media/image1.emf"/><Relationship Id="rId5" Type="http://schemas.openxmlformats.org/officeDocument/2006/relationships/tags" Target="../tags/tag139.xml"/><Relationship Id="rId15" Type="http://schemas.openxmlformats.org/officeDocument/2006/relationships/tags" Target="../tags/tag149.xml"/><Relationship Id="rId23" Type="http://schemas.openxmlformats.org/officeDocument/2006/relationships/tags" Target="../tags/tag157.xml"/><Relationship Id="rId28" Type="http://schemas.openxmlformats.org/officeDocument/2006/relationships/tags" Target="../tags/tag162.xml"/><Relationship Id="rId10" Type="http://schemas.openxmlformats.org/officeDocument/2006/relationships/tags" Target="../tags/tag144.xml"/><Relationship Id="rId19" Type="http://schemas.openxmlformats.org/officeDocument/2006/relationships/tags" Target="../tags/tag153.xml"/><Relationship Id="rId31" Type="http://schemas.openxmlformats.org/officeDocument/2006/relationships/oleObject" Target="../embeddings/oleObject15.bin"/><Relationship Id="rId4" Type="http://schemas.openxmlformats.org/officeDocument/2006/relationships/tags" Target="../tags/tag138.xml"/><Relationship Id="rId9" Type="http://schemas.openxmlformats.org/officeDocument/2006/relationships/tags" Target="../tags/tag143.xml"/><Relationship Id="rId14" Type="http://schemas.openxmlformats.org/officeDocument/2006/relationships/tags" Target="../tags/tag148.xml"/><Relationship Id="rId22" Type="http://schemas.openxmlformats.org/officeDocument/2006/relationships/tags" Target="../tags/tag156.xml"/><Relationship Id="rId27" Type="http://schemas.openxmlformats.org/officeDocument/2006/relationships/tags" Target="../tags/tag161.xml"/><Relationship Id="rId30" Type="http://schemas.openxmlformats.org/officeDocument/2006/relationships/tags" Target="../tags/tag164.xml"/></Relationships>
</file>

<file path=ppt/slideMasters/_rels/slideMaster6.xml.rels><?xml version="1.0" encoding="UTF-8" standalone="yes"?>
<Relationships xmlns="http://schemas.openxmlformats.org/package/2006/relationships"><Relationship Id="rId13" Type="http://schemas.openxmlformats.org/officeDocument/2006/relationships/tags" Target="../tags/tag173.xml"/><Relationship Id="rId18" Type="http://schemas.openxmlformats.org/officeDocument/2006/relationships/tags" Target="../tags/tag178.xml"/><Relationship Id="rId26" Type="http://schemas.openxmlformats.org/officeDocument/2006/relationships/tags" Target="../tags/tag186.xml"/><Relationship Id="rId3" Type="http://schemas.openxmlformats.org/officeDocument/2006/relationships/slideLayout" Target="../slideLayouts/slideLayout16.xml"/><Relationship Id="rId21" Type="http://schemas.openxmlformats.org/officeDocument/2006/relationships/tags" Target="../tags/tag181.xml"/><Relationship Id="rId7" Type="http://schemas.openxmlformats.org/officeDocument/2006/relationships/tags" Target="../tags/tag167.xml"/><Relationship Id="rId12" Type="http://schemas.openxmlformats.org/officeDocument/2006/relationships/tags" Target="../tags/tag172.xml"/><Relationship Id="rId17" Type="http://schemas.openxmlformats.org/officeDocument/2006/relationships/tags" Target="../tags/tag177.xml"/><Relationship Id="rId25" Type="http://schemas.openxmlformats.org/officeDocument/2006/relationships/tags" Target="../tags/tag185.xml"/><Relationship Id="rId33" Type="http://schemas.openxmlformats.org/officeDocument/2006/relationships/image" Target="../media/image1.emf"/><Relationship Id="rId2" Type="http://schemas.openxmlformats.org/officeDocument/2006/relationships/slideLayout" Target="../slideLayouts/slideLayout15.xml"/><Relationship Id="rId16" Type="http://schemas.openxmlformats.org/officeDocument/2006/relationships/tags" Target="../tags/tag176.xml"/><Relationship Id="rId20" Type="http://schemas.openxmlformats.org/officeDocument/2006/relationships/tags" Target="../tags/tag180.xml"/><Relationship Id="rId29" Type="http://schemas.openxmlformats.org/officeDocument/2006/relationships/tags" Target="../tags/tag189.xml"/><Relationship Id="rId1" Type="http://schemas.openxmlformats.org/officeDocument/2006/relationships/slideLayout" Target="../slideLayouts/slideLayout14.xml"/><Relationship Id="rId6" Type="http://schemas.openxmlformats.org/officeDocument/2006/relationships/tags" Target="../tags/tag166.xml"/><Relationship Id="rId11" Type="http://schemas.openxmlformats.org/officeDocument/2006/relationships/tags" Target="../tags/tag171.xml"/><Relationship Id="rId24" Type="http://schemas.openxmlformats.org/officeDocument/2006/relationships/tags" Target="../tags/tag184.xml"/><Relationship Id="rId32" Type="http://schemas.openxmlformats.org/officeDocument/2006/relationships/oleObject" Target="../embeddings/oleObject16.bin"/><Relationship Id="rId5" Type="http://schemas.openxmlformats.org/officeDocument/2006/relationships/tags" Target="../tags/tag165.xml"/><Relationship Id="rId15" Type="http://schemas.openxmlformats.org/officeDocument/2006/relationships/tags" Target="../tags/tag175.xml"/><Relationship Id="rId23" Type="http://schemas.openxmlformats.org/officeDocument/2006/relationships/tags" Target="../tags/tag183.xml"/><Relationship Id="rId28" Type="http://schemas.openxmlformats.org/officeDocument/2006/relationships/tags" Target="../tags/tag188.xml"/><Relationship Id="rId10" Type="http://schemas.openxmlformats.org/officeDocument/2006/relationships/tags" Target="../tags/tag170.xml"/><Relationship Id="rId19" Type="http://schemas.openxmlformats.org/officeDocument/2006/relationships/tags" Target="../tags/tag179.xml"/><Relationship Id="rId31" Type="http://schemas.openxmlformats.org/officeDocument/2006/relationships/tags" Target="../tags/tag191.xml"/><Relationship Id="rId4" Type="http://schemas.openxmlformats.org/officeDocument/2006/relationships/theme" Target="../theme/theme6.xml"/><Relationship Id="rId9" Type="http://schemas.openxmlformats.org/officeDocument/2006/relationships/tags" Target="../tags/tag169.xml"/><Relationship Id="rId14" Type="http://schemas.openxmlformats.org/officeDocument/2006/relationships/tags" Target="../tags/tag174.xml"/><Relationship Id="rId22" Type="http://schemas.openxmlformats.org/officeDocument/2006/relationships/tags" Target="../tags/tag182.xml"/><Relationship Id="rId27" Type="http://schemas.openxmlformats.org/officeDocument/2006/relationships/tags" Target="../tags/tag187.xml"/><Relationship Id="rId30" Type="http://schemas.openxmlformats.org/officeDocument/2006/relationships/tags" Target="../tags/tag190.xml"/><Relationship Id="rId8" Type="http://schemas.openxmlformats.org/officeDocument/2006/relationships/tags" Target="../tags/tag168.xml"/></Relationships>
</file>

<file path=ppt/slideMasters/_rels/slideMaster7.xml.rels><?xml version="1.0" encoding="UTF-8" standalone="yes"?>
<Relationships xmlns="http://schemas.openxmlformats.org/package/2006/relationships"><Relationship Id="rId13" Type="http://schemas.openxmlformats.org/officeDocument/2006/relationships/tags" Target="../tags/tag202.xml"/><Relationship Id="rId18" Type="http://schemas.openxmlformats.org/officeDocument/2006/relationships/tags" Target="../tags/tag207.xml"/><Relationship Id="rId26" Type="http://schemas.openxmlformats.org/officeDocument/2006/relationships/tags" Target="../tags/tag215.xml"/><Relationship Id="rId3" Type="http://schemas.openxmlformats.org/officeDocument/2006/relationships/slideLayout" Target="../slideLayouts/slideLayout19.xml"/><Relationship Id="rId21" Type="http://schemas.openxmlformats.org/officeDocument/2006/relationships/tags" Target="../tags/tag210.xml"/><Relationship Id="rId7" Type="http://schemas.openxmlformats.org/officeDocument/2006/relationships/tags" Target="../tags/tag196.xml"/><Relationship Id="rId12" Type="http://schemas.openxmlformats.org/officeDocument/2006/relationships/tags" Target="../tags/tag201.xml"/><Relationship Id="rId17" Type="http://schemas.openxmlformats.org/officeDocument/2006/relationships/tags" Target="../tags/tag206.xml"/><Relationship Id="rId25" Type="http://schemas.openxmlformats.org/officeDocument/2006/relationships/tags" Target="../tags/tag214.xml"/><Relationship Id="rId33" Type="http://schemas.openxmlformats.org/officeDocument/2006/relationships/image" Target="../media/image1.emf"/><Relationship Id="rId2" Type="http://schemas.openxmlformats.org/officeDocument/2006/relationships/slideLayout" Target="../slideLayouts/slideLayout18.xml"/><Relationship Id="rId16" Type="http://schemas.openxmlformats.org/officeDocument/2006/relationships/tags" Target="../tags/tag205.xml"/><Relationship Id="rId20" Type="http://schemas.openxmlformats.org/officeDocument/2006/relationships/tags" Target="../tags/tag209.xml"/><Relationship Id="rId29" Type="http://schemas.openxmlformats.org/officeDocument/2006/relationships/tags" Target="../tags/tag218.xml"/><Relationship Id="rId1" Type="http://schemas.openxmlformats.org/officeDocument/2006/relationships/slideLayout" Target="../slideLayouts/slideLayout17.xml"/><Relationship Id="rId6" Type="http://schemas.openxmlformats.org/officeDocument/2006/relationships/tags" Target="../tags/tag195.xml"/><Relationship Id="rId11" Type="http://schemas.openxmlformats.org/officeDocument/2006/relationships/tags" Target="../tags/tag200.xml"/><Relationship Id="rId24" Type="http://schemas.openxmlformats.org/officeDocument/2006/relationships/tags" Target="../tags/tag213.xml"/><Relationship Id="rId32" Type="http://schemas.openxmlformats.org/officeDocument/2006/relationships/oleObject" Target="../embeddings/oleObject18.bin"/><Relationship Id="rId5" Type="http://schemas.openxmlformats.org/officeDocument/2006/relationships/tags" Target="../tags/tag194.xml"/><Relationship Id="rId15" Type="http://schemas.openxmlformats.org/officeDocument/2006/relationships/tags" Target="../tags/tag204.xml"/><Relationship Id="rId23" Type="http://schemas.openxmlformats.org/officeDocument/2006/relationships/tags" Target="../tags/tag212.xml"/><Relationship Id="rId28" Type="http://schemas.openxmlformats.org/officeDocument/2006/relationships/tags" Target="../tags/tag217.xml"/><Relationship Id="rId10" Type="http://schemas.openxmlformats.org/officeDocument/2006/relationships/tags" Target="../tags/tag199.xml"/><Relationship Id="rId19" Type="http://schemas.openxmlformats.org/officeDocument/2006/relationships/tags" Target="../tags/tag208.xml"/><Relationship Id="rId31" Type="http://schemas.openxmlformats.org/officeDocument/2006/relationships/tags" Target="../tags/tag220.xml"/><Relationship Id="rId4" Type="http://schemas.openxmlformats.org/officeDocument/2006/relationships/theme" Target="../theme/theme7.xml"/><Relationship Id="rId9" Type="http://schemas.openxmlformats.org/officeDocument/2006/relationships/tags" Target="../tags/tag198.xml"/><Relationship Id="rId14" Type="http://schemas.openxmlformats.org/officeDocument/2006/relationships/tags" Target="../tags/tag203.xml"/><Relationship Id="rId22" Type="http://schemas.openxmlformats.org/officeDocument/2006/relationships/tags" Target="../tags/tag211.xml"/><Relationship Id="rId27" Type="http://schemas.openxmlformats.org/officeDocument/2006/relationships/tags" Target="../tags/tag216.xml"/><Relationship Id="rId30" Type="http://schemas.openxmlformats.org/officeDocument/2006/relationships/tags" Target="../tags/tag219.xml"/><Relationship Id="rId8" Type="http://schemas.openxmlformats.org/officeDocument/2006/relationships/tags" Target="../tags/tag19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p:cNvGraphicFramePr>
          <p:nvPr>
            <p:custDataLst>
              <p:tags r:id="rId7"/>
            </p:custDataLst>
            <p:extLst>
              <p:ext uri="{D42A27DB-BD31-4B8C-83A1-F6EECF244321}">
                <p14:modId xmlns:p14="http://schemas.microsoft.com/office/powerpoint/2010/main" val="3014627559"/>
              </p:ext>
            </p:extLst>
          </p:nvPr>
        </p:nvGraphicFramePr>
        <p:xfrm>
          <a:off x="0" y="2"/>
          <a:ext cx="161984" cy="121481"/>
        </p:xfrm>
        <a:graphic>
          <a:graphicData uri="http://schemas.openxmlformats.org/presentationml/2006/ole">
            <mc:AlternateContent xmlns:mc="http://schemas.openxmlformats.org/markup-compatibility/2006">
              <mc:Choice xmlns:v="urn:schemas-microsoft-com:vml" Requires="v">
                <p:oleObj name="think-cell Slide" r:id="rId38" imgW="270" imgH="270" progId="TCLayout.ActiveDocument.1">
                  <p:embed/>
                </p:oleObj>
              </mc:Choice>
              <mc:Fallback>
                <p:oleObj name="think-cell Slide" r:id="rId38" imgW="270" imgH="270" progId="TCLayout.ActiveDocument.1">
                  <p:embed/>
                  <p:pic>
                    <p:nvPicPr>
                      <p:cNvPr id="2" name="Object 1" hidden="1"/>
                      <p:cNvPicPr/>
                      <p:nvPr/>
                    </p:nvPicPr>
                    <p:blipFill>
                      <a:blip r:embed="rId39"/>
                      <a:stretch>
                        <a:fillRect/>
                      </a:stretch>
                    </p:blipFill>
                    <p:spPr>
                      <a:xfrm>
                        <a:off x="0" y="2"/>
                        <a:ext cx="161984" cy="121481"/>
                      </a:xfrm>
                      <a:prstGeom prst="rect">
                        <a:avLst/>
                      </a:prstGeom>
                    </p:spPr>
                  </p:pic>
                </p:oleObj>
              </mc:Fallback>
            </mc:AlternateContent>
          </a:graphicData>
        </a:graphic>
      </p:graphicFrame>
      <p:sp>
        <p:nvSpPr>
          <p:cNvPr id="232" name="Title Placeholder 2">
            <a:extLst>
              <a:ext uri="{FF2B5EF4-FFF2-40B4-BE49-F238E27FC236}">
                <a16:creationId xmlns:a16="http://schemas.microsoft.com/office/drawing/2014/main" id="{C63E4853-76DF-4E82-93F3-1C1797E6782F}"/>
              </a:ext>
            </a:extLst>
          </p:cNvPr>
          <p:cNvSpPr>
            <a:spLocks noGrp="1" noChangeArrowheads="1"/>
          </p:cNvSpPr>
          <p:nvPr>
            <p:ph type="title"/>
          </p:nvPr>
        </p:nvSpPr>
        <p:spPr bwMode="gray">
          <a:xfrm>
            <a:off x="487362" y="285784"/>
            <a:ext cx="832855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endParaRPr lang="de-DE" noProof="0" dirty="0"/>
          </a:p>
        </p:txBody>
      </p:sp>
      <p:sp>
        <p:nvSpPr>
          <p:cNvPr id="231" name="Rectangle 286">
            <a:extLst>
              <a:ext uri="{FF2B5EF4-FFF2-40B4-BE49-F238E27FC236}">
                <a16:creationId xmlns:a16="http://schemas.microsoft.com/office/drawing/2014/main" id="{8BEF51BE-745D-4BFB-A1F7-632A88F4E562}"/>
              </a:ext>
            </a:extLst>
          </p:cNvPr>
          <p:cNvSpPr>
            <a:spLocks noGrp="1" noChangeArrowheads="1"/>
          </p:cNvSpPr>
          <p:nvPr>
            <p:ph type="body" idx="1"/>
          </p:nvPr>
        </p:nvSpPr>
        <p:spPr bwMode="gray">
          <a:xfrm>
            <a:off x="487362" y="1944727"/>
            <a:ext cx="8328552" cy="123110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de-DE" noProof="0"/>
              <a:t>Edit Master text styles</a:t>
            </a:r>
          </a:p>
          <a:p>
            <a:pPr lvl="1"/>
            <a:r>
              <a:rPr lang="de-DE" noProof="0"/>
              <a:t>Second level</a:t>
            </a:r>
          </a:p>
          <a:p>
            <a:pPr lvl="2"/>
            <a:r>
              <a:rPr lang="de-DE" noProof="0"/>
              <a:t>Third level</a:t>
            </a:r>
          </a:p>
          <a:p>
            <a:pPr lvl="3"/>
            <a:r>
              <a:rPr lang="de-DE" noProof="0"/>
              <a:t>Fourth level</a:t>
            </a:r>
          </a:p>
          <a:p>
            <a:pPr lvl="4"/>
            <a:r>
              <a:rPr lang="de-DE" noProof="0"/>
              <a:t>Fifth level</a:t>
            </a:r>
            <a:endParaRPr lang="de-DE" noProof="0" dirty="0"/>
          </a:p>
        </p:txBody>
      </p:sp>
      <p:grpSp>
        <p:nvGrpSpPr>
          <p:cNvPr id="233" name="ACET" hidden="1">
            <a:extLst>
              <a:ext uri="{FF2B5EF4-FFF2-40B4-BE49-F238E27FC236}">
                <a16:creationId xmlns:a16="http://schemas.microsoft.com/office/drawing/2014/main" id="{B7BFAA48-F233-4733-814D-2D34ADF8A94A}"/>
              </a:ext>
            </a:extLst>
          </p:cNvPr>
          <p:cNvGrpSpPr>
            <a:grpSpLocks/>
          </p:cNvGrpSpPr>
          <p:nvPr/>
        </p:nvGrpSpPr>
        <p:grpSpPr bwMode="gray">
          <a:xfrm>
            <a:off x="482332" y="1330760"/>
            <a:ext cx="4350892" cy="510219"/>
            <a:chOff x="915" y="715"/>
            <a:chExt cx="2686" cy="315"/>
          </a:xfrm>
        </p:grpSpPr>
        <p:cxnSp>
          <p:nvCxnSpPr>
            <p:cNvPr id="234" name="AutoShape 249">
              <a:extLst>
                <a:ext uri="{FF2B5EF4-FFF2-40B4-BE49-F238E27FC236}">
                  <a16:creationId xmlns:a16="http://schemas.microsoft.com/office/drawing/2014/main" id="{8E299325-0908-429A-A43C-864ABBC3BF0A}"/>
                </a:ext>
              </a:extLst>
            </p:cNvPr>
            <p:cNvCxnSpPr>
              <a:cxnSpLocks noChangeShapeType="1"/>
              <a:stCxn id="235" idx="4"/>
              <a:endCxn id="235" idx="6"/>
            </p:cNvCxnSpPr>
            <p:nvPr/>
          </p:nvCxnSpPr>
          <p:spPr bwMode="gray">
            <a:xfrm>
              <a:off x="915" y="1030"/>
              <a:ext cx="2686"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5" name="AutoShape 250">
              <a:extLst>
                <a:ext uri="{FF2B5EF4-FFF2-40B4-BE49-F238E27FC236}">
                  <a16:creationId xmlns:a16="http://schemas.microsoft.com/office/drawing/2014/main" id="{67326F4F-D049-4C75-8265-333792AFF1F0}"/>
                </a:ext>
              </a:extLst>
            </p:cNvPr>
            <p:cNvSpPr>
              <a:spLocks noChangeArrowheads="1"/>
            </p:cNvSpPr>
            <p:nvPr/>
          </p:nvSpPr>
          <p:spPr bwMode="gray">
            <a:xfrm>
              <a:off x="915" y="715"/>
              <a:ext cx="2686" cy="315"/>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de-DE" sz="1600" b="1" baseline="0" noProof="0" dirty="0">
                  <a:latin typeface="+mn-lt"/>
                  <a:ea typeface="+mn-ea"/>
                </a:rPr>
                <a:t>Title</a:t>
              </a:r>
            </a:p>
            <a:p>
              <a:r>
                <a:rPr lang="de-DE" sz="1600" baseline="0" noProof="0" dirty="0">
                  <a:solidFill>
                    <a:schemeClr val="tx1"/>
                  </a:solidFill>
                  <a:latin typeface="+mn-lt"/>
                  <a:ea typeface="+mn-ea"/>
                </a:rPr>
                <a:t>Unit </a:t>
              </a:r>
              <a:r>
                <a:rPr lang="de-DE" sz="1600" baseline="0" noProof="0" dirty="0" err="1">
                  <a:solidFill>
                    <a:schemeClr val="tx1"/>
                  </a:solidFill>
                  <a:latin typeface="+mn-lt"/>
                  <a:ea typeface="+mn-ea"/>
                </a:rPr>
                <a:t>of</a:t>
              </a:r>
              <a:r>
                <a:rPr lang="de-DE" sz="1600" baseline="0" noProof="0" dirty="0">
                  <a:solidFill>
                    <a:schemeClr val="tx1"/>
                  </a:solidFill>
                  <a:latin typeface="+mn-lt"/>
                  <a:ea typeface="+mn-ea"/>
                </a:rPr>
                <a:t> </a:t>
              </a:r>
              <a:r>
                <a:rPr lang="de-DE" sz="1600" baseline="0" noProof="0" dirty="0" err="1">
                  <a:solidFill>
                    <a:schemeClr val="tx1"/>
                  </a:solidFill>
                  <a:latin typeface="+mn-lt"/>
                  <a:ea typeface="+mn-ea"/>
                </a:rPr>
                <a:t>measure</a:t>
              </a:r>
              <a:endParaRPr lang="de-DE" sz="1600" baseline="0" noProof="0" dirty="0">
                <a:solidFill>
                  <a:schemeClr val="tx1"/>
                </a:solidFill>
                <a:latin typeface="+mn-lt"/>
                <a:ea typeface="+mn-ea"/>
              </a:endParaRPr>
            </a:p>
          </p:txBody>
        </p:sp>
      </p:grpSp>
      <p:grpSp>
        <p:nvGrpSpPr>
          <p:cNvPr id="236" name="LegendBoxes" hidden="1">
            <a:extLst>
              <a:ext uri="{FF2B5EF4-FFF2-40B4-BE49-F238E27FC236}">
                <a16:creationId xmlns:a16="http://schemas.microsoft.com/office/drawing/2014/main" id="{178CE95F-AAA5-4233-B75E-5AC888A3C7E1}"/>
              </a:ext>
            </a:extLst>
          </p:cNvPr>
          <p:cNvGrpSpPr>
            <a:grpSpLocks/>
          </p:cNvGrpSpPr>
          <p:nvPr/>
        </p:nvGrpSpPr>
        <p:grpSpPr bwMode="gray">
          <a:xfrm>
            <a:off x="7957228" y="705842"/>
            <a:ext cx="853656" cy="1013962"/>
            <a:chOff x="4936" y="176"/>
            <a:chExt cx="527" cy="626"/>
          </a:xfrm>
        </p:grpSpPr>
        <p:sp>
          <p:nvSpPr>
            <p:cNvPr id="237" name="Legend1">
              <a:extLst>
                <a:ext uri="{FF2B5EF4-FFF2-40B4-BE49-F238E27FC236}">
                  <a16:creationId xmlns:a16="http://schemas.microsoft.com/office/drawing/2014/main" id="{FD2954D7-7A55-4DE6-BCB8-CEC5F455FF7E}"/>
                </a:ext>
              </a:extLst>
            </p:cNvPr>
            <p:cNvSpPr>
              <a:spLocks noChangeArrowheads="1"/>
            </p:cNvSpPr>
            <p:nvPr/>
          </p:nvSpPr>
          <p:spPr bwMode="gray">
            <a:xfrm>
              <a:off x="5096" y="176"/>
              <a:ext cx="36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38" name="LegendRectangle1">
              <a:extLst>
                <a:ext uri="{FF2B5EF4-FFF2-40B4-BE49-F238E27FC236}">
                  <a16:creationId xmlns:a16="http://schemas.microsoft.com/office/drawing/2014/main" id="{90715808-B60F-4060-87EB-A373BAF2A808}"/>
                </a:ext>
              </a:extLst>
            </p:cNvPr>
            <p:cNvSpPr>
              <a:spLocks noChangeArrowheads="1"/>
            </p:cNvSpPr>
            <p:nvPr/>
          </p:nvSpPr>
          <p:spPr bwMode="gray">
            <a:xfrm>
              <a:off x="4936" y="182"/>
              <a:ext cx="104" cy="104"/>
            </a:xfrm>
            <a:prstGeom prst="rect">
              <a:avLst/>
            </a:prstGeom>
            <a:solidFill>
              <a:srgbClr val="DCB45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sp>
          <p:nvSpPr>
            <p:cNvPr id="239" name="Legend2">
              <a:extLst>
                <a:ext uri="{FF2B5EF4-FFF2-40B4-BE49-F238E27FC236}">
                  <a16:creationId xmlns:a16="http://schemas.microsoft.com/office/drawing/2014/main" id="{3CED7A6B-0705-47FE-9498-42190C9FE2DD}"/>
                </a:ext>
              </a:extLst>
            </p:cNvPr>
            <p:cNvSpPr>
              <a:spLocks noChangeArrowheads="1"/>
            </p:cNvSpPr>
            <p:nvPr/>
          </p:nvSpPr>
          <p:spPr bwMode="gray">
            <a:xfrm>
              <a:off x="5096" y="346"/>
              <a:ext cx="36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40" name="LegendRectangle2">
              <a:extLst>
                <a:ext uri="{FF2B5EF4-FFF2-40B4-BE49-F238E27FC236}">
                  <a16:creationId xmlns:a16="http://schemas.microsoft.com/office/drawing/2014/main" id="{5D408D83-C3A2-4F29-B503-A5D73750E8EC}"/>
                </a:ext>
              </a:extLst>
            </p:cNvPr>
            <p:cNvSpPr>
              <a:spLocks noChangeArrowheads="1"/>
            </p:cNvSpPr>
            <p:nvPr/>
          </p:nvSpPr>
          <p:spPr bwMode="gray">
            <a:xfrm>
              <a:off x="4936" y="352"/>
              <a:ext cx="104" cy="104"/>
            </a:xfrm>
            <a:prstGeom prst="rect">
              <a:avLst/>
            </a:prstGeom>
            <a:solidFill>
              <a:srgbClr val="72BFC5"/>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sp>
          <p:nvSpPr>
            <p:cNvPr id="241" name="Legend3">
              <a:extLst>
                <a:ext uri="{FF2B5EF4-FFF2-40B4-BE49-F238E27FC236}">
                  <a16:creationId xmlns:a16="http://schemas.microsoft.com/office/drawing/2014/main" id="{FE873619-EDEB-42C5-A3D6-186F6AAD54D6}"/>
                </a:ext>
              </a:extLst>
            </p:cNvPr>
            <p:cNvSpPr>
              <a:spLocks noChangeArrowheads="1"/>
            </p:cNvSpPr>
            <p:nvPr/>
          </p:nvSpPr>
          <p:spPr bwMode="gray">
            <a:xfrm>
              <a:off x="5096" y="517"/>
              <a:ext cx="36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42" name="LegendRectangle3">
              <a:extLst>
                <a:ext uri="{FF2B5EF4-FFF2-40B4-BE49-F238E27FC236}">
                  <a16:creationId xmlns:a16="http://schemas.microsoft.com/office/drawing/2014/main" id="{47C70F84-C2C7-46AE-B1AD-8CB46CCA9DF3}"/>
                </a:ext>
              </a:extLst>
            </p:cNvPr>
            <p:cNvSpPr>
              <a:spLocks noChangeArrowheads="1"/>
            </p:cNvSpPr>
            <p:nvPr/>
          </p:nvSpPr>
          <p:spPr bwMode="gray">
            <a:xfrm>
              <a:off x="4936" y="523"/>
              <a:ext cx="104" cy="104"/>
            </a:xfrm>
            <a:prstGeom prst="rect">
              <a:avLst/>
            </a:prstGeom>
            <a:solidFill>
              <a:srgbClr val="55B47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sp>
          <p:nvSpPr>
            <p:cNvPr id="243" name="Legend4">
              <a:extLst>
                <a:ext uri="{FF2B5EF4-FFF2-40B4-BE49-F238E27FC236}">
                  <a16:creationId xmlns:a16="http://schemas.microsoft.com/office/drawing/2014/main" id="{7B681804-DE82-4F59-8942-958206A6D775}"/>
                </a:ext>
              </a:extLst>
            </p:cNvPr>
            <p:cNvSpPr>
              <a:spLocks noChangeArrowheads="1"/>
            </p:cNvSpPr>
            <p:nvPr/>
          </p:nvSpPr>
          <p:spPr bwMode="gray">
            <a:xfrm>
              <a:off x="5096" y="688"/>
              <a:ext cx="36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44" name="LegendRectangle4">
              <a:extLst>
                <a:ext uri="{FF2B5EF4-FFF2-40B4-BE49-F238E27FC236}">
                  <a16:creationId xmlns:a16="http://schemas.microsoft.com/office/drawing/2014/main" id="{66D5DCF2-ADFF-434C-802C-80154CF4EEFA}"/>
                </a:ext>
              </a:extLst>
            </p:cNvPr>
            <p:cNvSpPr>
              <a:spLocks noChangeArrowheads="1"/>
            </p:cNvSpPr>
            <p:nvPr/>
          </p:nvSpPr>
          <p:spPr bwMode="gray">
            <a:xfrm>
              <a:off x="4936" y="694"/>
              <a:ext cx="104" cy="104"/>
            </a:xfrm>
            <a:prstGeom prst="rect">
              <a:avLst/>
            </a:prstGeom>
            <a:solidFill>
              <a:srgbClr val="3372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grpSp>
      <p:grpSp>
        <p:nvGrpSpPr>
          <p:cNvPr id="245" name="LegendLines" hidden="1">
            <a:extLst>
              <a:ext uri="{FF2B5EF4-FFF2-40B4-BE49-F238E27FC236}">
                <a16:creationId xmlns:a16="http://schemas.microsoft.com/office/drawing/2014/main" id="{24DA7C49-012D-4BF4-801F-000B08FDB8DB}"/>
              </a:ext>
            </a:extLst>
          </p:cNvPr>
          <p:cNvGrpSpPr>
            <a:grpSpLocks/>
          </p:cNvGrpSpPr>
          <p:nvPr/>
        </p:nvGrpSpPr>
        <p:grpSpPr bwMode="gray">
          <a:xfrm>
            <a:off x="7642979" y="705842"/>
            <a:ext cx="1167905" cy="741845"/>
            <a:chOff x="4750" y="176"/>
            <a:chExt cx="721" cy="458"/>
          </a:xfrm>
        </p:grpSpPr>
        <p:sp>
          <p:nvSpPr>
            <p:cNvPr id="246" name="LineLegend1">
              <a:extLst>
                <a:ext uri="{FF2B5EF4-FFF2-40B4-BE49-F238E27FC236}">
                  <a16:creationId xmlns:a16="http://schemas.microsoft.com/office/drawing/2014/main" id="{39EA9B37-BBF4-4D0F-A898-3944E050EA77}"/>
                </a:ext>
              </a:extLst>
            </p:cNvPr>
            <p:cNvSpPr>
              <a:spLocks noChangeShapeType="1"/>
            </p:cNvSpPr>
            <p:nvPr/>
          </p:nvSpPr>
          <p:spPr bwMode="gray">
            <a:xfrm>
              <a:off x="4750" y="233"/>
              <a:ext cx="288" cy="0"/>
            </a:xfrm>
            <a:prstGeom prst="line">
              <a:avLst/>
            </a:prstGeom>
            <a:noFill/>
            <a:ln w="28575">
              <a:solidFill>
                <a:srgbClr val="3372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lstStyle/>
            <a:p>
              <a:pPr eaLnBrk="1"/>
              <a:endParaRPr lang="de-DE" sz="1200" noProof="0" dirty="0">
                <a:latin typeface="+mn-lt"/>
              </a:endParaRPr>
            </a:p>
          </p:txBody>
        </p:sp>
        <p:sp>
          <p:nvSpPr>
            <p:cNvPr id="247" name="LineLegend2">
              <a:extLst>
                <a:ext uri="{FF2B5EF4-FFF2-40B4-BE49-F238E27FC236}">
                  <a16:creationId xmlns:a16="http://schemas.microsoft.com/office/drawing/2014/main" id="{13E44DE0-4525-4A65-A81F-F5706439259F}"/>
                </a:ext>
              </a:extLst>
            </p:cNvPr>
            <p:cNvSpPr>
              <a:spLocks noChangeShapeType="1"/>
            </p:cNvSpPr>
            <p:nvPr/>
          </p:nvSpPr>
          <p:spPr bwMode="gray">
            <a:xfrm>
              <a:off x="4750" y="402"/>
              <a:ext cx="288" cy="0"/>
            </a:xfrm>
            <a:prstGeom prst="line">
              <a:avLst/>
            </a:prstGeom>
            <a:noFill/>
            <a:ln w="28575">
              <a:solidFill>
                <a:srgbClr val="3372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lstStyle/>
            <a:p>
              <a:pPr eaLnBrk="1"/>
              <a:endParaRPr lang="de-DE" sz="1200" noProof="0" dirty="0">
                <a:latin typeface="+mn-lt"/>
              </a:endParaRPr>
            </a:p>
          </p:txBody>
        </p:sp>
        <p:sp>
          <p:nvSpPr>
            <p:cNvPr id="248" name="LineLegend3">
              <a:extLst>
                <a:ext uri="{FF2B5EF4-FFF2-40B4-BE49-F238E27FC236}">
                  <a16:creationId xmlns:a16="http://schemas.microsoft.com/office/drawing/2014/main" id="{725907F6-2295-40BF-9897-65CD68C1C5A0}"/>
                </a:ext>
              </a:extLst>
            </p:cNvPr>
            <p:cNvSpPr>
              <a:spLocks noChangeShapeType="1"/>
            </p:cNvSpPr>
            <p:nvPr/>
          </p:nvSpPr>
          <p:spPr bwMode="gray">
            <a:xfrm>
              <a:off x="4750" y="577"/>
              <a:ext cx="288" cy="0"/>
            </a:xfrm>
            <a:prstGeom prst="line">
              <a:avLst/>
            </a:prstGeom>
            <a:noFill/>
            <a:ln w="28575">
              <a:solidFill>
                <a:srgbClr val="337299"/>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lstStyle/>
            <a:p>
              <a:pPr eaLnBrk="1"/>
              <a:endParaRPr lang="de-DE" sz="1200" noProof="0" dirty="0">
                <a:latin typeface="+mn-lt"/>
              </a:endParaRPr>
            </a:p>
          </p:txBody>
        </p:sp>
        <p:sp>
          <p:nvSpPr>
            <p:cNvPr id="249" name="Legend1">
              <a:extLst>
                <a:ext uri="{FF2B5EF4-FFF2-40B4-BE49-F238E27FC236}">
                  <a16:creationId xmlns:a16="http://schemas.microsoft.com/office/drawing/2014/main" id="{1179389F-A4CE-4774-8E4A-50248D83A7FC}"/>
                </a:ext>
              </a:extLst>
            </p:cNvPr>
            <p:cNvSpPr>
              <a:spLocks noChangeArrowheads="1"/>
            </p:cNvSpPr>
            <p:nvPr/>
          </p:nvSpPr>
          <p:spPr bwMode="gray">
            <a:xfrm>
              <a:off x="5104" y="176"/>
              <a:ext cx="36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50" name="Legend2">
              <a:extLst>
                <a:ext uri="{FF2B5EF4-FFF2-40B4-BE49-F238E27FC236}">
                  <a16:creationId xmlns:a16="http://schemas.microsoft.com/office/drawing/2014/main" id="{AC0C0CD9-FE01-4C39-A802-1D682AF41080}"/>
                </a:ext>
              </a:extLst>
            </p:cNvPr>
            <p:cNvSpPr>
              <a:spLocks noChangeArrowheads="1"/>
            </p:cNvSpPr>
            <p:nvPr/>
          </p:nvSpPr>
          <p:spPr bwMode="gray">
            <a:xfrm>
              <a:off x="5104" y="344"/>
              <a:ext cx="36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51" name="Legend3">
              <a:extLst>
                <a:ext uri="{FF2B5EF4-FFF2-40B4-BE49-F238E27FC236}">
                  <a16:creationId xmlns:a16="http://schemas.microsoft.com/office/drawing/2014/main" id="{ABDC7ADA-5CF9-473B-900E-C762DB2F0BE4}"/>
                </a:ext>
              </a:extLst>
            </p:cNvPr>
            <p:cNvSpPr>
              <a:spLocks noChangeArrowheads="1"/>
            </p:cNvSpPr>
            <p:nvPr/>
          </p:nvSpPr>
          <p:spPr bwMode="gray">
            <a:xfrm>
              <a:off x="5104" y="520"/>
              <a:ext cx="36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grpSp>
      <p:grpSp>
        <p:nvGrpSpPr>
          <p:cNvPr id="252" name="Sticker" hidden="1">
            <a:extLst>
              <a:ext uri="{FF2B5EF4-FFF2-40B4-BE49-F238E27FC236}">
                <a16:creationId xmlns:a16="http://schemas.microsoft.com/office/drawing/2014/main" id="{58CB69B6-A04E-4A58-885B-DC1A5C4FD9AB}"/>
              </a:ext>
            </a:extLst>
          </p:cNvPr>
          <p:cNvGrpSpPr/>
          <p:nvPr/>
        </p:nvGrpSpPr>
        <p:grpSpPr bwMode="gray">
          <a:xfrm>
            <a:off x="8236497" y="705842"/>
            <a:ext cx="574388" cy="241447"/>
            <a:chOff x="8177855" y="288153"/>
            <a:chExt cx="562920" cy="236641"/>
          </a:xfrm>
        </p:grpSpPr>
        <p:sp>
          <p:nvSpPr>
            <p:cNvPr id="253" name="StickerRectangle">
              <a:extLst>
                <a:ext uri="{FF2B5EF4-FFF2-40B4-BE49-F238E27FC236}">
                  <a16:creationId xmlns:a16="http://schemas.microsoft.com/office/drawing/2014/main" id="{87F0D757-2513-4B38-AD13-A0152E1636A8}"/>
                </a:ext>
              </a:extLst>
            </p:cNvPr>
            <p:cNvSpPr>
              <a:spLocks noChangeArrowheads="1"/>
            </p:cNvSpPr>
            <p:nvPr/>
          </p:nvSpPr>
          <p:spPr bwMode="gray">
            <a:xfrm>
              <a:off x="8177855" y="288153"/>
              <a:ext cx="562920" cy="236641"/>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28800" rIns="0" bIns="27432" anchor="ctr" anchorCtr="0">
              <a:spAutoFit/>
            </a:bodyPr>
            <a:lstStyle/>
            <a:p>
              <a:pPr algn="r" defTabSz="895350">
                <a:buClr>
                  <a:schemeClr val="tx2"/>
                </a:buClr>
              </a:pPr>
              <a:r>
                <a:rPr lang="de-DE" sz="1200" noProof="0" dirty="0">
                  <a:solidFill>
                    <a:schemeClr val="tx1"/>
                  </a:solidFill>
                  <a:latin typeface="+mn-lt"/>
                </a:rPr>
                <a:t>STICKER</a:t>
              </a:r>
            </a:p>
          </p:txBody>
        </p:sp>
        <p:cxnSp>
          <p:nvCxnSpPr>
            <p:cNvPr id="254" name="AutoShape 32">
              <a:extLst>
                <a:ext uri="{FF2B5EF4-FFF2-40B4-BE49-F238E27FC236}">
                  <a16:creationId xmlns:a16="http://schemas.microsoft.com/office/drawing/2014/main" id="{1398B4D7-125F-4DF8-BA27-26E0F99AAEA8}"/>
                </a:ext>
              </a:extLst>
            </p:cNvPr>
            <p:cNvCxnSpPr>
              <a:cxnSpLocks noChangeShapeType="1"/>
              <a:stCxn id="253" idx="4"/>
              <a:endCxn id="253" idx="6"/>
            </p:cNvCxnSpPr>
            <p:nvPr/>
          </p:nvCxnSpPr>
          <p:spPr bwMode="gray">
            <a:xfrm>
              <a:off x="8177855" y="524794"/>
              <a:ext cx="56292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255" name="AutoShape 32">
              <a:extLst>
                <a:ext uri="{FF2B5EF4-FFF2-40B4-BE49-F238E27FC236}">
                  <a16:creationId xmlns:a16="http://schemas.microsoft.com/office/drawing/2014/main" id="{FBF6EE8C-ACDF-405C-BDA6-C5AECD90CF66}"/>
                </a:ext>
              </a:extLst>
            </p:cNvPr>
            <p:cNvCxnSpPr>
              <a:cxnSpLocks noChangeShapeType="1"/>
              <a:stCxn id="253" idx="2"/>
              <a:endCxn id="253" idx="0"/>
            </p:cNvCxnSpPr>
            <p:nvPr userDrawn="1"/>
          </p:nvCxnSpPr>
          <p:spPr bwMode="gray">
            <a:xfrm>
              <a:off x="8177855" y="288153"/>
              <a:ext cx="56292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256" name="LegendMoons" hidden="1">
            <a:extLst>
              <a:ext uri="{FF2B5EF4-FFF2-40B4-BE49-F238E27FC236}">
                <a16:creationId xmlns:a16="http://schemas.microsoft.com/office/drawing/2014/main" id="{B9FD1467-C9BF-4995-943B-942940CE1C92}"/>
              </a:ext>
            </a:extLst>
          </p:cNvPr>
          <p:cNvGrpSpPr/>
          <p:nvPr/>
        </p:nvGrpSpPr>
        <p:grpSpPr bwMode="gray">
          <a:xfrm>
            <a:off x="7876846" y="705842"/>
            <a:ext cx="934038" cy="1333054"/>
            <a:chOff x="7769225" y="2105025"/>
            <a:chExt cx="915390" cy="1306516"/>
          </a:xfrm>
        </p:grpSpPr>
        <p:grpSp>
          <p:nvGrpSpPr>
            <p:cNvPr id="257" name="MoonLegend1">
              <a:extLst>
                <a:ext uri="{FF2B5EF4-FFF2-40B4-BE49-F238E27FC236}">
                  <a16:creationId xmlns:a16="http://schemas.microsoft.com/office/drawing/2014/main" id="{C141AADD-6EF5-408C-B89C-6998065C0812}"/>
                </a:ext>
              </a:extLst>
            </p:cNvPr>
            <p:cNvGrpSpPr>
              <a:grpSpLocks noChangeAspect="1"/>
            </p:cNvGrpSpPr>
            <p:nvPr>
              <p:custDataLst>
                <p:tags r:id="rId23"/>
              </p:custDataLst>
            </p:nvPr>
          </p:nvGrpSpPr>
          <p:grpSpPr bwMode="gray">
            <a:xfrm>
              <a:off x="7769225" y="2105025"/>
              <a:ext cx="209550" cy="209551"/>
              <a:chOff x="4533" y="183"/>
              <a:chExt cx="144" cy="144"/>
            </a:xfrm>
          </p:grpSpPr>
          <p:sp>
            <p:nvSpPr>
              <p:cNvPr id="275" name="Oval 38">
                <a:extLst>
                  <a:ext uri="{FF2B5EF4-FFF2-40B4-BE49-F238E27FC236}">
                    <a16:creationId xmlns:a16="http://schemas.microsoft.com/office/drawing/2014/main" id="{69F302F8-5305-4F34-85E9-4FB421CBB9B4}"/>
                  </a:ext>
                </a:extLst>
              </p:cNvPr>
              <p:cNvSpPr>
                <a:spLocks noChangeAspect="1" noChangeArrowheads="1"/>
              </p:cNvSpPr>
              <p:nvPr>
                <p:custDataLst>
                  <p:tags r:id="rId36"/>
                </p:custDataLst>
              </p:nvPr>
            </p:nvSpPr>
            <p:spPr bwMode="gray">
              <a:xfrm>
                <a:off x="4533" y="183"/>
                <a:ext cx="144" cy="144"/>
              </a:xfrm>
              <a:prstGeom prst="ellipse">
                <a:avLst/>
              </a:prstGeom>
              <a:solidFill>
                <a:srgbClr val="DCB45A"/>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sp>
            <p:nvSpPr>
              <p:cNvPr id="276" name="Arc 39">
                <a:extLst>
                  <a:ext uri="{FF2B5EF4-FFF2-40B4-BE49-F238E27FC236}">
                    <a16:creationId xmlns:a16="http://schemas.microsoft.com/office/drawing/2014/main" id="{2EF6E64B-E9EB-494C-83FB-007E7FB142AA}"/>
                  </a:ext>
                </a:extLst>
              </p:cNvPr>
              <p:cNvSpPr>
                <a:spLocks noChangeAspect="1"/>
              </p:cNvSpPr>
              <p:nvPr>
                <p:custDataLst>
                  <p:tags r:id="rId37"/>
                </p:custDataLst>
              </p:nvPr>
            </p:nvSpPr>
            <p:spPr bwMode="gray">
              <a:xfrm>
                <a:off x="4533" y="183"/>
                <a:ext cx="144" cy="144"/>
              </a:xfrm>
              <a:prstGeom prst="arc">
                <a:avLst>
                  <a:gd name="adj1" fmla="val 16200000"/>
                  <a:gd name="adj2" fmla="val 5400000"/>
                </a:avLst>
              </a:prstGeom>
              <a:solidFill>
                <a:srgbClr val="3372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grpSp>
        <p:grpSp>
          <p:nvGrpSpPr>
            <p:cNvPr id="258" name="MoonLegend2">
              <a:extLst>
                <a:ext uri="{FF2B5EF4-FFF2-40B4-BE49-F238E27FC236}">
                  <a16:creationId xmlns:a16="http://schemas.microsoft.com/office/drawing/2014/main" id="{F7B87BFA-761F-4BD1-A15C-344C48FC3B70}"/>
                </a:ext>
              </a:extLst>
            </p:cNvPr>
            <p:cNvGrpSpPr>
              <a:grpSpLocks noChangeAspect="1"/>
            </p:cNvGrpSpPr>
            <p:nvPr>
              <p:custDataLst>
                <p:tags r:id="rId24"/>
              </p:custDataLst>
            </p:nvPr>
          </p:nvGrpSpPr>
          <p:grpSpPr bwMode="gray">
            <a:xfrm>
              <a:off x="7769225" y="2379266"/>
              <a:ext cx="209550" cy="209551"/>
              <a:chOff x="1694" y="2044"/>
              <a:chExt cx="160" cy="160"/>
            </a:xfrm>
          </p:grpSpPr>
          <p:sp>
            <p:nvSpPr>
              <p:cNvPr id="273" name="Oval 41">
                <a:extLst>
                  <a:ext uri="{FF2B5EF4-FFF2-40B4-BE49-F238E27FC236}">
                    <a16:creationId xmlns:a16="http://schemas.microsoft.com/office/drawing/2014/main" id="{61C3042E-6EAD-4A35-A7E4-C59B18A3EBF2}"/>
                  </a:ext>
                </a:extLst>
              </p:cNvPr>
              <p:cNvSpPr>
                <a:spLocks noChangeAspect="1" noChangeArrowheads="1"/>
              </p:cNvSpPr>
              <p:nvPr>
                <p:custDataLst>
                  <p:tags r:id="rId34"/>
                </p:custDataLst>
              </p:nvPr>
            </p:nvSpPr>
            <p:spPr bwMode="gray">
              <a:xfrm>
                <a:off x="1694" y="2044"/>
                <a:ext cx="160" cy="160"/>
              </a:xfrm>
              <a:prstGeom prst="ellipse">
                <a:avLst/>
              </a:prstGeom>
              <a:solidFill>
                <a:srgbClr val="DCB45A"/>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sp>
            <p:nvSpPr>
              <p:cNvPr id="274" name="Arc 42">
                <a:extLst>
                  <a:ext uri="{FF2B5EF4-FFF2-40B4-BE49-F238E27FC236}">
                    <a16:creationId xmlns:a16="http://schemas.microsoft.com/office/drawing/2014/main" id="{4F3D0221-B283-4579-B397-F5330A0014C2}"/>
                  </a:ext>
                </a:extLst>
              </p:cNvPr>
              <p:cNvSpPr>
                <a:spLocks noChangeAspect="1"/>
              </p:cNvSpPr>
              <p:nvPr>
                <p:custDataLst>
                  <p:tags r:id="rId35"/>
                </p:custDataLst>
              </p:nvPr>
            </p:nvSpPr>
            <p:spPr bwMode="gray">
              <a:xfrm>
                <a:off x="1694" y="2044"/>
                <a:ext cx="160" cy="160"/>
              </a:xfrm>
              <a:prstGeom prst="arc">
                <a:avLst/>
              </a:prstGeom>
              <a:solidFill>
                <a:srgbClr val="3372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grpSp>
        <p:grpSp>
          <p:nvGrpSpPr>
            <p:cNvPr id="259" name="MoonLegend4">
              <a:extLst>
                <a:ext uri="{FF2B5EF4-FFF2-40B4-BE49-F238E27FC236}">
                  <a16:creationId xmlns:a16="http://schemas.microsoft.com/office/drawing/2014/main" id="{BCCCD0D1-32E8-4A48-8135-0E58019CDAE8}"/>
                </a:ext>
              </a:extLst>
            </p:cNvPr>
            <p:cNvGrpSpPr>
              <a:grpSpLocks noChangeAspect="1"/>
            </p:cNvGrpSpPr>
            <p:nvPr>
              <p:custDataLst>
                <p:tags r:id="rId25"/>
              </p:custDataLst>
            </p:nvPr>
          </p:nvGrpSpPr>
          <p:grpSpPr bwMode="gray">
            <a:xfrm>
              <a:off x="7769225" y="2927748"/>
              <a:ext cx="209550" cy="209551"/>
              <a:chOff x="4495" y="1198"/>
              <a:chExt cx="160" cy="160"/>
            </a:xfrm>
          </p:grpSpPr>
          <p:sp>
            <p:nvSpPr>
              <p:cNvPr id="271" name="Oval 47">
                <a:extLst>
                  <a:ext uri="{FF2B5EF4-FFF2-40B4-BE49-F238E27FC236}">
                    <a16:creationId xmlns:a16="http://schemas.microsoft.com/office/drawing/2014/main" id="{4624F1EA-8FBC-451A-965F-7D43D249C0FD}"/>
                  </a:ext>
                </a:extLst>
              </p:cNvPr>
              <p:cNvSpPr>
                <a:spLocks noChangeAspect="1" noChangeArrowheads="1"/>
              </p:cNvSpPr>
              <p:nvPr>
                <p:custDataLst>
                  <p:tags r:id="rId32"/>
                </p:custDataLst>
              </p:nvPr>
            </p:nvSpPr>
            <p:spPr bwMode="gray">
              <a:xfrm>
                <a:off x="4495" y="1198"/>
                <a:ext cx="160" cy="160"/>
              </a:xfrm>
              <a:prstGeom prst="ellipse">
                <a:avLst/>
              </a:prstGeom>
              <a:solidFill>
                <a:srgbClr val="DCB45A"/>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sp>
            <p:nvSpPr>
              <p:cNvPr id="272" name="Arc 48">
                <a:extLst>
                  <a:ext uri="{FF2B5EF4-FFF2-40B4-BE49-F238E27FC236}">
                    <a16:creationId xmlns:a16="http://schemas.microsoft.com/office/drawing/2014/main" id="{A2A90D3D-76A7-49E1-B27E-ABC461AF523A}"/>
                  </a:ext>
                </a:extLst>
              </p:cNvPr>
              <p:cNvSpPr>
                <a:spLocks noChangeAspect="1"/>
              </p:cNvSpPr>
              <p:nvPr>
                <p:custDataLst>
                  <p:tags r:id="rId33"/>
                </p:custDataLst>
              </p:nvPr>
            </p:nvSpPr>
            <p:spPr bwMode="gray">
              <a:xfrm>
                <a:off x="4495" y="1198"/>
                <a:ext cx="160" cy="160"/>
              </a:xfrm>
              <a:prstGeom prst="arc">
                <a:avLst>
                  <a:gd name="adj1" fmla="val 16200000"/>
                  <a:gd name="adj2" fmla="val 10800000"/>
                </a:avLst>
              </a:prstGeom>
              <a:solidFill>
                <a:srgbClr val="3372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grpSp>
        <p:grpSp>
          <p:nvGrpSpPr>
            <p:cNvPr id="260" name="MoonLegend5">
              <a:extLst>
                <a:ext uri="{FF2B5EF4-FFF2-40B4-BE49-F238E27FC236}">
                  <a16:creationId xmlns:a16="http://schemas.microsoft.com/office/drawing/2014/main" id="{C118DC04-4F9D-45EE-B5B2-78B7A6E9771B}"/>
                </a:ext>
              </a:extLst>
            </p:cNvPr>
            <p:cNvGrpSpPr>
              <a:grpSpLocks noChangeAspect="1"/>
            </p:cNvGrpSpPr>
            <p:nvPr>
              <p:custDataLst>
                <p:tags r:id="rId26"/>
              </p:custDataLst>
            </p:nvPr>
          </p:nvGrpSpPr>
          <p:grpSpPr bwMode="gray">
            <a:xfrm>
              <a:off x="7769225" y="3201990"/>
              <a:ext cx="209550" cy="209551"/>
              <a:chOff x="4495" y="1440"/>
              <a:chExt cx="160" cy="160"/>
            </a:xfrm>
          </p:grpSpPr>
          <p:sp>
            <p:nvSpPr>
              <p:cNvPr id="269" name="Oval 50">
                <a:extLst>
                  <a:ext uri="{FF2B5EF4-FFF2-40B4-BE49-F238E27FC236}">
                    <a16:creationId xmlns:a16="http://schemas.microsoft.com/office/drawing/2014/main" id="{CC3F96B2-DF3D-46E4-907E-D1AA42E4B328}"/>
                  </a:ext>
                </a:extLst>
              </p:cNvPr>
              <p:cNvSpPr>
                <a:spLocks noChangeAspect="1" noChangeArrowheads="1"/>
              </p:cNvSpPr>
              <p:nvPr>
                <p:custDataLst>
                  <p:tags r:id="rId30"/>
                </p:custDataLst>
              </p:nvPr>
            </p:nvSpPr>
            <p:spPr bwMode="gray">
              <a:xfrm>
                <a:off x="4495" y="1440"/>
                <a:ext cx="160" cy="160"/>
              </a:xfrm>
              <a:prstGeom prst="ellipse">
                <a:avLst/>
              </a:prstGeom>
              <a:solidFill>
                <a:srgbClr val="DCB45A"/>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sp>
            <p:nvSpPr>
              <p:cNvPr id="270" name="Oval 51">
                <a:extLst>
                  <a:ext uri="{FF2B5EF4-FFF2-40B4-BE49-F238E27FC236}">
                    <a16:creationId xmlns:a16="http://schemas.microsoft.com/office/drawing/2014/main" id="{E8759416-6C68-42C6-8D9F-1C892B364596}"/>
                  </a:ext>
                </a:extLst>
              </p:cNvPr>
              <p:cNvSpPr>
                <a:spLocks noChangeAspect="1" noChangeArrowheads="1"/>
              </p:cNvSpPr>
              <p:nvPr>
                <p:custDataLst>
                  <p:tags r:id="rId31"/>
                </p:custDataLst>
              </p:nvPr>
            </p:nvSpPr>
            <p:spPr bwMode="gray">
              <a:xfrm>
                <a:off x="4495" y="1440"/>
                <a:ext cx="160" cy="160"/>
              </a:xfrm>
              <a:prstGeom prst="arc">
                <a:avLst>
                  <a:gd name="adj1" fmla="val 16200000"/>
                  <a:gd name="adj2" fmla="val 16200000"/>
                </a:avLst>
              </a:prstGeom>
              <a:solidFill>
                <a:srgbClr val="3372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grpSp>
        <p:sp>
          <p:nvSpPr>
            <p:cNvPr id="261" name="Legend1">
              <a:extLst>
                <a:ext uri="{FF2B5EF4-FFF2-40B4-BE49-F238E27FC236}">
                  <a16:creationId xmlns:a16="http://schemas.microsoft.com/office/drawing/2014/main" id="{F9B455C1-E854-4256-BCEA-F3B06E26D914}"/>
                </a:ext>
              </a:extLst>
            </p:cNvPr>
            <p:cNvSpPr>
              <a:spLocks noChangeArrowheads="1"/>
            </p:cNvSpPr>
            <p:nvPr/>
          </p:nvSpPr>
          <p:spPr bwMode="gray">
            <a:xfrm>
              <a:off x="8089900" y="2117467"/>
              <a:ext cx="5947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62" name="Legend2">
              <a:extLst>
                <a:ext uri="{FF2B5EF4-FFF2-40B4-BE49-F238E27FC236}">
                  <a16:creationId xmlns:a16="http://schemas.microsoft.com/office/drawing/2014/main" id="{7D5A9FB9-F434-4D96-BAF5-0E11046E2C13}"/>
                </a:ext>
              </a:extLst>
            </p:cNvPr>
            <p:cNvSpPr>
              <a:spLocks noChangeArrowheads="1"/>
            </p:cNvSpPr>
            <p:nvPr/>
          </p:nvSpPr>
          <p:spPr bwMode="gray">
            <a:xfrm>
              <a:off x="8089900" y="2392363"/>
              <a:ext cx="5947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63" name="Legend3">
              <a:extLst>
                <a:ext uri="{FF2B5EF4-FFF2-40B4-BE49-F238E27FC236}">
                  <a16:creationId xmlns:a16="http://schemas.microsoft.com/office/drawing/2014/main" id="{A246E890-13DF-4A0E-A9B8-A144B6F04E21}"/>
                </a:ext>
              </a:extLst>
            </p:cNvPr>
            <p:cNvSpPr>
              <a:spLocks noChangeArrowheads="1"/>
            </p:cNvSpPr>
            <p:nvPr/>
          </p:nvSpPr>
          <p:spPr bwMode="gray">
            <a:xfrm>
              <a:off x="8089900" y="2667002"/>
              <a:ext cx="5947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64" name="Legend4">
              <a:extLst>
                <a:ext uri="{FF2B5EF4-FFF2-40B4-BE49-F238E27FC236}">
                  <a16:creationId xmlns:a16="http://schemas.microsoft.com/office/drawing/2014/main" id="{D1E040E8-71E3-4836-A062-B8120447C870}"/>
                </a:ext>
              </a:extLst>
            </p:cNvPr>
            <p:cNvSpPr>
              <a:spLocks noChangeArrowheads="1"/>
            </p:cNvSpPr>
            <p:nvPr/>
          </p:nvSpPr>
          <p:spPr bwMode="gray">
            <a:xfrm>
              <a:off x="8089900" y="2938465"/>
              <a:ext cx="5947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65" name="Legend5">
              <a:extLst>
                <a:ext uri="{FF2B5EF4-FFF2-40B4-BE49-F238E27FC236}">
                  <a16:creationId xmlns:a16="http://schemas.microsoft.com/office/drawing/2014/main" id="{50240907-172D-4753-91C9-80D0DA515981}"/>
                </a:ext>
              </a:extLst>
            </p:cNvPr>
            <p:cNvSpPr>
              <a:spLocks noChangeArrowheads="1"/>
            </p:cNvSpPr>
            <p:nvPr/>
          </p:nvSpPr>
          <p:spPr bwMode="gray">
            <a:xfrm>
              <a:off x="8089900" y="3214690"/>
              <a:ext cx="5947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grpSp>
          <p:nvGrpSpPr>
            <p:cNvPr id="266" name="MoonLegend3">
              <a:extLst>
                <a:ext uri="{FF2B5EF4-FFF2-40B4-BE49-F238E27FC236}">
                  <a16:creationId xmlns:a16="http://schemas.microsoft.com/office/drawing/2014/main" id="{734B19B6-EAB3-4182-A4D2-294E2B0914AE}"/>
                </a:ext>
              </a:extLst>
            </p:cNvPr>
            <p:cNvGrpSpPr>
              <a:grpSpLocks noChangeAspect="1"/>
            </p:cNvGrpSpPr>
            <p:nvPr>
              <p:custDataLst>
                <p:tags r:id="rId27"/>
              </p:custDataLst>
            </p:nvPr>
          </p:nvGrpSpPr>
          <p:grpSpPr bwMode="gray">
            <a:xfrm>
              <a:off x="7769225" y="2653507"/>
              <a:ext cx="209550" cy="209551"/>
              <a:chOff x="4495" y="1198"/>
              <a:chExt cx="160" cy="160"/>
            </a:xfrm>
          </p:grpSpPr>
          <p:sp>
            <p:nvSpPr>
              <p:cNvPr id="267" name="Oval 47">
                <a:extLst>
                  <a:ext uri="{FF2B5EF4-FFF2-40B4-BE49-F238E27FC236}">
                    <a16:creationId xmlns:a16="http://schemas.microsoft.com/office/drawing/2014/main" id="{4ED7ADEC-CA19-4A94-AECD-EAB2A6BEB1C5}"/>
                  </a:ext>
                </a:extLst>
              </p:cNvPr>
              <p:cNvSpPr>
                <a:spLocks noChangeAspect="1" noChangeArrowheads="1"/>
              </p:cNvSpPr>
              <p:nvPr>
                <p:custDataLst>
                  <p:tags r:id="rId28"/>
                </p:custDataLst>
              </p:nvPr>
            </p:nvSpPr>
            <p:spPr bwMode="gray">
              <a:xfrm>
                <a:off x="4495" y="1198"/>
                <a:ext cx="160" cy="160"/>
              </a:xfrm>
              <a:prstGeom prst="ellipse">
                <a:avLst/>
              </a:prstGeom>
              <a:solidFill>
                <a:srgbClr val="DCB45A"/>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sp>
            <p:nvSpPr>
              <p:cNvPr id="268" name="Arc 48">
                <a:extLst>
                  <a:ext uri="{FF2B5EF4-FFF2-40B4-BE49-F238E27FC236}">
                    <a16:creationId xmlns:a16="http://schemas.microsoft.com/office/drawing/2014/main" id="{E4E23CA7-BF4B-4C0F-BC49-209BD8CC9824}"/>
                  </a:ext>
                </a:extLst>
              </p:cNvPr>
              <p:cNvSpPr>
                <a:spLocks noChangeAspect="1"/>
              </p:cNvSpPr>
              <p:nvPr>
                <p:custDataLst>
                  <p:tags r:id="rId29"/>
                </p:custDataLst>
              </p:nvPr>
            </p:nvSpPr>
            <p:spPr bwMode="gray">
              <a:xfrm>
                <a:off x="4495" y="1198"/>
                <a:ext cx="160" cy="160"/>
              </a:xfrm>
              <a:prstGeom prst="arc">
                <a:avLst>
                  <a:gd name="adj1" fmla="val 16200000"/>
                  <a:gd name="adj2" fmla="val 5400000"/>
                </a:avLst>
              </a:prstGeom>
              <a:solidFill>
                <a:srgbClr val="3372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grpSp>
      </p:grpSp>
      <p:sp>
        <p:nvSpPr>
          <p:cNvPr id="278" name="3. Unit of measure" hidden="1">
            <a:extLst>
              <a:ext uri="{FF2B5EF4-FFF2-40B4-BE49-F238E27FC236}">
                <a16:creationId xmlns:a16="http://schemas.microsoft.com/office/drawing/2014/main" id="{C1C5E9FC-6DFB-4661-BBC8-BFE79A2A891E}"/>
              </a:ext>
            </a:extLst>
          </p:cNvPr>
          <p:cNvSpPr txBox="1">
            <a:spLocks noChangeArrowheads="1"/>
          </p:cNvSpPr>
          <p:nvPr/>
        </p:nvSpPr>
        <p:spPr bwMode="gray">
          <a:xfrm>
            <a:off x="482332" y="705842"/>
            <a:ext cx="8328552"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tabLst>
                <a:tab pos="447675" algn="l"/>
              </a:tabLst>
              <a:defRPr/>
            </a:pPr>
            <a:r>
              <a:rPr lang="de-DE" sz="1600" baseline="0" noProof="0">
                <a:solidFill>
                  <a:schemeClr val="tx1"/>
                </a:solidFill>
                <a:latin typeface="+mn-lt"/>
              </a:rPr>
              <a:t>Subtitle</a:t>
            </a:r>
            <a:endParaRPr lang="de-DE" sz="1600" baseline="0" noProof="0" dirty="0">
              <a:solidFill>
                <a:schemeClr val="tx1"/>
              </a:solidFill>
              <a:latin typeface="+mn-lt"/>
            </a:endParaRPr>
          </a:p>
        </p:txBody>
      </p:sp>
      <p:sp>
        <p:nvSpPr>
          <p:cNvPr id="279" name="1. On-page tracker" hidden="1">
            <a:extLst>
              <a:ext uri="{FF2B5EF4-FFF2-40B4-BE49-F238E27FC236}">
                <a16:creationId xmlns:a16="http://schemas.microsoft.com/office/drawing/2014/main" id="{F2397FCC-58BD-48D6-B195-C27C77AD392F}"/>
              </a:ext>
            </a:extLst>
          </p:cNvPr>
          <p:cNvSpPr>
            <a:spLocks noChangeArrowheads="1"/>
          </p:cNvSpPr>
          <p:nvPr/>
        </p:nvSpPr>
        <p:spPr bwMode="gray">
          <a:xfrm>
            <a:off x="482332" y="39933"/>
            <a:ext cx="62536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tabLst>
                <a:tab pos="447675" algn="l"/>
              </a:tabLst>
            </a:pPr>
            <a:r>
              <a:rPr lang="de-DE" sz="1200" cap="all" baseline="0" dirty="0" err="1">
                <a:latin typeface="+mn-lt"/>
                <a:ea typeface="+mj-ea"/>
              </a:rPr>
              <a:t>TRACKER</a:t>
            </a:r>
            <a:endParaRPr lang="de-DE" sz="1200" cap="all" baseline="0" dirty="0">
              <a:latin typeface="+mn-lt"/>
              <a:ea typeface="+mj-ea"/>
            </a:endParaRPr>
          </a:p>
        </p:txBody>
      </p:sp>
      <p:grpSp>
        <p:nvGrpSpPr>
          <p:cNvPr id="286" name="Moon" hidden="1">
            <a:extLst>
              <a:ext uri="{FF2B5EF4-FFF2-40B4-BE49-F238E27FC236}">
                <a16:creationId xmlns:a16="http://schemas.microsoft.com/office/drawing/2014/main" id="{63BC6243-1F52-45E4-A894-40C9C2856252}"/>
              </a:ext>
            </a:extLst>
          </p:cNvPr>
          <p:cNvGrpSpPr/>
          <p:nvPr>
            <p:custDataLst>
              <p:tags r:id="rId8"/>
            </p:custDataLst>
          </p:nvPr>
        </p:nvGrpSpPr>
        <p:grpSpPr bwMode="gray">
          <a:xfrm>
            <a:off x="8551710" y="2916674"/>
            <a:ext cx="259174" cy="259159"/>
            <a:chOff x="762000" y="1270000"/>
            <a:chExt cx="254000" cy="254000"/>
          </a:xfrm>
        </p:grpSpPr>
        <p:sp>
          <p:nvSpPr>
            <p:cNvPr id="287" name="Oval 286">
              <a:extLst>
                <a:ext uri="{FF2B5EF4-FFF2-40B4-BE49-F238E27FC236}">
                  <a16:creationId xmlns:a16="http://schemas.microsoft.com/office/drawing/2014/main" id="{225CDC12-613F-4CBC-BA3D-52A937C71982}"/>
                </a:ext>
              </a:extLst>
            </p:cNvPr>
            <p:cNvSpPr/>
            <p:nvPr/>
          </p:nvSpPr>
          <p:spPr bwMode="gray">
            <a:xfrm>
              <a:off x="762000" y="1270000"/>
              <a:ext cx="254000" cy="254000"/>
            </a:xfrm>
            <a:prstGeom prst="ellipse">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a:endParaRPr lang="de-DE" sz="1200" dirty="0">
                <a:solidFill>
                  <a:schemeClr val="tx1"/>
                </a:solidFill>
              </a:endParaRPr>
            </a:p>
          </p:txBody>
        </p:sp>
        <p:sp>
          <p:nvSpPr>
            <p:cNvPr id="288" name="Arc 287">
              <a:extLst>
                <a:ext uri="{FF2B5EF4-FFF2-40B4-BE49-F238E27FC236}">
                  <a16:creationId xmlns:a16="http://schemas.microsoft.com/office/drawing/2014/main" id="{0CD8258A-FCA7-4622-8D5B-8324DA89B6E2}"/>
                </a:ext>
              </a:extLst>
            </p:cNvPr>
            <p:cNvSpPr/>
            <p:nvPr/>
          </p:nvSpPr>
          <p:spPr bwMode="gray">
            <a:xfrm>
              <a:off x="762000" y="1270000"/>
              <a:ext cx="254000" cy="254000"/>
            </a:xfrm>
            <a:prstGeom prst="arc">
              <a:avLst/>
            </a:prstGeom>
            <a:solidFill>
              <a:srgbClr val="337299"/>
            </a:soli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eaLnBrk="1"/>
              <a:endParaRPr lang="de-DE" sz="1200" dirty="0"/>
            </a:p>
          </p:txBody>
        </p:sp>
      </p:grpSp>
      <p:sp>
        <p:nvSpPr>
          <p:cNvPr id="280" name="Oval" hidden="1">
            <a:extLst>
              <a:ext uri="{FF2B5EF4-FFF2-40B4-BE49-F238E27FC236}">
                <a16:creationId xmlns:a16="http://schemas.microsoft.com/office/drawing/2014/main" id="{AAEEEC64-41F4-49EB-BDB4-5F1FABDE8324}"/>
              </a:ext>
            </a:extLst>
          </p:cNvPr>
          <p:cNvSpPr txBox="1">
            <a:spLocks/>
          </p:cNvSpPr>
          <p:nvPr>
            <p:custDataLst>
              <p:tags r:id="rId9"/>
            </p:custDataLst>
          </p:nvPr>
        </p:nvSpPr>
        <p:spPr bwMode="gray">
          <a:xfrm>
            <a:off x="5766479" y="933724"/>
            <a:ext cx="1315163" cy="1315086"/>
          </a:xfrm>
          <a:prstGeom prst="ellipse">
            <a:avLst/>
          </a:prstGeom>
          <a:solidFill>
            <a:srgbClr val="DCB45A"/>
          </a:solidFill>
          <a:ln w="9525">
            <a:solidFill>
              <a:schemeClr val="tx1"/>
            </a:solidFill>
            <a:miter lim="800000"/>
            <a:headEnd/>
            <a:tailEnd/>
          </a:ln>
          <a:effectLst/>
        </p:spPr>
        <p:txBody>
          <a:bodyPr vert="horz" wrap="square" lIns="36000" tIns="36000" rIns="36000" bIns="3600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lgn="ctr"/>
            <a:r>
              <a:rPr lang="de-DE" sz="1600" dirty="0"/>
              <a:t>Text</a:t>
            </a:r>
          </a:p>
        </p:txBody>
      </p:sp>
      <p:sp>
        <p:nvSpPr>
          <p:cNvPr id="281" name="Rectangle" hidden="1">
            <a:extLst>
              <a:ext uri="{FF2B5EF4-FFF2-40B4-BE49-F238E27FC236}">
                <a16:creationId xmlns:a16="http://schemas.microsoft.com/office/drawing/2014/main" id="{2D6C430B-CBFD-49DE-8C43-0F367B21845D}"/>
              </a:ext>
            </a:extLst>
          </p:cNvPr>
          <p:cNvSpPr txBox="1">
            <a:spLocks/>
          </p:cNvSpPr>
          <p:nvPr>
            <p:custDataLst>
              <p:tags r:id="rId10"/>
            </p:custDataLst>
          </p:nvPr>
        </p:nvSpPr>
        <p:spPr bwMode="gray">
          <a:xfrm>
            <a:off x="2902711" y="933724"/>
            <a:ext cx="1315163" cy="1315086"/>
          </a:xfrm>
          <a:prstGeom prst="rect">
            <a:avLst/>
          </a:prstGeom>
          <a:solidFill>
            <a:srgbClr val="DCB45A"/>
          </a:solidFill>
          <a:ln w="9525">
            <a:solidFill>
              <a:schemeClr val="tx1"/>
            </a:solidFill>
            <a:miter lim="800000"/>
            <a:headEnd/>
            <a:tailEnd/>
          </a:ln>
          <a:effectLst/>
        </p:spPr>
        <p:txBody>
          <a:bodyPr vert="horz" wrap="square" lIns="72000" tIns="72000" rIns="72000" bIns="72000" numCol="1" anchor="t"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r>
              <a:rPr lang="de-DE" sz="1600" dirty="0"/>
              <a:t>Text</a:t>
            </a:r>
          </a:p>
        </p:txBody>
      </p:sp>
      <p:sp>
        <p:nvSpPr>
          <p:cNvPr id="282" name="RoundedRectangle" hidden="1">
            <a:extLst>
              <a:ext uri="{FF2B5EF4-FFF2-40B4-BE49-F238E27FC236}">
                <a16:creationId xmlns:a16="http://schemas.microsoft.com/office/drawing/2014/main" id="{74017F43-6896-4287-B25A-3224B3092F01}"/>
              </a:ext>
            </a:extLst>
          </p:cNvPr>
          <p:cNvSpPr txBox="1">
            <a:spLocks/>
          </p:cNvSpPr>
          <p:nvPr>
            <p:custDataLst>
              <p:tags r:id="rId11"/>
            </p:custDataLst>
          </p:nvPr>
        </p:nvSpPr>
        <p:spPr bwMode="gray">
          <a:xfrm>
            <a:off x="4334595" y="933724"/>
            <a:ext cx="1315163" cy="1315086"/>
          </a:xfrm>
          <a:prstGeom prst="roundRect">
            <a:avLst/>
          </a:prstGeom>
          <a:solidFill>
            <a:srgbClr val="DCB45A"/>
          </a:solidFill>
          <a:ln w="9525">
            <a:solidFill>
              <a:schemeClr val="tx1"/>
            </a:solidFill>
            <a:miter lim="800000"/>
            <a:headEnd/>
            <a:tailEnd/>
          </a:ln>
          <a:effectLst/>
        </p:spPr>
        <p:txBody>
          <a:bodyPr vert="horz" wrap="square" lIns="72000" tIns="72000" rIns="72000" bIns="72000" numCol="1" anchor="t"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r>
              <a:rPr lang="de-DE" sz="1600" dirty="0"/>
              <a:t>Text</a:t>
            </a:r>
          </a:p>
        </p:txBody>
      </p:sp>
      <p:sp>
        <p:nvSpPr>
          <p:cNvPr id="283" name="Arrow" hidden="1">
            <a:extLst>
              <a:ext uri="{FF2B5EF4-FFF2-40B4-BE49-F238E27FC236}">
                <a16:creationId xmlns:a16="http://schemas.microsoft.com/office/drawing/2014/main" id="{1661818F-9796-4568-A871-51F991C80380}"/>
              </a:ext>
            </a:extLst>
          </p:cNvPr>
          <p:cNvSpPr txBox="1">
            <a:spLocks/>
          </p:cNvSpPr>
          <p:nvPr>
            <p:custDataLst>
              <p:tags r:id="rId12"/>
            </p:custDataLst>
          </p:nvPr>
        </p:nvSpPr>
        <p:spPr bwMode="gray">
          <a:xfrm>
            <a:off x="2900816" y="3278336"/>
            <a:ext cx="1578196" cy="789051"/>
          </a:xfrm>
          <a:prstGeom prst="rightArrow">
            <a:avLst>
              <a:gd name="adj1" fmla="val 54000"/>
              <a:gd name="adj2" fmla="val 37678"/>
            </a:avLst>
          </a:prstGeom>
          <a:solidFill>
            <a:srgbClr val="DCB45A"/>
          </a:solidFill>
          <a:ln w="9525">
            <a:solidFill>
              <a:schemeClr val="tx1"/>
            </a:solidFill>
            <a:miter lim="800000"/>
            <a:headEnd/>
            <a:tailEnd/>
          </a:ln>
          <a:effectLst/>
        </p:spPr>
        <p:txBody>
          <a:bodyPr vert="horz" wrap="square" lIns="72000" tIns="0" rIns="0" bIns="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r>
              <a:rPr lang="de-DE" sz="1600" dirty="0"/>
              <a:t>Text</a:t>
            </a:r>
          </a:p>
        </p:txBody>
      </p:sp>
      <p:sp>
        <p:nvSpPr>
          <p:cNvPr id="284" name="DirArrow" hidden="1">
            <a:extLst>
              <a:ext uri="{FF2B5EF4-FFF2-40B4-BE49-F238E27FC236}">
                <a16:creationId xmlns:a16="http://schemas.microsoft.com/office/drawing/2014/main" id="{158966D4-0635-4754-AC79-5C17C8C1D032}"/>
              </a:ext>
            </a:extLst>
          </p:cNvPr>
          <p:cNvSpPr>
            <a:spLocks noChangeArrowheads="1"/>
          </p:cNvSpPr>
          <p:nvPr>
            <p:custDataLst>
              <p:tags r:id="rId13"/>
            </p:custDataLst>
          </p:nvPr>
        </p:nvSpPr>
        <p:spPr bwMode="gray">
          <a:xfrm rot="5400000">
            <a:off x="6013042" y="2119046"/>
            <a:ext cx="2666994" cy="296350"/>
          </a:xfrm>
          <a:prstGeom prst="triangle">
            <a:avLst>
              <a:gd name="adj" fmla="val 50000"/>
            </a:avLst>
          </a:prstGeom>
          <a:solidFill>
            <a:srgbClr val="DCB45A"/>
          </a:solidFill>
          <a:ln w="9525">
            <a:solidFill>
              <a:schemeClr val="tx1"/>
            </a:solidFill>
            <a:miter lim="800000"/>
            <a:headEnd/>
            <a:tailEnd/>
          </a:ln>
          <a:effectLst/>
        </p:spPr>
        <p:txBody>
          <a:bodyPr wrap="none" anchor="ctr"/>
          <a:lstStyle/>
          <a:p>
            <a:pPr eaLnBrk="1"/>
            <a:endParaRPr lang="de-DE" sz="1600" dirty="0">
              <a:latin typeface="+mn-lt"/>
              <a:sym typeface="+mn-lt"/>
            </a:endParaRPr>
          </a:p>
        </p:txBody>
      </p:sp>
      <p:sp>
        <p:nvSpPr>
          <p:cNvPr id="285" name="Bracket" hidden="1">
            <a:extLst>
              <a:ext uri="{FF2B5EF4-FFF2-40B4-BE49-F238E27FC236}">
                <a16:creationId xmlns:a16="http://schemas.microsoft.com/office/drawing/2014/main" id="{5FCCB044-E9BF-430D-A825-D3CC24041CA2}"/>
              </a:ext>
            </a:extLst>
          </p:cNvPr>
          <p:cNvSpPr>
            <a:spLocks/>
          </p:cNvSpPr>
          <p:nvPr>
            <p:custDataLst>
              <p:tags r:id="rId14"/>
            </p:custDataLst>
          </p:nvPr>
        </p:nvSpPr>
        <p:spPr bwMode="gray">
          <a:xfrm>
            <a:off x="6362902" y="2369047"/>
            <a:ext cx="190425" cy="1578103"/>
          </a:xfrm>
          <a:custGeom>
            <a:avLst/>
            <a:gdLst>
              <a:gd name="T0" fmla="*/ 0 w 115"/>
              <a:gd name="T1" fmla="*/ 0 h 1152"/>
              <a:gd name="T2" fmla="*/ 65 w 115"/>
              <a:gd name="T3" fmla="*/ 0 h 1152"/>
              <a:gd name="T4" fmla="*/ 65 w 115"/>
              <a:gd name="T5" fmla="*/ 528 h 1152"/>
              <a:gd name="T6" fmla="*/ 115 w 115"/>
              <a:gd name="T7" fmla="*/ 576 h 1152"/>
              <a:gd name="T8" fmla="*/ 65 w 115"/>
              <a:gd name="T9" fmla="*/ 624 h 1152"/>
              <a:gd name="T10" fmla="*/ 65 w 115"/>
              <a:gd name="T11" fmla="*/ 1152 h 1152"/>
              <a:gd name="T12" fmla="*/ 0 w 115"/>
              <a:gd name="T13" fmla="*/ 1152 h 1152"/>
              <a:gd name="connsiteX0" fmla="*/ 0 w 3868"/>
              <a:gd name="connsiteY0" fmla="*/ 0 h 3282"/>
              <a:gd name="connsiteX1" fmla="*/ 3818 w 3868"/>
              <a:gd name="connsiteY1" fmla="*/ 2130 h 3282"/>
              <a:gd name="connsiteX2" fmla="*/ 3818 w 3868"/>
              <a:gd name="connsiteY2" fmla="*/ 2658 h 3282"/>
              <a:gd name="connsiteX3" fmla="*/ 3868 w 3868"/>
              <a:gd name="connsiteY3" fmla="*/ 2706 h 3282"/>
              <a:gd name="connsiteX4" fmla="*/ 3818 w 3868"/>
              <a:gd name="connsiteY4" fmla="*/ 2754 h 3282"/>
              <a:gd name="connsiteX5" fmla="*/ 3818 w 3868"/>
              <a:gd name="connsiteY5" fmla="*/ 3282 h 3282"/>
              <a:gd name="connsiteX6" fmla="*/ 3753 w 3868"/>
              <a:gd name="connsiteY6" fmla="*/ 3282 h 3282"/>
              <a:gd name="connsiteX0" fmla="*/ 0 w 3868"/>
              <a:gd name="connsiteY0" fmla="*/ 0 h 3282"/>
              <a:gd name="connsiteX1" fmla="*/ 79 w 3868"/>
              <a:gd name="connsiteY1" fmla="*/ 0 h 3282"/>
              <a:gd name="connsiteX2" fmla="*/ 3818 w 3868"/>
              <a:gd name="connsiteY2" fmla="*/ 2658 h 3282"/>
              <a:gd name="connsiteX3" fmla="*/ 3868 w 3868"/>
              <a:gd name="connsiteY3" fmla="*/ 2706 h 3282"/>
              <a:gd name="connsiteX4" fmla="*/ 3818 w 3868"/>
              <a:gd name="connsiteY4" fmla="*/ 2754 h 3282"/>
              <a:gd name="connsiteX5" fmla="*/ 3818 w 3868"/>
              <a:gd name="connsiteY5" fmla="*/ 3282 h 3282"/>
              <a:gd name="connsiteX6" fmla="*/ 3753 w 3868"/>
              <a:gd name="connsiteY6" fmla="*/ 3282 h 3282"/>
              <a:gd name="connsiteX0" fmla="*/ 0 w 3868"/>
              <a:gd name="connsiteY0" fmla="*/ 0 h 3282"/>
              <a:gd name="connsiteX1" fmla="*/ 79 w 3868"/>
              <a:gd name="connsiteY1" fmla="*/ 0 h 3282"/>
              <a:gd name="connsiteX2" fmla="*/ 79 w 3868"/>
              <a:gd name="connsiteY2" fmla="*/ 537 h 3282"/>
              <a:gd name="connsiteX3" fmla="*/ 3868 w 3868"/>
              <a:gd name="connsiteY3" fmla="*/ 2706 h 3282"/>
              <a:gd name="connsiteX4" fmla="*/ 3818 w 3868"/>
              <a:gd name="connsiteY4" fmla="*/ 2754 h 3282"/>
              <a:gd name="connsiteX5" fmla="*/ 3818 w 3868"/>
              <a:gd name="connsiteY5" fmla="*/ 3282 h 3282"/>
              <a:gd name="connsiteX6" fmla="*/ 3753 w 3868"/>
              <a:gd name="connsiteY6" fmla="*/ 3282 h 3282"/>
              <a:gd name="connsiteX0" fmla="*/ 0 w 3818"/>
              <a:gd name="connsiteY0" fmla="*/ 0 h 3282"/>
              <a:gd name="connsiteX1" fmla="*/ 79 w 3818"/>
              <a:gd name="connsiteY1" fmla="*/ 0 h 3282"/>
              <a:gd name="connsiteX2" fmla="*/ 79 w 3818"/>
              <a:gd name="connsiteY2" fmla="*/ 537 h 3282"/>
              <a:gd name="connsiteX3" fmla="*/ 118 w 3818"/>
              <a:gd name="connsiteY3" fmla="*/ 576 h 3282"/>
              <a:gd name="connsiteX4" fmla="*/ 3818 w 3818"/>
              <a:gd name="connsiteY4" fmla="*/ 2754 h 3282"/>
              <a:gd name="connsiteX5" fmla="*/ 3818 w 3818"/>
              <a:gd name="connsiteY5" fmla="*/ 3282 h 3282"/>
              <a:gd name="connsiteX6" fmla="*/ 3753 w 3818"/>
              <a:gd name="connsiteY6" fmla="*/ 3282 h 3282"/>
              <a:gd name="connsiteX0" fmla="*/ 0 w 3818"/>
              <a:gd name="connsiteY0" fmla="*/ 0 h 3282"/>
              <a:gd name="connsiteX1" fmla="*/ 79 w 3818"/>
              <a:gd name="connsiteY1" fmla="*/ 0 h 3282"/>
              <a:gd name="connsiteX2" fmla="*/ 79 w 3818"/>
              <a:gd name="connsiteY2" fmla="*/ 537 h 3282"/>
              <a:gd name="connsiteX3" fmla="*/ 118 w 3818"/>
              <a:gd name="connsiteY3" fmla="*/ 576 h 3282"/>
              <a:gd name="connsiteX4" fmla="*/ 79 w 3818"/>
              <a:gd name="connsiteY4" fmla="*/ 615 h 3282"/>
              <a:gd name="connsiteX5" fmla="*/ 3818 w 3818"/>
              <a:gd name="connsiteY5" fmla="*/ 3282 h 3282"/>
              <a:gd name="connsiteX6" fmla="*/ 3753 w 3818"/>
              <a:gd name="connsiteY6" fmla="*/ 3282 h 3282"/>
              <a:gd name="connsiteX0" fmla="*/ 0 w 3753"/>
              <a:gd name="connsiteY0" fmla="*/ 0 h 3282"/>
              <a:gd name="connsiteX1" fmla="*/ 79 w 3753"/>
              <a:gd name="connsiteY1" fmla="*/ 0 h 3282"/>
              <a:gd name="connsiteX2" fmla="*/ 79 w 3753"/>
              <a:gd name="connsiteY2" fmla="*/ 537 h 3282"/>
              <a:gd name="connsiteX3" fmla="*/ 118 w 3753"/>
              <a:gd name="connsiteY3" fmla="*/ 576 h 3282"/>
              <a:gd name="connsiteX4" fmla="*/ 79 w 3753"/>
              <a:gd name="connsiteY4" fmla="*/ 615 h 3282"/>
              <a:gd name="connsiteX5" fmla="*/ 79 w 3753"/>
              <a:gd name="connsiteY5" fmla="*/ 1152 h 3282"/>
              <a:gd name="connsiteX6" fmla="*/ 3753 w 3753"/>
              <a:gd name="connsiteY6" fmla="*/ 3282 h 3282"/>
              <a:gd name="connsiteX0" fmla="*/ 0 w 118"/>
              <a:gd name="connsiteY0" fmla="*/ 0 h 1152"/>
              <a:gd name="connsiteX1" fmla="*/ 79 w 118"/>
              <a:gd name="connsiteY1" fmla="*/ 0 h 1152"/>
              <a:gd name="connsiteX2" fmla="*/ 79 w 118"/>
              <a:gd name="connsiteY2" fmla="*/ 537 h 1152"/>
              <a:gd name="connsiteX3" fmla="*/ 118 w 118"/>
              <a:gd name="connsiteY3" fmla="*/ 576 h 1152"/>
              <a:gd name="connsiteX4" fmla="*/ 79 w 118"/>
              <a:gd name="connsiteY4" fmla="*/ 615 h 1152"/>
              <a:gd name="connsiteX5" fmla="*/ 79 w 118"/>
              <a:gd name="connsiteY5" fmla="*/ 1152 h 1152"/>
              <a:gd name="connsiteX6" fmla="*/ 0 w 118"/>
              <a:gd name="connsiteY6" fmla="*/ 1152 h 1152"/>
              <a:gd name="connsiteX0" fmla="*/ 0 w 4763"/>
              <a:gd name="connsiteY0" fmla="*/ 0 h 2881"/>
              <a:gd name="connsiteX1" fmla="*/ 4724 w 4763"/>
              <a:gd name="connsiteY1" fmla="*/ 1729 h 2881"/>
              <a:gd name="connsiteX2" fmla="*/ 4724 w 4763"/>
              <a:gd name="connsiteY2" fmla="*/ 2266 h 2881"/>
              <a:gd name="connsiteX3" fmla="*/ 4763 w 4763"/>
              <a:gd name="connsiteY3" fmla="*/ 2305 h 2881"/>
              <a:gd name="connsiteX4" fmla="*/ 4724 w 4763"/>
              <a:gd name="connsiteY4" fmla="*/ 2344 h 2881"/>
              <a:gd name="connsiteX5" fmla="*/ 4724 w 4763"/>
              <a:gd name="connsiteY5" fmla="*/ 2881 h 2881"/>
              <a:gd name="connsiteX6" fmla="*/ 4645 w 4763"/>
              <a:gd name="connsiteY6" fmla="*/ 2881 h 2881"/>
              <a:gd name="connsiteX0" fmla="*/ 0 w 4763"/>
              <a:gd name="connsiteY0" fmla="*/ 0 h 2881"/>
              <a:gd name="connsiteX1" fmla="*/ 93 w 4763"/>
              <a:gd name="connsiteY1" fmla="*/ 0 h 2881"/>
              <a:gd name="connsiteX2" fmla="*/ 4724 w 4763"/>
              <a:gd name="connsiteY2" fmla="*/ 2266 h 2881"/>
              <a:gd name="connsiteX3" fmla="*/ 4763 w 4763"/>
              <a:gd name="connsiteY3" fmla="*/ 2305 h 2881"/>
              <a:gd name="connsiteX4" fmla="*/ 4724 w 4763"/>
              <a:gd name="connsiteY4" fmla="*/ 2344 h 2881"/>
              <a:gd name="connsiteX5" fmla="*/ 4724 w 4763"/>
              <a:gd name="connsiteY5" fmla="*/ 2881 h 2881"/>
              <a:gd name="connsiteX6" fmla="*/ 4645 w 4763"/>
              <a:gd name="connsiteY6" fmla="*/ 2881 h 2881"/>
              <a:gd name="connsiteX0" fmla="*/ 0 w 4763"/>
              <a:gd name="connsiteY0" fmla="*/ 0 h 2881"/>
              <a:gd name="connsiteX1" fmla="*/ 93 w 4763"/>
              <a:gd name="connsiteY1" fmla="*/ 0 h 2881"/>
              <a:gd name="connsiteX2" fmla="*/ 93 w 4763"/>
              <a:gd name="connsiteY2" fmla="*/ 529 h 2881"/>
              <a:gd name="connsiteX3" fmla="*/ 4763 w 4763"/>
              <a:gd name="connsiteY3" fmla="*/ 2305 h 2881"/>
              <a:gd name="connsiteX4" fmla="*/ 4724 w 4763"/>
              <a:gd name="connsiteY4" fmla="*/ 2344 h 2881"/>
              <a:gd name="connsiteX5" fmla="*/ 4724 w 4763"/>
              <a:gd name="connsiteY5" fmla="*/ 2881 h 2881"/>
              <a:gd name="connsiteX6" fmla="*/ 4645 w 4763"/>
              <a:gd name="connsiteY6" fmla="*/ 2881 h 2881"/>
              <a:gd name="connsiteX0" fmla="*/ 0 w 4724"/>
              <a:gd name="connsiteY0" fmla="*/ 0 h 2881"/>
              <a:gd name="connsiteX1" fmla="*/ 93 w 4724"/>
              <a:gd name="connsiteY1" fmla="*/ 0 h 2881"/>
              <a:gd name="connsiteX2" fmla="*/ 93 w 4724"/>
              <a:gd name="connsiteY2" fmla="*/ 529 h 2881"/>
              <a:gd name="connsiteX3" fmla="*/ 139 w 4724"/>
              <a:gd name="connsiteY3" fmla="*/ 576 h 2881"/>
              <a:gd name="connsiteX4" fmla="*/ 4724 w 4724"/>
              <a:gd name="connsiteY4" fmla="*/ 2344 h 2881"/>
              <a:gd name="connsiteX5" fmla="*/ 4724 w 4724"/>
              <a:gd name="connsiteY5" fmla="*/ 2881 h 2881"/>
              <a:gd name="connsiteX6" fmla="*/ 4645 w 4724"/>
              <a:gd name="connsiteY6" fmla="*/ 2881 h 2881"/>
              <a:gd name="connsiteX0" fmla="*/ 0 w 4724"/>
              <a:gd name="connsiteY0" fmla="*/ 0 h 2881"/>
              <a:gd name="connsiteX1" fmla="*/ 93 w 4724"/>
              <a:gd name="connsiteY1" fmla="*/ 0 h 2881"/>
              <a:gd name="connsiteX2" fmla="*/ 93 w 4724"/>
              <a:gd name="connsiteY2" fmla="*/ 529 h 2881"/>
              <a:gd name="connsiteX3" fmla="*/ 139 w 4724"/>
              <a:gd name="connsiteY3" fmla="*/ 576 h 2881"/>
              <a:gd name="connsiteX4" fmla="*/ 93 w 4724"/>
              <a:gd name="connsiteY4" fmla="*/ 622 h 2881"/>
              <a:gd name="connsiteX5" fmla="*/ 4724 w 4724"/>
              <a:gd name="connsiteY5" fmla="*/ 2881 h 2881"/>
              <a:gd name="connsiteX6" fmla="*/ 4645 w 4724"/>
              <a:gd name="connsiteY6" fmla="*/ 2881 h 2881"/>
              <a:gd name="connsiteX0" fmla="*/ 0 w 4645"/>
              <a:gd name="connsiteY0" fmla="*/ 0 h 2881"/>
              <a:gd name="connsiteX1" fmla="*/ 93 w 4645"/>
              <a:gd name="connsiteY1" fmla="*/ 0 h 2881"/>
              <a:gd name="connsiteX2" fmla="*/ 93 w 4645"/>
              <a:gd name="connsiteY2" fmla="*/ 529 h 2881"/>
              <a:gd name="connsiteX3" fmla="*/ 139 w 4645"/>
              <a:gd name="connsiteY3" fmla="*/ 576 h 2881"/>
              <a:gd name="connsiteX4" fmla="*/ 93 w 4645"/>
              <a:gd name="connsiteY4" fmla="*/ 622 h 2881"/>
              <a:gd name="connsiteX5" fmla="*/ 93 w 4645"/>
              <a:gd name="connsiteY5" fmla="*/ 1152 h 2881"/>
              <a:gd name="connsiteX6" fmla="*/ 4645 w 4645"/>
              <a:gd name="connsiteY6" fmla="*/ 2881 h 2881"/>
              <a:gd name="connsiteX0" fmla="*/ 0 w 139"/>
              <a:gd name="connsiteY0" fmla="*/ 0 h 1152"/>
              <a:gd name="connsiteX1" fmla="*/ 93 w 139"/>
              <a:gd name="connsiteY1" fmla="*/ 0 h 1152"/>
              <a:gd name="connsiteX2" fmla="*/ 93 w 139"/>
              <a:gd name="connsiteY2" fmla="*/ 529 h 1152"/>
              <a:gd name="connsiteX3" fmla="*/ 139 w 139"/>
              <a:gd name="connsiteY3" fmla="*/ 576 h 1152"/>
              <a:gd name="connsiteX4" fmla="*/ 93 w 139"/>
              <a:gd name="connsiteY4" fmla="*/ 622 h 1152"/>
              <a:gd name="connsiteX5" fmla="*/ 93 w 139"/>
              <a:gd name="connsiteY5" fmla="*/ 1152 h 1152"/>
              <a:gd name="connsiteX6" fmla="*/ 0 w 139"/>
              <a:gd name="connsiteY6" fmla="*/ 1152 h 1152"/>
              <a:gd name="connsiteX0" fmla="*/ 0 w 4784"/>
              <a:gd name="connsiteY0" fmla="*/ 0 h 2881"/>
              <a:gd name="connsiteX1" fmla="*/ 4738 w 4784"/>
              <a:gd name="connsiteY1" fmla="*/ 1729 h 2881"/>
              <a:gd name="connsiteX2" fmla="*/ 4738 w 4784"/>
              <a:gd name="connsiteY2" fmla="*/ 2258 h 2881"/>
              <a:gd name="connsiteX3" fmla="*/ 4784 w 4784"/>
              <a:gd name="connsiteY3" fmla="*/ 2305 h 2881"/>
              <a:gd name="connsiteX4" fmla="*/ 4738 w 4784"/>
              <a:gd name="connsiteY4" fmla="*/ 2351 h 2881"/>
              <a:gd name="connsiteX5" fmla="*/ 4738 w 4784"/>
              <a:gd name="connsiteY5" fmla="*/ 2881 h 2881"/>
              <a:gd name="connsiteX6" fmla="*/ 4645 w 4784"/>
              <a:gd name="connsiteY6" fmla="*/ 2881 h 2881"/>
              <a:gd name="connsiteX0" fmla="*/ 0 w 4784"/>
              <a:gd name="connsiteY0" fmla="*/ 0 h 2881"/>
              <a:gd name="connsiteX1" fmla="*/ 93 w 4784"/>
              <a:gd name="connsiteY1" fmla="*/ 0 h 2881"/>
              <a:gd name="connsiteX2" fmla="*/ 4738 w 4784"/>
              <a:gd name="connsiteY2" fmla="*/ 2258 h 2881"/>
              <a:gd name="connsiteX3" fmla="*/ 4784 w 4784"/>
              <a:gd name="connsiteY3" fmla="*/ 2305 h 2881"/>
              <a:gd name="connsiteX4" fmla="*/ 4738 w 4784"/>
              <a:gd name="connsiteY4" fmla="*/ 2351 h 2881"/>
              <a:gd name="connsiteX5" fmla="*/ 4738 w 4784"/>
              <a:gd name="connsiteY5" fmla="*/ 2881 h 2881"/>
              <a:gd name="connsiteX6" fmla="*/ 4645 w 4784"/>
              <a:gd name="connsiteY6" fmla="*/ 2881 h 2881"/>
              <a:gd name="connsiteX0" fmla="*/ 0 w 4784"/>
              <a:gd name="connsiteY0" fmla="*/ 0 h 2881"/>
              <a:gd name="connsiteX1" fmla="*/ 93 w 4784"/>
              <a:gd name="connsiteY1" fmla="*/ 0 h 2881"/>
              <a:gd name="connsiteX2" fmla="*/ 93 w 4784"/>
              <a:gd name="connsiteY2" fmla="*/ 529 h 2881"/>
              <a:gd name="connsiteX3" fmla="*/ 4784 w 4784"/>
              <a:gd name="connsiteY3" fmla="*/ 2305 h 2881"/>
              <a:gd name="connsiteX4" fmla="*/ 4738 w 4784"/>
              <a:gd name="connsiteY4" fmla="*/ 2351 h 2881"/>
              <a:gd name="connsiteX5" fmla="*/ 4738 w 4784"/>
              <a:gd name="connsiteY5" fmla="*/ 2881 h 2881"/>
              <a:gd name="connsiteX6" fmla="*/ 4645 w 4784"/>
              <a:gd name="connsiteY6" fmla="*/ 2881 h 2881"/>
              <a:gd name="connsiteX0" fmla="*/ 0 w 4738"/>
              <a:gd name="connsiteY0" fmla="*/ 0 h 2881"/>
              <a:gd name="connsiteX1" fmla="*/ 93 w 4738"/>
              <a:gd name="connsiteY1" fmla="*/ 0 h 2881"/>
              <a:gd name="connsiteX2" fmla="*/ 93 w 4738"/>
              <a:gd name="connsiteY2" fmla="*/ 529 h 2881"/>
              <a:gd name="connsiteX3" fmla="*/ 139 w 4738"/>
              <a:gd name="connsiteY3" fmla="*/ 576 h 2881"/>
              <a:gd name="connsiteX4" fmla="*/ 4738 w 4738"/>
              <a:gd name="connsiteY4" fmla="*/ 2351 h 2881"/>
              <a:gd name="connsiteX5" fmla="*/ 4738 w 4738"/>
              <a:gd name="connsiteY5" fmla="*/ 2881 h 2881"/>
              <a:gd name="connsiteX6" fmla="*/ 4645 w 4738"/>
              <a:gd name="connsiteY6" fmla="*/ 2881 h 2881"/>
              <a:gd name="connsiteX0" fmla="*/ 0 w 4738"/>
              <a:gd name="connsiteY0" fmla="*/ 0 h 2881"/>
              <a:gd name="connsiteX1" fmla="*/ 93 w 4738"/>
              <a:gd name="connsiteY1" fmla="*/ 0 h 2881"/>
              <a:gd name="connsiteX2" fmla="*/ 93 w 4738"/>
              <a:gd name="connsiteY2" fmla="*/ 529 h 2881"/>
              <a:gd name="connsiteX3" fmla="*/ 139 w 4738"/>
              <a:gd name="connsiteY3" fmla="*/ 576 h 2881"/>
              <a:gd name="connsiteX4" fmla="*/ 93 w 4738"/>
              <a:gd name="connsiteY4" fmla="*/ 622 h 2881"/>
              <a:gd name="connsiteX5" fmla="*/ 4738 w 4738"/>
              <a:gd name="connsiteY5" fmla="*/ 2881 h 2881"/>
              <a:gd name="connsiteX6" fmla="*/ 4645 w 4738"/>
              <a:gd name="connsiteY6" fmla="*/ 2881 h 2881"/>
              <a:gd name="connsiteX0" fmla="*/ 0 w 4645"/>
              <a:gd name="connsiteY0" fmla="*/ 0 h 2881"/>
              <a:gd name="connsiteX1" fmla="*/ 93 w 4645"/>
              <a:gd name="connsiteY1" fmla="*/ 0 h 2881"/>
              <a:gd name="connsiteX2" fmla="*/ 93 w 4645"/>
              <a:gd name="connsiteY2" fmla="*/ 529 h 2881"/>
              <a:gd name="connsiteX3" fmla="*/ 139 w 4645"/>
              <a:gd name="connsiteY3" fmla="*/ 576 h 2881"/>
              <a:gd name="connsiteX4" fmla="*/ 93 w 4645"/>
              <a:gd name="connsiteY4" fmla="*/ 622 h 2881"/>
              <a:gd name="connsiteX5" fmla="*/ 93 w 4645"/>
              <a:gd name="connsiteY5" fmla="*/ 1152 h 2881"/>
              <a:gd name="connsiteX6" fmla="*/ 4645 w 4645"/>
              <a:gd name="connsiteY6" fmla="*/ 2881 h 2881"/>
              <a:gd name="connsiteX0" fmla="*/ 0 w 139"/>
              <a:gd name="connsiteY0" fmla="*/ 0 h 1152"/>
              <a:gd name="connsiteX1" fmla="*/ 93 w 139"/>
              <a:gd name="connsiteY1" fmla="*/ 0 h 1152"/>
              <a:gd name="connsiteX2" fmla="*/ 93 w 139"/>
              <a:gd name="connsiteY2" fmla="*/ 529 h 1152"/>
              <a:gd name="connsiteX3" fmla="*/ 139 w 139"/>
              <a:gd name="connsiteY3" fmla="*/ 576 h 1152"/>
              <a:gd name="connsiteX4" fmla="*/ 93 w 139"/>
              <a:gd name="connsiteY4" fmla="*/ 622 h 1152"/>
              <a:gd name="connsiteX5" fmla="*/ 93 w 139"/>
              <a:gd name="connsiteY5" fmla="*/ 1152 h 1152"/>
              <a:gd name="connsiteX6" fmla="*/ 0 w 139"/>
              <a:gd name="connsiteY6" fmla="*/ 1152 h 1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 h="1152">
                <a:moveTo>
                  <a:pt x="0" y="0"/>
                </a:moveTo>
                <a:lnTo>
                  <a:pt x="93" y="0"/>
                </a:lnTo>
                <a:lnTo>
                  <a:pt x="93" y="529"/>
                </a:lnTo>
                <a:lnTo>
                  <a:pt x="139" y="576"/>
                </a:lnTo>
                <a:lnTo>
                  <a:pt x="93" y="622"/>
                </a:lnTo>
                <a:lnTo>
                  <a:pt x="93" y="1152"/>
                </a:lnTo>
                <a:lnTo>
                  <a:pt x="0" y="1152"/>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a:endParaRPr lang="de-DE" sz="1600" dirty="0">
              <a:latin typeface="+mn-lt"/>
              <a:sym typeface="+mn-lt"/>
            </a:endParaRPr>
          </a:p>
        </p:txBody>
      </p:sp>
      <p:grpSp>
        <p:nvGrpSpPr>
          <p:cNvPr id="289" name="Flow" hidden="1">
            <a:extLst>
              <a:ext uri="{FF2B5EF4-FFF2-40B4-BE49-F238E27FC236}">
                <a16:creationId xmlns:a16="http://schemas.microsoft.com/office/drawing/2014/main" id="{15CD1487-2678-44E2-B5CC-49CEB35C48CB}"/>
              </a:ext>
            </a:extLst>
          </p:cNvPr>
          <p:cNvGrpSpPr>
            <a:grpSpLocks/>
          </p:cNvGrpSpPr>
          <p:nvPr>
            <p:custDataLst>
              <p:tags r:id="rId15"/>
            </p:custDataLst>
          </p:nvPr>
        </p:nvGrpSpPr>
        <p:grpSpPr bwMode="gray">
          <a:xfrm>
            <a:off x="2902711" y="2369047"/>
            <a:ext cx="1578196" cy="789051"/>
            <a:chOff x="5905500" y="3124200"/>
            <a:chExt cx="1828800" cy="914400"/>
          </a:xfrm>
          <a:solidFill>
            <a:srgbClr val="DCB45A"/>
          </a:solidFill>
        </p:grpSpPr>
        <p:sp>
          <p:nvSpPr>
            <p:cNvPr id="290" name="Freeform 85">
              <a:extLst>
                <a:ext uri="{FF2B5EF4-FFF2-40B4-BE49-F238E27FC236}">
                  <a16:creationId xmlns:a16="http://schemas.microsoft.com/office/drawing/2014/main" id="{6EF94FCB-53EA-4797-A26F-EBE1A10BEA94}"/>
                </a:ext>
              </a:extLst>
            </p:cNvPr>
            <p:cNvSpPr/>
            <p:nvPr>
              <p:custDataLst>
                <p:tags r:id="rId21"/>
              </p:custDataLst>
            </p:nvPr>
          </p:nvSpPr>
          <p:spPr bwMode="gray">
            <a:xfrm>
              <a:off x="5905500" y="3124200"/>
              <a:ext cx="1828800" cy="914400"/>
            </a:xfrm>
            <a:custGeom>
              <a:avLst/>
              <a:gdLst>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800" h="914400">
                  <a:moveTo>
                    <a:pt x="0" y="0"/>
                  </a:moveTo>
                  <a:lnTo>
                    <a:pt x="1664208" y="0"/>
                  </a:lnTo>
                  <a:lnTo>
                    <a:pt x="1828800" y="457200"/>
                  </a:lnTo>
                  <a:lnTo>
                    <a:pt x="1664208" y="914400"/>
                  </a:lnTo>
                  <a:lnTo>
                    <a:pt x="0" y="914400"/>
                  </a:lnTo>
                  <a:lnTo>
                    <a:pt x="0" y="457200"/>
                  </a:lnTo>
                  <a:close/>
                </a:path>
              </a:pathLst>
            </a:cu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eaLnBrk="1"/>
              <a:endParaRPr lang="de-DE" sz="1600" dirty="0">
                <a:solidFill>
                  <a:schemeClr val="tx1"/>
                </a:solidFill>
              </a:endParaRPr>
            </a:p>
          </p:txBody>
        </p:sp>
        <p:sp>
          <p:nvSpPr>
            <p:cNvPr id="291" name="TextBox 290">
              <a:extLst>
                <a:ext uri="{FF2B5EF4-FFF2-40B4-BE49-F238E27FC236}">
                  <a16:creationId xmlns:a16="http://schemas.microsoft.com/office/drawing/2014/main" id="{D66916BC-2C12-4199-9019-E1682114580E}"/>
                </a:ext>
              </a:extLst>
            </p:cNvPr>
            <p:cNvSpPr txBox="1"/>
            <p:nvPr>
              <p:custDataLst>
                <p:tags r:id="rId22"/>
              </p:custDataLst>
            </p:nvPr>
          </p:nvSpPr>
          <p:spPr bwMode="gray">
            <a:xfrm>
              <a:off x="5969000" y="3187700"/>
              <a:ext cx="1524000" cy="793750"/>
            </a:xfrm>
            <a:prstGeom prst="rect">
              <a:avLst/>
            </a:prstGeom>
            <a:no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r>
                <a:rPr lang="de-DE" sz="1600" b="1" dirty="0"/>
                <a:t>Text</a:t>
              </a:r>
            </a:p>
          </p:txBody>
        </p:sp>
      </p:grpSp>
      <p:grpSp>
        <p:nvGrpSpPr>
          <p:cNvPr id="292" name="SplitFlow" hidden="1">
            <a:extLst>
              <a:ext uri="{FF2B5EF4-FFF2-40B4-BE49-F238E27FC236}">
                <a16:creationId xmlns:a16="http://schemas.microsoft.com/office/drawing/2014/main" id="{73A0864C-2FD8-4FCE-ACEB-DEE00BA7CF76}"/>
              </a:ext>
            </a:extLst>
          </p:cNvPr>
          <p:cNvGrpSpPr/>
          <p:nvPr>
            <p:custDataLst>
              <p:tags r:id="rId16"/>
            </p:custDataLst>
          </p:nvPr>
        </p:nvGrpSpPr>
        <p:grpSpPr bwMode="gray">
          <a:xfrm>
            <a:off x="4632807" y="2369047"/>
            <a:ext cx="1578196" cy="789051"/>
            <a:chOff x="114300" y="1270000"/>
            <a:chExt cx="1828800" cy="914400"/>
          </a:xfrm>
          <a:solidFill>
            <a:srgbClr val="DCB45A"/>
          </a:solidFill>
        </p:grpSpPr>
        <p:sp>
          <p:nvSpPr>
            <p:cNvPr id="293" name="Freeform 88">
              <a:extLst>
                <a:ext uri="{FF2B5EF4-FFF2-40B4-BE49-F238E27FC236}">
                  <a16:creationId xmlns:a16="http://schemas.microsoft.com/office/drawing/2014/main" id="{7F450F19-2202-46C9-B60D-9542379B2702}"/>
                </a:ext>
              </a:extLst>
            </p:cNvPr>
            <p:cNvSpPr/>
            <p:nvPr>
              <p:custDataLst>
                <p:tags r:id="rId17"/>
              </p:custDataLst>
            </p:nvPr>
          </p:nvSpPr>
          <p:spPr bwMode="gray">
            <a:xfrm>
              <a:off x="114300" y="1270000"/>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0" y="0"/>
                  </a:moveTo>
                  <a:lnTo>
                    <a:pt x="1664208" y="0"/>
                  </a:lnTo>
                  <a:lnTo>
                    <a:pt x="1828800" y="457200"/>
                  </a:lnTo>
                  <a:lnTo>
                    <a:pt x="0" y="457200"/>
                  </a:lnTo>
                  <a:close/>
                </a:path>
              </a:pathLst>
            </a:cu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eaLnBrk="1"/>
              <a:endParaRPr lang="de-DE" sz="1600" dirty="0">
                <a:solidFill>
                  <a:schemeClr val="tx1"/>
                </a:solidFill>
              </a:endParaRPr>
            </a:p>
          </p:txBody>
        </p:sp>
        <p:sp>
          <p:nvSpPr>
            <p:cNvPr id="294" name="TextBox 293">
              <a:extLst>
                <a:ext uri="{FF2B5EF4-FFF2-40B4-BE49-F238E27FC236}">
                  <a16:creationId xmlns:a16="http://schemas.microsoft.com/office/drawing/2014/main" id="{15247FC2-B846-48EF-B0A5-0E1AC51708E7}"/>
                </a:ext>
              </a:extLst>
            </p:cNvPr>
            <p:cNvSpPr txBox="1"/>
            <p:nvPr>
              <p:custDataLst>
                <p:tags r:id="rId18"/>
              </p:custDataLst>
            </p:nvPr>
          </p:nvSpPr>
          <p:spPr bwMode="gray">
            <a:xfrm>
              <a:off x="177800" y="1327150"/>
              <a:ext cx="1524000" cy="336158"/>
            </a:xfrm>
            <a:prstGeom prst="rect">
              <a:avLst/>
            </a:prstGeom>
            <a:no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r>
                <a:rPr lang="de-DE" sz="1600" b="1" dirty="0"/>
                <a:t>Text</a:t>
              </a:r>
            </a:p>
          </p:txBody>
        </p:sp>
        <p:sp>
          <p:nvSpPr>
            <p:cNvPr id="295" name="Freeform 90">
              <a:extLst>
                <a:ext uri="{FF2B5EF4-FFF2-40B4-BE49-F238E27FC236}">
                  <a16:creationId xmlns:a16="http://schemas.microsoft.com/office/drawing/2014/main" id="{6901536F-391C-4721-9A47-FA9FDF2C8987}"/>
                </a:ext>
              </a:extLst>
            </p:cNvPr>
            <p:cNvSpPr/>
            <p:nvPr>
              <p:custDataLst>
                <p:tags r:id="rId19"/>
              </p:custDataLst>
            </p:nvPr>
          </p:nvSpPr>
          <p:spPr bwMode="gray">
            <a:xfrm>
              <a:off x="114300" y="1727200"/>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30480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0 h 457200"/>
                <a:gd name="connsiteX1" fmla="*/ 1511808 w 1828800"/>
                <a:gd name="connsiteY1" fmla="*/ 457200 h 457200"/>
                <a:gd name="connsiteX2" fmla="*/ 1828800 w 1828800"/>
                <a:gd name="connsiteY2" fmla="*/ 152400 h 457200"/>
                <a:gd name="connsiteX3" fmla="*/ 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15240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0 w 1828800"/>
                <a:gd name="connsiteY3" fmla="*/ 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1828800" y="0"/>
                  </a:moveTo>
                  <a:lnTo>
                    <a:pt x="1664208" y="457200"/>
                  </a:lnTo>
                  <a:lnTo>
                    <a:pt x="0" y="457200"/>
                  </a:lnTo>
                  <a:lnTo>
                    <a:pt x="0" y="0"/>
                  </a:lnTo>
                  <a:close/>
                </a:path>
              </a:pathLst>
            </a:cu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eaLnBrk="1"/>
              <a:endParaRPr lang="de-DE" sz="1600" dirty="0">
                <a:solidFill>
                  <a:schemeClr val="tx1"/>
                </a:solidFill>
              </a:endParaRPr>
            </a:p>
          </p:txBody>
        </p:sp>
        <p:sp>
          <p:nvSpPr>
            <p:cNvPr id="296" name="TextBox 295">
              <a:extLst>
                <a:ext uri="{FF2B5EF4-FFF2-40B4-BE49-F238E27FC236}">
                  <a16:creationId xmlns:a16="http://schemas.microsoft.com/office/drawing/2014/main" id="{29AF8259-FE75-48B0-8B41-F897677AFE7C}"/>
                </a:ext>
              </a:extLst>
            </p:cNvPr>
            <p:cNvSpPr txBox="1"/>
            <p:nvPr>
              <p:custDataLst>
                <p:tags r:id="rId20"/>
              </p:custDataLst>
            </p:nvPr>
          </p:nvSpPr>
          <p:spPr bwMode="gray">
            <a:xfrm>
              <a:off x="177800" y="1784350"/>
              <a:ext cx="1524000" cy="342900"/>
            </a:xfrm>
            <a:prstGeom prst="rect">
              <a:avLst/>
            </a:prstGeom>
            <a:no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r>
                <a:rPr lang="de-DE" sz="1600" b="1" dirty="0"/>
                <a:t>Text</a:t>
              </a:r>
            </a:p>
          </p:txBody>
        </p:sp>
      </p:grpSp>
      <p:sp>
        <p:nvSpPr>
          <p:cNvPr id="298" name="4. Footnote" hidden="1">
            <a:extLst>
              <a:ext uri="{FF2B5EF4-FFF2-40B4-BE49-F238E27FC236}">
                <a16:creationId xmlns:a16="http://schemas.microsoft.com/office/drawing/2014/main" id="{62A356C6-7F50-4D97-A742-34F98DCA1818}"/>
              </a:ext>
            </a:extLst>
          </p:cNvPr>
          <p:cNvSpPr txBox="1">
            <a:spLocks noChangeArrowheads="1"/>
          </p:cNvSpPr>
          <p:nvPr/>
        </p:nvSpPr>
        <p:spPr bwMode="gray">
          <a:xfrm>
            <a:off x="1364565" y="4668091"/>
            <a:ext cx="7001629" cy="12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marL="65088" indent="-65088">
              <a:defRPr/>
            </a:pPr>
            <a:r>
              <a:rPr lang="de-DE" sz="800" baseline="0" noProof="0" dirty="0">
                <a:latin typeface="+mn-lt"/>
              </a:rPr>
              <a:t>1 Fußnote</a:t>
            </a:r>
          </a:p>
        </p:txBody>
      </p:sp>
      <p:sp>
        <p:nvSpPr>
          <p:cNvPr id="299" name="5. Source" hidden="1">
            <a:extLst>
              <a:ext uri="{FF2B5EF4-FFF2-40B4-BE49-F238E27FC236}">
                <a16:creationId xmlns:a16="http://schemas.microsoft.com/office/drawing/2014/main" id="{344D905E-19C6-4CC0-B71D-D835FCD0BC0A}"/>
              </a:ext>
            </a:extLst>
          </p:cNvPr>
          <p:cNvSpPr>
            <a:spLocks noChangeArrowheads="1"/>
          </p:cNvSpPr>
          <p:nvPr/>
        </p:nvSpPr>
        <p:spPr bwMode="gray">
          <a:xfrm>
            <a:off x="1364565" y="4823720"/>
            <a:ext cx="7001629" cy="12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265113" indent="-265113" defTabSz="895350">
              <a:tabLst/>
            </a:pPr>
            <a:r>
              <a:rPr lang="de-DE" sz="800" baseline="0" noProof="0" dirty="0">
                <a:solidFill>
                  <a:srgbClr val="000000"/>
                </a:solidFill>
                <a:latin typeface="+mn-lt"/>
              </a:rPr>
              <a:t>Quelle: Quelle</a:t>
            </a:r>
          </a:p>
        </p:txBody>
      </p:sp>
    </p:spTree>
    <p:extLst>
      <p:ext uri="{BB962C8B-B14F-4D97-AF65-F5344CB8AC3E}">
        <p14:creationId xmlns:p14="http://schemas.microsoft.com/office/powerpoint/2010/main" val="35640602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720" r:id="rId5"/>
  </p:sldLayoutIdLst>
  <p:txStyles>
    <p:titleStyle>
      <a:lvl1pPr algn="l" defTabSz="671496" rtl="0" eaLnBrk="1" fontAlgn="base" hangingPunct="1">
        <a:spcBef>
          <a:spcPct val="0"/>
        </a:spcBef>
        <a:spcAft>
          <a:spcPct val="0"/>
        </a:spcAft>
        <a:tabLst>
          <a:tab pos="447675" algn="l"/>
        </a:tabLst>
        <a:defRPr sz="2400" b="0" baseline="0">
          <a:solidFill>
            <a:schemeClr val="tx2"/>
          </a:solidFill>
          <a:latin typeface="+mj-lt"/>
          <a:ea typeface="+mj-ea"/>
          <a:cs typeface="+mj-cs"/>
        </a:defRPr>
      </a:lvl1pPr>
      <a:lvl2pPr algn="l" defTabSz="671496" rtl="0" eaLnBrk="1" fontAlgn="base" hangingPunct="1">
        <a:spcBef>
          <a:spcPct val="0"/>
        </a:spcBef>
        <a:spcAft>
          <a:spcPct val="0"/>
        </a:spcAft>
        <a:defRPr sz="1425" b="1">
          <a:solidFill>
            <a:schemeClr val="tx2"/>
          </a:solidFill>
          <a:latin typeface="Arial" charset="0"/>
        </a:defRPr>
      </a:lvl2pPr>
      <a:lvl3pPr algn="l" defTabSz="671496" rtl="0" eaLnBrk="1" fontAlgn="base" hangingPunct="1">
        <a:spcBef>
          <a:spcPct val="0"/>
        </a:spcBef>
        <a:spcAft>
          <a:spcPct val="0"/>
        </a:spcAft>
        <a:defRPr sz="1425" b="1">
          <a:solidFill>
            <a:schemeClr val="tx2"/>
          </a:solidFill>
          <a:latin typeface="Arial" charset="0"/>
        </a:defRPr>
      </a:lvl3pPr>
      <a:lvl4pPr algn="l" defTabSz="671496" rtl="0" eaLnBrk="1" fontAlgn="base" hangingPunct="1">
        <a:spcBef>
          <a:spcPct val="0"/>
        </a:spcBef>
        <a:spcAft>
          <a:spcPct val="0"/>
        </a:spcAft>
        <a:defRPr sz="1425" b="1">
          <a:solidFill>
            <a:schemeClr val="tx2"/>
          </a:solidFill>
          <a:latin typeface="Arial" charset="0"/>
        </a:defRPr>
      </a:lvl4pPr>
      <a:lvl5pPr algn="l" defTabSz="671496" rtl="0" eaLnBrk="1" fontAlgn="base" hangingPunct="1">
        <a:spcBef>
          <a:spcPct val="0"/>
        </a:spcBef>
        <a:spcAft>
          <a:spcPct val="0"/>
        </a:spcAft>
        <a:defRPr sz="1425" b="1">
          <a:solidFill>
            <a:schemeClr val="tx2"/>
          </a:solidFill>
          <a:latin typeface="Arial" charset="0"/>
        </a:defRPr>
      </a:lvl5pPr>
      <a:lvl6pPr marL="342892" algn="l" defTabSz="671496" rtl="0" eaLnBrk="1" fontAlgn="base" hangingPunct="1">
        <a:spcBef>
          <a:spcPct val="0"/>
        </a:spcBef>
        <a:spcAft>
          <a:spcPct val="0"/>
        </a:spcAft>
        <a:defRPr sz="1425" b="1">
          <a:solidFill>
            <a:schemeClr val="tx2"/>
          </a:solidFill>
          <a:latin typeface="Arial" charset="0"/>
        </a:defRPr>
      </a:lvl6pPr>
      <a:lvl7pPr marL="685783" algn="l" defTabSz="671496" rtl="0" eaLnBrk="1" fontAlgn="base" hangingPunct="1">
        <a:spcBef>
          <a:spcPct val="0"/>
        </a:spcBef>
        <a:spcAft>
          <a:spcPct val="0"/>
        </a:spcAft>
        <a:defRPr sz="1425" b="1">
          <a:solidFill>
            <a:schemeClr val="tx2"/>
          </a:solidFill>
          <a:latin typeface="Arial" charset="0"/>
        </a:defRPr>
      </a:lvl7pPr>
      <a:lvl8pPr marL="1028675" algn="l" defTabSz="671496" rtl="0" eaLnBrk="1" fontAlgn="base" hangingPunct="1">
        <a:spcBef>
          <a:spcPct val="0"/>
        </a:spcBef>
        <a:spcAft>
          <a:spcPct val="0"/>
        </a:spcAft>
        <a:defRPr sz="1425" b="1">
          <a:solidFill>
            <a:schemeClr val="tx2"/>
          </a:solidFill>
          <a:latin typeface="Arial" charset="0"/>
        </a:defRPr>
      </a:lvl8pPr>
      <a:lvl9pPr marL="1371566" algn="l" defTabSz="671496" rtl="0" eaLnBrk="1" fontAlgn="base" hangingPunct="1">
        <a:spcBef>
          <a:spcPct val="0"/>
        </a:spcBef>
        <a:spcAft>
          <a:spcPct val="0"/>
        </a:spcAft>
        <a:defRPr sz="1425" b="1">
          <a:solidFill>
            <a:schemeClr val="tx2"/>
          </a:solidFill>
          <a:latin typeface="Arial" charset="0"/>
        </a:defRPr>
      </a:lvl9pPr>
    </p:titleStyle>
    <p:bodyStyle>
      <a:lvl1pPr marL="0" indent="0" algn="l" defTabSz="671496"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80000" indent="-180000" algn="l" defTabSz="671496" rtl="0" eaLnBrk="1" fontAlgn="base" hangingPunct="1">
        <a:spcBef>
          <a:spcPct val="0"/>
        </a:spcBef>
        <a:spcAft>
          <a:spcPct val="0"/>
        </a:spcAft>
        <a:buClr>
          <a:schemeClr val="tx2"/>
        </a:buClr>
        <a:buSzPct val="100000"/>
        <a:buFont typeface="Calibri" panose="020F0502020204030204" pitchFamily="34" charset="0"/>
        <a:buChar char="–"/>
        <a:defRPr sz="1600" baseline="0">
          <a:solidFill>
            <a:schemeClr val="tx1"/>
          </a:solidFill>
          <a:latin typeface="+mn-lt"/>
          <a:ea typeface="+mn-ea"/>
          <a:cs typeface="+mn-cs"/>
        </a:defRPr>
      </a:lvl2pPr>
      <a:lvl3pPr marL="360000" indent="-180000" algn="l" defTabSz="671496" rtl="0" eaLnBrk="1" fontAlgn="base" hangingPunct="1">
        <a:spcBef>
          <a:spcPct val="0"/>
        </a:spcBef>
        <a:spcAft>
          <a:spcPct val="0"/>
        </a:spcAft>
        <a:buClr>
          <a:schemeClr val="tx2"/>
        </a:buClr>
        <a:buSzPct val="100000"/>
        <a:buFont typeface="Arial" panose="020B0604020202020204" pitchFamily="34" charset="0"/>
        <a:buChar char="•"/>
        <a:defRPr sz="1600" baseline="0">
          <a:solidFill>
            <a:schemeClr val="tx1"/>
          </a:solidFill>
          <a:latin typeface="+mn-lt"/>
          <a:ea typeface="+mn-ea"/>
          <a:cs typeface="+mn-cs"/>
        </a:defRPr>
      </a:lvl3pPr>
      <a:lvl4pPr marL="540000" indent="-180000" algn="l" defTabSz="671496" rtl="0" eaLnBrk="1" fontAlgn="base" hangingPunct="1">
        <a:spcBef>
          <a:spcPct val="0"/>
        </a:spcBef>
        <a:spcAft>
          <a:spcPct val="0"/>
        </a:spcAft>
        <a:buClr>
          <a:schemeClr val="tx2"/>
        </a:buClr>
        <a:buSzPct val="100000"/>
        <a:buFont typeface="Calibri" panose="020F0502020204030204" pitchFamily="34" charset="0"/>
        <a:buChar char="–"/>
        <a:defRPr sz="1600" baseline="0">
          <a:solidFill>
            <a:schemeClr val="tx1"/>
          </a:solidFill>
          <a:latin typeface="+mn-lt"/>
          <a:ea typeface="+mn-ea"/>
          <a:cs typeface="+mn-cs"/>
        </a:defRPr>
      </a:lvl4pPr>
      <a:lvl5pPr marL="720000" indent="-180000" algn="l" defTabSz="671496" rtl="0" eaLnBrk="1" fontAlgn="base" hangingPunct="1">
        <a:spcBef>
          <a:spcPct val="0"/>
        </a:spcBef>
        <a:spcAft>
          <a:spcPct val="0"/>
        </a:spcAft>
        <a:buClr>
          <a:schemeClr val="tx2"/>
        </a:buClr>
        <a:buSzPct val="100000"/>
        <a:buFont typeface="Calibri" panose="020F0502020204030204" pitchFamily="34" charset="0"/>
        <a:buChar char="»"/>
        <a:defRPr sz="1600" baseline="0">
          <a:solidFill>
            <a:schemeClr val="tx1"/>
          </a:solidFill>
          <a:latin typeface="+mn-lt"/>
          <a:ea typeface="+mn-ea"/>
          <a:cs typeface="+mn-cs"/>
        </a:defRPr>
      </a:lvl5pPr>
      <a:lvl6pPr marL="562342" indent="-97628" algn="l" defTabSz="671496"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6pPr>
      <a:lvl7pPr marL="562342" indent="-97628" algn="l" defTabSz="671496"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7pPr>
      <a:lvl8pPr marL="562342" indent="-97628" algn="l" defTabSz="671496"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8pPr>
      <a:lvl9pPr marL="562342" indent="-97628" algn="l" defTabSz="671496"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880">
          <p15:clr>
            <a:srgbClr val="F26B43"/>
          </p15:clr>
        </p15:guide>
        <p15:guide id="3" pos="307">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p:cNvGraphicFramePr>
          <p:nvPr>
            <p:custDataLst>
              <p:tags r:id="rId3"/>
            </p:custDataLst>
            <p:extLst>
              <p:ext uri="{D42A27DB-BD31-4B8C-83A1-F6EECF244321}">
                <p14:modId xmlns:p14="http://schemas.microsoft.com/office/powerpoint/2010/main" val="371341555"/>
              </p:ext>
            </p:extLst>
          </p:nvPr>
        </p:nvGraphicFramePr>
        <p:xfrm>
          <a:off x="0" y="0"/>
          <a:ext cx="161984" cy="121481"/>
        </p:xfrm>
        <a:graphic>
          <a:graphicData uri="http://schemas.openxmlformats.org/presentationml/2006/ole">
            <mc:AlternateContent xmlns:mc="http://schemas.openxmlformats.org/markup-compatibility/2006">
              <mc:Choice xmlns:v="urn:schemas-microsoft-com:vml" Requires="v">
                <p:oleObj name="think-cell Slide" r:id="rId30" imgW="270" imgH="270" progId="TCLayout.ActiveDocument.1">
                  <p:embed/>
                </p:oleObj>
              </mc:Choice>
              <mc:Fallback>
                <p:oleObj name="think-cell Slide" r:id="rId30" imgW="270" imgH="270" progId="TCLayout.ActiveDocument.1">
                  <p:embed/>
                  <p:pic>
                    <p:nvPicPr>
                      <p:cNvPr id="2" name="Object 1" hidden="1"/>
                      <p:cNvPicPr/>
                      <p:nvPr/>
                    </p:nvPicPr>
                    <p:blipFill>
                      <a:blip r:embed="rId31"/>
                      <a:stretch>
                        <a:fillRect/>
                      </a:stretch>
                    </p:blipFill>
                    <p:spPr>
                      <a:xfrm>
                        <a:off x="0" y="0"/>
                        <a:ext cx="161984" cy="121481"/>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4EBC0EF4-34C0-4902-90A1-3ED064DCF902}"/>
              </a:ext>
            </a:extLst>
          </p:cNvPr>
          <p:cNvSpPr/>
          <p:nvPr userDrawn="1">
            <p:custDataLst>
              <p:tags r:id="rId4"/>
            </p:custDataLst>
          </p:nvPr>
        </p:nvSpPr>
        <p:spPr>
          <a:xfrm>
            <a:off x="0" y="0"/>
            <a:ext cx="47940" cy="38179"/>
          </a:xfrm>
          <a:prstGeom prst="rect">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en-US" sz="1563" b="1" i="0" baseline="0" dirty="0" err="1">
              <a:solidFill>
                <a:schemeClr val="tx1"/>
              </a:solidFill>
              <a:latin typeface="BundesSans Regular" panose="020B0002030500000203" pitchFamily="34" charset="0"/>
              <a:ea typeface="ＭＳ Ｐゴシック" panose="020B0600070205080204" pitchFamily="34" charset="-128"/>
              <a:cs typeface="+mj-cs"/>
              <a:sym typeface="BundesSans Regular" panose="020B0002030500000203" pitchFamily="34" charset="0"/>
            </a:endParaRPr>
          </a:p>
        </p:txBody>
      </p:sp>
      <p:sp>
        <p:nvSpPr>
          <p:cNvPr id="69" name="Title 1">
            <a:extLst>
              <a:ext uri="{FF2B5EF4-FFF2-40B4-BE49-F238E27FC236}">
                <a16:creationId xmlns:a16="http://schemas.microsoft.com/office/drawing/2014/main" id="{1D0104D2-75D1-4E07-866A-6A36EB505A47}"/>
              </a:ext>
            </a:extLst>
          </p:cNvPr>
          <p:cNvSpPr txBox="1">
            <a:spLocks/>
          </p:cNvSpPr>
          <p:nvPr userDrawn="1"/>
        </p:nvSpPr>
        <p:spPr bwMode="gray">
          <a:xfrm>
            <a:off x="161984" y="146123"/>
            <a:ext cx="8829089" cy="319111"/>
          </a:xfrm>
          <a:prstGeom prst="rect">
            <a:avLst/>
          </a:prstGeom>
          <a:solidFill>
            <a:srgbClr val="337299"/>
          </a:solidFill>
          <a:ln>
            <a:noFill/>
          </a:ln>
        </p:spPr>
        <p:txBody>
          <a:bodyPr wrap="square" lIns="17318" tIns="17318" rIns="17318" bIns="17318" anchor="ctr" anchorCtr="0">
            <a:noAutofit/>
          </a:bodyPr>
          <a:lstStyle>
            <a:lvl1pPr algn="l" defTabSz="2949611" rtl="0" eaLnBrk="1" fontAlgn="base" hangingPunct="1">
              <a:spcBef>
                <a:spcPct val="0"/>
              </a:spcBef>
              <a:spcAft>
                <a:spcPct val="0"/>
              </a:spcAft>
              <a:tabLst>
                <a:tab pos="1433513" algn="l"/>
              </a:tabLst>
              <a:defRPr lang="de-DE" sz="7200" b="0" baseline="0" noProof="0" dirty="0" smtClean="0">
                <a:solidFill>
                  <a:schemeClr val="tx2"/>
                </a:solidFill>
                <a:latin typeface="+mj-lt"/>
                <a:ea typeface="+mj-ea"/>
                <a:cs typeface="+mj-cs"/>
              </a:defRPr>
            </a:lvl1pPr>
            <a:lvl2pPr algn="l" defTabSz="2949611" rtl="0" eaLnBrk="1" fontAlgn="base" hangingPunct="1">
              <a:spcBef>
                <a:spcPct val="0"/>
              </a:spcBef>
              <a:spcAft>
                <a:spcPct val="0"/>
              </a:spcAft>
              <a:defRPr sz="6300" b="1">
                <a:solidFill>
                  <a:schemeClr val="tx2"/>
                </a:solidFill>
                <a:latin typeface="Arial" charset="0"/>
              </a:defRPr>
            </a:lvl2pPr>
            <a:lvl3pPr algn="l" defTabSz="2949611" rtl="0" eaLnBrk="1" fontAlgn="base" hangingPunct="1">
              <a:spcBef>
                <a:spcPct val="0"/>
              </a:spcBef>
              <a:spcAft>
                <a:spcPct val="0"/>
              </a:spcAft>
              <a:defRPr sz="6300" b="1">
                <a:solidFill>
                  <a:schemeClr val="tx2"/>
                </a:solidFill>
                <a:latin typeface="Arial" charset="0"/>
              </a:defRPr>
            </a:lvl3pPr>
            <a:lvl4pPr algn="l" defTabSz="2949611" rtl="0" eaLnBrk="1" fontAlgn="base" hangingPunct="1">
              <a:spcBef>
                <a:spcPct val="0"/>
              </a:spcBef>
              <a:spcAft>
                <a:spcPct val="0"/>
              </a:spcAft>
              <a:defRPr sz="6300" b="1">
                <a:solidFill>
                  <a:schemeClr val="tx2"/>
                </a:solidFill>
                <a:latin typeface="Arial" charset="0"/>
              </a:defRPr>
            </a:lvl4pPr>
            <a:lvl5pPr algn="l" defTabSz="2949611" rtl="0" eaLnBrk="1" fontAlgn="base" hangingPunct="1">
              <a:spcBef>
                <a:spcPct val="0"/>
              </a:spcBef>
              <a:spcAft>
                <a:spcPct val="0"/>
              </a:spcAft>
              <a:defRPr sz="6300" b="1">
                <a:solidFill>
                  <a:schemeClr val="tx2"/>
                </a:solidFill>
                <a:latin typeface="Arial" charset="0"/>
              </a:defRPr>
            </a:lvl5pPr>
            <a:lvl6pPr marL="1506184" algn="l" defTabSz="2949611" rtl="0" eaLnBrk="1" fontAlgn="base" hangingPunct="1">
              <a:spcBef>
                <a:spcPct val="0"/>
              </a:spcBef>
              <a:spcAft>
                <a:spcPct val="0"/>
              </a:spcAft>
              <a:defRPr sz="6300" b="1">
                <a:solidFill>
                  <a:schemeClr val="tx2"/>
                </a:solidFill>
                <a:latin typeface="Arial" charset="0"/>
              </a:defRPr>
            </a:lvl6pPr>
            <a:lvl7pPr marL="3012368" algn="l" defTabSz="2949611" rtl="0" eaLnBrk="1" fontAlgn="base" hangingPunct="1">
              <a:spcBef>
                <a:spcPct val="0"/>
              </a:spcBef>
              <a:spcAft>
                <a:spcPct val="0"/>
              </a:spcAft>
              <a:defRPr sz="6300" b="1">
                <a:solidFill>
                  <a:schemeClr val="tx2"/>
                </a:solidFill>
                <a:latin typeface="Arial" charset="0"/>
              </a:defRPr>
            </a:lvl7pPr>
            <a:lvl8pPr marL="4518552" algn="l" defTabSz="2949611" rtl="0" eaLnBrk="1" fontAlgn="base" hangingPunct="1">
              <a:spcBef>
                <a:spcPct val="0"/>
              </a:spcBef>
              <a:spcAft>
                <a:spcPct val="0"/>
              </a:spcAft>
              <a:defRPr sz="6300" b="1">
                <a:solidFill>
                  <a:schemeClr val="tx2"/>
                </a:solidFill>
                <a:latin typeface="Arial" charset="0"/>
              </a:defRPr>
            </a:lvl8pPr>
            <a:lvl9pPr marL="6024737" algn="l" defTabSz="2949611" rtl="0" eaLnBrk="1" fontAlgn="base" hangingPunct="1">
              <a:spcBef>
                <a:spcPct val="0"/>
              </a:spcBef>
              <a:spcAft>
                <a:spcPct val="0"/>
              </a:spcAft>
              <a:defRPr sz="6300" b="1">
                <a:solidFill>
                  <a:schemeClr val="tx2"/>
                </a:solidFill>
                <a:latin typeface="Arial" charset="0"/>
              </a:defRPr>
            </a:lvl9pPr>
          </a:lstStyle>
          <a:p>
            <a:pPr algn="ctr"/>
            <a:endParaRPr lang="en-US" sz="1563" b="1" kern="0" dirty="0">
              <a:solidFill>
                <a:schemeClr val="bg1"/>
              </a:solidFill>
              <a:latin typeface="BundesSans Regular" panose="020B0002030500000203" pitchFamily="34" charset="0"/>
            </a:endParaRPr>
          </a:p>
        </p:txBody>
      </p:sp>
      <p:sp>
        <p:nvSpPr>
          <p:cNvPr id="24" name="Rectangle 286"/>
          <p:cNvSpPr>
            <a:spLocks noGrp="1" noChangeArrowheads="1"/>
          </p:cNvSpPr>
          <p:nvPr>
            <p:ph type="body" idx="1"/>
          </p:nvPr>
        </p:nvSpPr>
        <p:spPr bwMode="gray">
          <a:xfrm>
            <a:off x="161984" y="1037706"/>
            <a:ext cx="8829089" cy="52280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p>
            <a:pPr lvl="0" defTabSz="501462"/>
            <a:r>
              <a:rPr lang="en-US" noProof="0" dirty="0"/>
              <a:t>Edit Master text styles</a:t>
            </a:r>
          </a:p>
          <a:p>
            <a:pPr lvl="1" defTabSz="501462"/>
            <a:r>
              <a:rPr lang="en-US" noProof="0" dirty="0"/>
              <a:t>Second level</a:t>
            </a:r>
          </a:p>
          <a:p>
            <a:pPr lvl="2" defTabSz="501462"/>
            <a:r>
              <a:rPr lang="en-US" noProof="0" dirty="0"/>
              <a:t>Third level</a:t>
            </a:r>
          </a:p>
          <a:p>
            <a:pPr lvl="3" defTabSz="501462"/>
            <a:r>
              <a:rPr lang="en-US" noProof="0" dirty="0"/>
              <a:t>Fourth level</a:t>
            </a:r>
          </a:p>
          <a:p>
            <a:pPr lvl="4" defTabSz="501462"/>
            <a:r>
              <a:rPr lang="en-US" noProof="0" dirty="0"/>
              <a:t>Fifth level</a:t>
            </a:r>
            <a:endParaRPr lang="de-DE" noProof="0" dirty="0"/>
          </a:p>
        </p:txBody>
      </p:sp>
      <p:sp>
        <p:nvSpPr>
          <p:cNvPr id="26" name="1. On-page tracker" hidden="1"/>
          <p:cNvSpPr>
            <a:spLocks noChangeArrowheads="1"/>
          </p:cNvSpPr>
          <p:nvPr/>
        </p:nvSpPr>
        <p:spPr bwMode="gray">
          <a:xfrm>
            <a:off x="161984" y="13294"/>
            <a:ext cx="403957" cy="118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tabLst>
                <a:tab pos="344760" algn="l"/>
              </a:tabLst>
            </a:pPr>
            <a:r>
              <a:rPr lang="de-DE" sz="770" cap="all" baseline="0" noProof="0" dirty="0" err="1">
                <a:solidFill>
                  <a:schemeClr val="accent6"/>
                </a:solidFill>
                <a:latin typeface="+mn-lt"/>
                <a:ea typeface="+mj-ea"/>
              </a:rPr>
              <a:t>TRACKER</a:t>
            </a:r>
            <a:endParaRPr lang="de-DE" sz="770" cap="all" baseline="0" noProof="0" dirty="0">
              <a:solidFill>
                <a:schemeClr val="accent6"/>
              </a:solidFill>
              <a:latin typeface="+mn-lt"/>
              <a:ea typeface="+mj-ea"/>
            </a:endParaRPr>
          </a:p>
        </p:txBody>
      </p:sp>
      <p:sp>
        <p:nvSpPr>
          <p:cNvPr id="28" name="4. Footnote" hidden="1"/>
          <p:cNvSpPr txBox="1">
            <a:spLocks noChangeArrowheads="1"/>
          </p:cNvSpPr>
          <p:nvPr/>
        </p:nvSpPr>
        <p:spPr bwMode="gray">
          <a:xfrm>
            <a:off x="161984" y="4881701"/>
            <a:ext cx="8829089" cy="73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marL="53833" indent="-53833">
              <a:defRPr/>
            </a:pPr>
            <a:r>
              <a:rPr lang="de-DE" sz="481" baseline="0" noProof="0" dirty="0">
                <a:latin typeface="+mn-lt"/>
              </a:rPr>
              <a:t>1	Fußnote</a:t>
            </a:r>
          </a:p>
        </p:txBody>
      </p:sp>
      <p:sp>
        <p:nvSpPr>
          <p:cNvPr id="29" name="5. Source" hidden="1"/>
          <p:cNvSpPr>
            <a:spLocks noChangeArrowheads="1"/>
          </p:cNvSpPr>
          <p:nvPr/>
        </p:nvSpPr>
        <p:spPr bwMode="gray">
          <a:xfrm>
            <a:off x="161984" y="4994678"/>
            <a:ext cx="8615702" cy="73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216095" indent="-216095" defTabSz="709381">
              <a:tabLst/>
            </a:pPr>
            <a:r>
              <a:rPr lang="de-DE" sz="481" baseline="0" noProof="0" dirty="0">
                <a:solidFill>
                  <a:srgbClr val="000000"/>
                </a:solidFill>
                <a:latin typeface="+mn-lt"/>
              </a:rPr>
              <a:t>Quelle:	Quelle</a:t>
            </a:r>
          </a:p>
        </p:txBody>
      </p:sp>
      <p:grpSp>
        <p:nvGrpSpPr>
          <p:cNvPr id="30" name="ACET" hidden="1"/>
          <p:cNvGrpSpPr>
            <a:grpSpLocks/>
          </p:cNvGrpSpPr>
          <p:nvPr/>
        </p:nvGrpSpPr>
        <p:grpSpPr bwMode="gray">
          <a:xfrm>
            <a:off x="161984" y="749017"/>
            <a:ext cx="4350892" cy="247823"/>
            <a:chOff x="915" y="826"/>
            <a:chExt cx="2686" cy="204"/>
          </a:xfrm>
        </p:grpSpPr>
        <p:cxnSp>
          <p:nvCxnSpPr>
            <p:cNvPr id="31" name="AutoShape 249"/>
            <p:cNvCxnSpPr>
              <a:cxnSpLocks noChangeShapeType="1"/>
              <a:stCxn id="32" idx="4"/>
              <a:endCxn id="32" idx="6"/>
            </p:cNvCxnSpPr>
            <p:nvPr/>
          </p:nvCxnSpPr>
          <p:spPr bwMode="gray">
            <a:xfrm>
              <a:off x="915" y="1030"/>
              <a:ext cx="2686"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AutoShape 250"/>
            <p:cNvSpPr>
              <a:spLocks noChangeArrowheads="1"/>
            </p:cNvSpPr>
            <p:nvPr/>
          </p:nvSpPr>
          <p:spPr bwMode="gray">
            <a:xfrm>
              <a:off x="915" y="826"/>
              <a:ext cx="2686" cy="204"/>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de-DE" sz="818" b="1" baseline="0" noProof="0" dirty="0">
                  <a:latin typeface="+mn-lt"/>
                  <a:ea typeface="+mn-ea"/>
                </a:rPr>
                <a:t>Title</a:t>
              </a:r>
            </a:p>
            <a:p>
              <a:r>
                <a:rPr lang="de-DE" sz="673" baseline="0" noProof="0" dirty="0">
                  <a:solidFill>
                    <a:schemeClr val="accent6"/>
                  </a:solidFill>
                  <a:latin typeface="+mn-lt"/>
                  <a:ea typeface="+mn-ea"/>
                </a:rPr>
                <a:t>Unit </a:t>
              </a:r>
              <a:r>
                <a:rPr lang="de-DE" sz="673" baseline="0" noProof="0" dirty="0" err="1">
                  <a:solidFill>
                    <a:schemeClr val="accent6"/>
                  </a:solidFill>
                  <a:latin typeface="+mn-lt"/>
                  <a:ea typeface="+mn-ea"/>
                </a:rPr>
                <a:t>of</a:t>
              </a:r>
              <a:r>
                <a:rPr lang="de-DE" sz="673" baseline="0" noProof="0" dirty="0">
                  <a:solidFill>
                    <a:schemeClr val="accent6"/>
                  </a:solidFill>
                  <a:latin typeface="+mn-lt"/>
                  <a:ea typeface="+mn-ea"/>
                </a:rPr>
                <a:t> </a:t>
              </a:r>
              <a:r>
                <a:rPr lang="de-DE" sz="673" baseline="0" noProof="0" dirty="0" err="1">
                  <a:solidFill>
                    <a:schemeClr val="accent6"/>
                  </a:solidFill>
                  <a:latin typeface="+mn-lt"/>
                  <a:ea typeface="+mn-ea"/>
                </a:rPr>
                <a:t>measure</a:t>
              </a:r>
              <a:endParaRPr lang="de-DE" sz="673" baseline="0" noProof="0" dirty="0">
                <a:solidFill>
                  <a:schemeClr val="accent6"/>
                </a:solidFill>
                <a:latin typeface="+mn-lt"/>
                <a:ea typeface="+mn-ea"/>
              </a:endParaRPr>
            </a:p>
          </p:txBody>
        </p:sp>
      </p:grpSp>
      <p:sp>
        <p:nvSpPr>
          <p:cNvPr id="34" name="pg number"/>
          <p:cNvSpPr>
            <a:spLocks/>
          </p:cNvSpPr>
          <p:nvPr/>
        </p:nvSpPr>
        <p:spPr bwMode="gray">
          <a:xfrm>
            <a:off x="8920251" y="4994676"/>
            <a:ext cx="72136" cy="73995"/>
          </a:xfrm>
          <a:prstGeom prst="rect">
            <a:avLst/>
          </a:prstGeom>
        </p:spPr>
        <p:txBody>
          <a:bodyPr vert="horz" wrap="none" lIns="0" tIns="0" rIns="0" bIns="0" rtlCol="0" anchor="ctr">
            <a:spAutoFit/>
          </a:bodyPr>
          <a:lstStyle/>
          <a:p>
            <a:pPr lvl="0" algn="r"/>
            <a:fld id="{42C328C1-A84F-4A39-A664-DBA00541A8C6}" type="slidenum">
              <a:rPr lang="de-DE" sz="481" noProof="0" smtClean="0">
                <a:latin typeface="+mn-lt"/>
              </a:rPr>
              <a:pPr lvl="0" algn="r"/>
              <a:t>‹Nr.›</a:t>
            </a:fld>
            <a:endParaRPr lang="de-DE" sz="481" baseline="0" noProof="0">
              <a:solidFill>
                <a:schemeClr val="tx1"/>
              </a:solidFill>
              <a:latin typeface="+mn-lt"/>
            </a:endParaRPr>
          </a:p>
        </p:txBody>
      </p:sp>
      <p:sp>
        <p:nvSpPr>
          <p:cNvPr id="36" name="3. Unit of measure" hidden="1"/>
          <p:cNvSpPr txBox="1">
            <a:spLocks noChangeArrowheads="1"/>
          </p:cNvSpPr>
          <p:nvPr/>
        </p:nvSpPr>
        <p:spPr bwMode="gray">
          <a:xfrm>
            <a:off x="161984" y="508524"/>
            <a:ext cx="8830403" cy="155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tabLst>
                <a:tab pos="344760" algn="l"/>
              </a:tabLst>
              <a:defRPr/>
            </a:pPr>
            <a:r>
              <a:rPr lang="de-DE" sz="1010" baseline="0" noProof="0" dirty="0">
                <a:solidFill>
                  <a:schemeClr val="accent6"/>
                </a:solidFill>
                <a:latin typeface="+mn-lt"/>
              </a:rPr>
              <a:t>Unit </a:t>
            </a:r>
            <a:r>
              <a:rPr lang="de-DE" sz="1010" baseline="0" noProof="0" dirty="0" err="1">
                <a:solidFill>
                  <a:schemeClr val="accent6"/>
                </a:solidFill>
                <a:latin typeface="+mn-lt"/>
              </a:rPr>
              <a:t>of</a:t>
            </a:r>
            <a:r>
              <a:rPr lang="de-DE" sz="1010" baseline="0" noProof="0" dirty="0">
                <a:solidFill>
                  <a:schemeClr val="accent6"/>
                </a:solidFill>
                <a:latin typeface="+mn-lt"/>
              </a:rPr>
              <a:t> </a:t>
            </a:r>
            <a:r>
              <a:rPr lang="de-DE" sz="1010" baseline="0" noProof="0" dirty="0" err="1">
                <a:solidFill>
                  <a:schemeClr val="accent6"/>
                </a:solidFill>
                <a:latin typeface="+mn-lt"/>
              </a:rPr>
              <a:t>measure</a:t>
            </a:r>
            <a:endParaRPr lang="de-DE" sz="1010" baseline="0" noProof="0" dirty="0">
              <a:solidFill>
                <a:schemeClr val="accent6"/>
              </a:solidFill>
              <a:latin typeface="+mn-lt"/>
            </a:endParaRPr>
          </a:p>
        </p:txBody>
      </p:sp>
      <p:grpSp>
        <p:nvGrpSpPr>
          <p:cNvPr id="76" name="LegendBoxes" hidden="1"/>
          <p:cNvGrpSpPr>
            <a:grpSpLocks/>
          </p:cNvGrpSpPr>
          <p:nvPr/>
        </p:nvGrpSpPr>
        <p:grpSpPr bwMode="gray">
          <a:xfrm>
            <a:off x="8568170" y="508523"/>
            <a:ext cx="355792" cy="327442"/>
            <a:chOff x="4936" y="176"/>
            <a:chExt cx="572" cy="661"/>
          </a:xfrm>
        </p:grpSpPr>
        <p:sp>
          <p:nvSpPr>
            <p:cNvPr id="77" name="Legend1"/>
            <p:cNvSpPr>
              <a:spLocks noChangeArrowheads="1"/>
            </p:cNvSpPr>
            <p:nvPr/>
          </p:nvSpPr>
          <p:spPr bwMode="gray">
            <a:xfrm>
              <a:off x="5096" y="176"/>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1</a:t>
              </a:r>
            </a:p>
          </p:txBody>
        </p:sp>
        <p:sp>
          <p:nvSpPr>
            <p:cNvPr id="78" name="LegendRectangle1"/>
            <p:cNvSpPr>
              <a:spLocks noChangeArrowheads="1"/>
            </p:cNvSpPr>
            <p:nvPr/>
          </p:nvSpPr>
          <p:spPr bwMode="gray">
            <a:xfrm>
              <a:off x="4936" y="199"/>
              <a:ext cx="104" cy="104"/>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79" name="Legend2"/>
            <p:cNvSpPr>
              <a:spLocks noChangeArrowheads="1"/>
            </p:cNvSpPr>
            <p:nvPr/>
          </p:nvSpPr>
          <p:spPr bwMode="gray">
            <a:xfrm>
              <a:off x="5096" y="346"/>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2</a:t>
              </a:r>
            </a:p>
          </p:txBody>
        </p:sp>
        <p:sp>
          <p:nvSpPr>
            <p:cNvPr id="80" name="LegendRectangle2"/>
            <p:cNvSpPr>
              <a:spLocks noChangeArrowheads="1"/>
            </p:cNvSpPr>
            <p:nvPr/>
          </p:nvSpPr>
          <p:spPr bwMode="gray">
            <a:xfrm>
              <a:off x="4936" y="369"/>
              <a:ext cx="104" cy="104"/>
            </a:xfrm>
            <a:prstGeom prst="rect">
              <a:avLst/>
            </a:prstGeom>
            <a:solidFill>
              <a:schemeClr val="accent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81" name="Legend3"/>
            <p:cNvSpPr>
              <a:spLocks noChangeArrowheads="1"/>
            </p:cNvSpPr>
            <p:nvPr/>
          </p:nvSpPr>
          <p:spPr bwMode="gray">
            <a:xfrm>
              <a:off x="5096" y="517"/>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3</a:t>
              </a:r>
            </a:p>
          </p:txBody>
        </p:sp>
        <p:sp>
          <p:nvSpPr>
            <p:cNvPr id="82" name="LegendRectangle3"/>
            <p:cNvSpPr>
              <a:spLocks noChangeArrowheads="1"/>
            </p:cNvSpPr>
            <p:nvPr/>
          </p:nvSpPr>
          <p:spPr bwMode="gray">
            <a:xfrm>
              <a:off x="4936" y="539"/>
              <a:ext cx="104" cy="104"/>
            </a:xfrm>
            <a:prstGeom prst="rect">
              <a:avLst/>
            </a:prstGeom>
            <a:solidFill>
              <a:schemeClr val="accent3"/>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83" name="Legend4"/>
            <p:cNvSpPr>
              <a:spLocks noChangeArrowheads="1"/>
            </p:cNvSpPr>
            <p:nvPr/>
          </p:nvSpPr>
          <p:spPr bwMode="gray">
            <a:xfrm>
              <a:off x="5096" y="688"/>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4</a:t>
              </a:r>
            </a:p>
          </p:txBody>
        </p:sp>
        <p:sp>
          <p:nvSpPr>
            <p:cNvPr id="84" name="LegendRectangle4"/>
            <p:cNvSpPr>
              <a:spLocks noChangeArrowheads="1"/>
            </p:cNvSpPr>
            <p:nvPr/>
          </p:nvSpPr>
          <p:spPr bwMode="gray">
            <a:xfrm>
              <a:off x="4936" y="711"/>
              <a:ext cx="104" cy="104"/>
            </a:xfrm>
            <a:prstGeom prst="rect">
              <a:avLst/>
            </a:prstGeom>
            <a:solidFill>
              <a:schemeClr val="accent4"/>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nvGrpSpPr>
          <p:cNvPr id="85" name="LegendLines" hidden="1"/>
          <p:cNvGrpSpPr>
            <a:grpSpLocks/>
          </p:cNvGrpSpPr>
          <p:nvPr/>
        </p:nvGrpSpPr>
        <p:grpSpPr bwMode="gray">
          <a:xfrm>
            <a:off x="8447500" y="508523"/>
            <a:ext cx="476463" cy="244220"/>
            <a:chOff x="4750" y="176"/>
            <a:chExt cx="766" cy="493"/>
          </a:xfrm>
        </p:grpSpPr>
        <p:sp>
          <p:nvSpPr>
            <p:cNvPr id="86" name="LineLegend1"/>
            <p:cNvSpPr>
              <a:spLocks noChangeShapeType="1"/>
            </p:cNvSpPr>
            <p:nvPr/>
          </p:nvSpPr>
          <p:spPr bwMode="gray">
            <a:xfrm>
              <a:off x="4750" y="250"/>
              <a:ext cx="288" cy="0"/>
            </a:xfrm>
            <a:prstGeom prst="line">
              <a:avLst/>
            </a:prstGeom>
            <a:noFill/>
            <a:ln w="57150">
              <a:solidFill>
                <a:schemeClr val="accent4"/>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de-DE" sz="481" noProof="0">
                <a:latin typeface="+mn-lt"/>
              </a:endParaRPr>
            </a:p>
          </p:txBody>
        </p:sp>
        <p:sp>
          <p:nvSpPr>
            <p:cNvPr id="87" name="LineLegend2"/>
            <p:cNvSpPr>
              <a:spLocks noChangeShapeType="1"/>
            </p:cNvSpPr>
            <p:nvPr/>
          </p:nvSpPr>
          <p:spPr bwMode="gray">
            <a:xfrm>
              <a:off x="4750" y="418"/>
              <a:ext cx="288" cy="0"/>
            </a:xfrm>
            <a:prstGeom prst="line">
              <a:avLst/>
            </a:prstGeom>
            <a:noFill/>
            <a:ln w="57150">
              <a:solidFill>
                <a:schemeClr val="accent4"/>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de-DE" sz="481" noProof="0">
                <a:latin typeface="+mn-lt"/>
              </a:endParaRPr>
            </a:p>
          </p:txBody>
        </p:sp>
        <p:sp>
          <p:nvSpPr>
            <p:cNvPr id="88" name="LineLegend3"/>
            <p:cNvSpPr>
              <a:spLocks noChangeShapeType="1"/>
            </p:cNvSpPr>
            <p:nvPr/>
          </p:nvSpPr>
          <p:spPr bwMode="gray">
            <a:xfrm>
              <a:off x="4750" y="595"/>
              <a:ext cx="288" cy="0"/>
            </a:xfrm>
            <a:prstGeom prst="line">
              <a:avLst/>
            </a:prstGeom>
            <a:noFill/>
            <a:ln w="57150">
              <a:solidFill>
                <a:schemeClr val="accent4"/>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de-DE" sz="481" noProof="0">
                <a:latin typeface="+mn-lt"/>
              </a:endParaRPr>
            </a:p>
          </p:txBody>
        </p:sp>
        <p:sp>
          <p:nvSpPr>
            <p:cNvPr id="89" name="Legend1"/>
            <p:cNvSpPr>
              <a:spLocks noChangeArrowheads="1"/>
            </p:cNvSpPr>
            <p:nvPr/>
          </p:nvSpPr>
          <p:spPr bwMode="gray">
            <a:xfrm>
              <a:off x="5104" y="176"/>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a:t>
              </a:r>
              <a:r>
                <a:rPr lang="de-DE" sz="481" baseline="0" noProof="0" dirty="0">
                  <a:latin typeface="+mn-lt"/>
                </a:rPr>
                <a:t> 1</a:t>
              </a:r>
              <a:endParaRPr lang="de-DE" sz="481" noProof="0" dirty="0">
                <a:latin typeface="+mn-lt"/>
              </a:endParaRPr>
            </a:p>
          </p:txBody>
        </p:sp>
        <p:sp>
          <p:nvSpPr>
            <p:cNvPr id="90" name="Legend2"/>
            <p:cNvSpPr>
              <a:spLocks noChangeArrowheads="1"/>
            </p:cNvSpPr>
            <p:nvPr/>
          </p:nvSpPr>
          <p:spPr bwMode="gray">
            <a:xfrm>
              <a:off x="5104" y="344"/>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a:latin typeface="+mn-lt"/>
                </a:rPr>
                <a:t>Legende 2</a:t>
              </a:r>
            </a:p>
          </p:txBody>
        </p:sp>
        <p:sp>
          <p:nvSpPr>
            <p:cNvPr id="91" name="Legend3"/>
            <p:cNvSpPr>
              <a:spLocks noChangeArrowheads="1"/>
            </p:cNvSpPr>
            <p:nvPr/>
          </p:nvSpPr>
          <p:spPr bwMode="gray">
            <a:xfrm>
              <a:off x="5104" y="520"/>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a:latin typeface="+mn-lt"/>
                </a:rPr>
                <a:t>Legende 3</a:t>
              </a:r>
            </a:p>
          </p:txBody>
        </p:sp>
      </p:grpSp>
      <p:grpSp>
        <p:nvGrpSpPr>
          <p:cNvPr id="92" name="LegendMoons" hidden="1"/>
          <p:cNvGrpSpPr/>
          <p:nvPr/>
        </p:nvGrpSpPr>
        <p:grpSpPr bwMode="gray">
          <a:xfrm>
            <a:off x="8541924" y="508523"/>
            <a:ext cx="382127" cy="416339"/>
            <a:chOff x="7769225" y="2111246"/>
            <a:chExt cx="975262" cy="1334224"/>
          </a:xfrm>
        </p:grpSpPr>
        <p:grpSp>
          <p:nvGrpSpPr>
            <p:cNvPr id="93" name="MoonLegend1"/>
            <p:cNvGrpSpPr>
              <a:grpSpLocks noChangeAspect="1"/>
            </p:cNvGrpSpPr>
            <p:nvPr>
              <p:custDataLst>
                <p:tags r:id="rId15"/>
              </p:custDataLst>
            </p:nvPr>
          </p:nvGrpSpPr>
          <p:grpSpPr bwMode="gray">
            <a:xfrm>
              <a:off x="7769225" y="2125398"/>
              <a:ext cx="209550" cy="209551"/>
              <a:chOff x="4533" y="197"/>
              <a:chExt cx="144" cy="144"/>
            </a:xfrm>
          </p:grpSpPr>
          <p:sp>
            <p:nvSpPr>
              <p:cNvPr id="111" name="Oval 38"/>
              <p:cNvSpPr>
                <a:spLocks noChangeAspect="1" noChangeArrowheads="1"/>
              </p:cNvSpPr>
              <p:nvPr>
                <p:custDataLst>
                  <p:tags r:id="rId28"/>
                </p:custDataLst>
              </p:nvPr>
            </p:nvSpPr>
            <p:spPr bwMode="gray">
              <a:xfrm>
                <a:off x="4533" y="197"/>
                <a:ext cx="144" cy="144"/>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12" name="Arc 39"/>
              <p:cNvSpPr>
                <a:spLocks noChangeAspect="1"/>
              </p:cNvSpPr>
              <p:nvPr>
                <p:custDataLst>
                  <p:tags r:id="rId29"/>
                </p:custDataLst>
              </p:nvPr>
            </p:nvSpPr>
            <p:spPr bwMode="gray">
              <a:xfrm>
                <a:off x="4533" y="197"/>
                <a:ext cx="144" cy="144"/>
              </a:xfrm>
              <a:prstGeom prst="arc">
                <a:avLst>
                  <a:gd name="adj1" fmla="val 16200000"/>
                  <a:gd name="adj2" fmla="val 5400000"/>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nvGrpSpPr>
            <p:cNvPr id="94" name="MoonLegend2"/>
            <p:cNvGrpSpPr>
              <a:grpSpLocks noChangeAspect="1"/>
            </p:cNvGrpSpPr>
            <p:nvPr>
              <p:custDataLst>
                <p:tags r:id="rId16"/>
              </p:custDataLst>
            </p:nvPr>
          </p:nvGrpSpPr>
          <p:grpSpPr bwMode="gray">
            <a:xfrm>
              <a:off x="7769225" y="2400221"/>
              <a:ext cx="209550" cy="209551"/>
              <a:chOff x="1694" y="2060"/>
              <a:chExt cx="160" cy="160"/>
            </a:xfrm>
          </p:grpSpPr>
          <p:sp>
            <p:nvSpPr>
              <p:cNvPr id="109" name="Oval 41"/>
              <p:cNvSpPr>
                <a:spLocks noChangeAspect="1" noChangeArrowheads="1"/>
              </p:cNvSpPr>
              <p:nvPr>
                <p:custDataLst>
                  <p:tags r:id="rId26"/>
                </p:custDataLst>
              </p:nvPr>
            </p:nvSpPr>
            <p:spPr bwMode="gray">
              <a:xfrm>
                <a:off x="1694" y="2060"/>
                <a:ext cx="160" cy="160"/>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10" name="Arc 42"/>
              <p:cNvSpPr>
                <a:spLocks noChangeAspect="1"/>
              </p:cNvSpPr>
              <p:nvPr>
                <p:custDataLst>
                  <p:tags r:id="rId27"/>
                </p:custDataLst>
              </p:nvPr>
            </p:nvSpPr>
            <p:spPr bwMode="gray">
              <a:xfrm>
                <a:off x="1694" y="2060"/>
                <a:ext cx="160" cy="160"/>
              </a:xfrm>
              <a:prstGeom prst="arc">
                <a:avLst/>
              </a:prstGeom>
              <a:solidFill>
                <a:srgbClr val="3372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nvGrpSpPr>
            <p:cNvPr id="95" name="MoonLegend4"/>
            <p:cNvGrpSpPr>
              <a:grpSpLocks noChangeAspect="1"/>
            </p:cNvGrpSpPr>
            <p:nvPr>
              <p:custDataLst>
                <p:tags r:id="rId17"/>
              </p:custDataLst>
            </p:nvPr>
          </p:nvGrpSpPr>
          <p:grpSpPr bwMode="gray">
            <a:xfrm>
              <a:off x="7769225" y="2947393"/>
              <a:ext cx="209550" cy="209551"/>
              <a:chOff x="4495" y="1213"/>
              <a:chExt cx="160" cy="160"/>
            </a:xfrm>
          </p:grpSpPr>
          <p:sp>
            <p:nvSpPr>
              <p:cNvPr id="107" name="Oval 47"/>
              <p:cNvSpPr>
                <a:spLocks noChangeAspect="1" noChangeArrowheads="1"/>
              </p:cNvSpPr>
              <p:nvPr>
                <p:custDataLst>
                  <p:tags r:id="rId24"/>
                </p:custDataLst>
              </p:nvPr>
            </p:nvSpPr>
            <p:spPr bwMode="gray">
              <a:xfrm>
                <a:off x="4495" y="1213"/>
                <a:ext cx="160" cy="160"/>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08" name="Arc 48"/>
              <p:cNvSpPr>
                <a:spLocks noChangeAspect="1"/>
              </p:cNvSpPr>
              <p:nvPr>
                <p:custDataLst>
                  <p:tags r:id="rId25"/>
                </p:custDataLst>
              </p:nvPr>
            </p:nvSpPr>
            <p:spPr bwMode="gray">
              <a:xfrm>
                <a:off x="4495" y="1213"/>
                <a:ext cx="160" cy="160"/>
              </a:xfrm>
              <a:prstGeom prst="arc">
                <a:avLst>
                  <a:gd name="adj1" fmla="val 16200000"/>
                  <a:gd name="adj2" fmla="val 10800000"/>
                </a:avLst>
              </a:prstGeom>
              <a:solidFill>
                <a:srgbClr val="3372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nvGrpSpPr>
            <p:cNvPr id="96" name="MoonLegend5"/>
            <p:cNvGrpSpPr>
              <a:grpSpLocks noChangeAspect="1"/>
            </p:cNvGrpSpPr>
            <p:nvPr>
              <p:custDataLst>
                <p:tags r:id="rId18"/>
              </p:custDataLst>
            </p:nvPr>
          </p:nvGrpSpPr>
          <p:grpSpPr bwMode="gray">
            <a:xfrm>
              <a:off x="7769225" y="3221636"/>
              <a:ext cx="209550" cy="209551"/>
              <a:chOff x="4495" y="1455"/>
              <a:chExt cx="160" cy="160"/>
            </a:xfrm>
          </p:grpSpPr>
          <p:sp>
            <p:nvSpPr>
              <p:cNvPr id="105" name="Oval 50"/>
              <p:cNvSpPr>
                <a:spLocks noChangeAspect="1" noChangeArrowheads="1"/>
              </p:cNvSpPr>
              <p:nvPr>
                <p:custDataLst>
                  <p:tags r:id="rId22"/>
                </p:custDataLst>
              </p:nvPr>
            </p:nvSpPr>
            <p:spPr bwMode="gray">
              <a:xfrm>
                <a:off x="4495" y="1455"/>
                <a:ext cx="160" cy="160"/>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06" name="Oval 51"/>
              <p:cNvSpPr>
                <a:spLocks noChangeAspect="1" noChangeArrowheads="1"/>
              </p:cNvSpPr>
              <p:nvPr>
                <p:custDataLst>
                  <p:tags r:id="rId23"/>
                </p:custDataLst>
              </p:nvPr>
            </p:nvSpPr>
            <p:spPr bwMode="gray">
              <a:xfrm>
                <a:off x="4495" y="1455"/>
                <a:ext cx="160" cy="160"/>
              </a:xfrm>
              <a:prstGeom prst="arc">
                <a:avLst>
                  <a:gd name="adj1" fmla="val 16200000"/>
                  <a:gd name="adj2" fmla="val 16200000"/>
                </a:avLst>
              </a:prstGeom>
              <a:solidFill>
                <a:srgbClr val="3372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sp>
          <p:nvSpPr>
            <p:cNvPr id="97" name="Legend1"/>
            <p:cNvSpPr>
              <a:spLocks noChangeArrowheads="1"/>
            </p:cNvSpPr>
            <p:nvPr/>
          </p:nvSpPr>
          <p:spPr bwMode="gray">
            <a:xfrm>
              <a:off x="8089900" y="2111246"/>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1</a:t>
              </a:r>
            </a:p>
          </p:txBody>
        </p:sp>
        <p:sp>
          <p:nvSpPr>
            <p:cNvPr id="98" name="Legend2"/>
            <p:cNvSpPr>
              <a:spLocks noChangeArrowheads="1"/>
            </p:cNvSpPr>
            <p:nvPr/>
          </p:nvSpPr>
          <p:spPr bwMode="gray">
            <a:xfrm>
              <a:off x="8089900" y="2385815"/>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2</a:t>
              </a:r>
            </a:p>
          </p:txBody>
        </p:sp>
        <p:sp>
          <p:nvSpPr>
            <p:cNvPr id="99" name="Legend3"/>
            <p:cNvSpPr>
              <a:spLocks noChangeArrowheads="1"/>
            </p:cNvSpPr>
            <p:nvPr/>
          </p:nvSpPr>
          <p:spPr bwMode="gray">
            <a:xfrm>
              <a:off x="8089900" y="2660255"/>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a:latin typeface="+mn-lt"/>
                </a:rPr>
                <a:t>Legende 3</a:t>
              </a:r>
            </a:p>
          </p:txBody>
        </p:sp>
        <p:sp>
          <p:nvSpPr>
            <p:cNvPr id="100" name="Legend4"/>
            <p:cNvSpPr>
              <a:spLocks noChangeArrowheads="1"/>
            </p:cNvSpPr>
            <p:nvPr/>
          </p:nvSpPr>
          <p:spPr bwMode="gray">
            <a:xfrm>
              <a:off x="8089900" y="2933106"/>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a:latin typeface="+mn-lt"/>
                </a:rPr>
                <a:t>Legende 4</a:t>
              </a:r>
            </a:p>
          </p:txBody>
        </p:sp>
        <p:sp>
          <p:nvSpPr>
            <p:cNvPr id="101" name="Legend5"/>
            <p:cNvSpPr>
              <a:spLocks noChangeArrowheads="1"/>
            </p:cNvSpPr>
            <p:nvPr/>
          </p:nvSpPr>
          <p:spPr bwMode="gray">
            <a:xfrm>
              <a:off x="8089900" y="3208341"/>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5</a:t>
              </a:r>
            </a:p>
          </p:txBody>
        </p:sp>
        <p:grpSp>
          <p:nvGrpSpPr>
            <p:cNvPr id="102" name="MoonLegend3"/>
            <p:cNvGrpSpPr>
              <a:grpSpLocks noChangeAspect="1"/>
            </p:cNvGrpSpPr>
            <p:nvPr>
              <p:custDataLst>
                <p:tags r:id="rId19"/>
              </p:custDataLst>
            </p:nvPr>
          </p:nvGrpSpPr>
          <p:grpSpPr bwMode="gray">
            <a:xfrm>
              <a:off x="7769225" y="2674462"/>
              <a:ext cx="209550" cy="209551"/>
              <a:chOff x="4495" y="1214"/>
              <a:chExt cx="160" cy="160"/>
            </a:xfrm>
          </p:grpSpPr>
          <p:sp>
            <p:nvSpPr>
              <p:cNvPr id="103" name="Oval 47"/>
              <p:cNvSpPr>
                <a:spLocks noChangeAspect="1" noChangeArrowheads="1"/>
              </p:cNvSpPr>
              <p:nvPr>
                <p:custDataLst>
                  <p:tags r:id="rId20"/>
                </p:custDataLst>
              </p:nvPr>
            </p:nvSpPr>
            <p:spPr bwMode="gray">
              <a:xfrm>
                <a:off x="4495" y="1214"/>
                <a:ext cx="160" cy="160"/>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04" name="Arc 48"/>
              <p:cNvSpPr>
                <a:spLocks noChangeAspect="1"/>
              </p:cNvSpPr>
              <p:nvPr>
                <p:custDataLst>
                  <p:tags r:id="rId21"/>
                </p:custDataLst>
              </p:nvPr>
            </p:nvSpPr>
            <p:spPr bwMode="gray">
              <a:xfrm>
                <a:off x="4495" y="1214"/>
                <a:ext cx="160" cy="160"/>
              </a:xfrm>
              <a:prstGeom prst="arc">
                <a:avLst>
                  <a:gd name="adj1" fmla="val 16200000"/>
                  <a:gd name="adj2" fmla="val 5400000"/>
                </a:avLst>
              </a:prstGeom>
              <a:solidFill>
                <a:srgbClr val="3372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grpSp>
        <p:nvGrpSpPr>
          <p:cNvPr id="113" name="Sticker" hidden="1"/>
          <p:cNvGrpSpPr/>
          <p:nvPr/>
        </p:nvGrpSpPr>
        <p:grpSpPr bwMode="gray">
          <a:xfrm>
            <a:off x="8572271" y="232884"/>
            <a:ext cx="275717" cy="145588"/>
            <a:chOff x="28883410" y="7934552"/>
            <a:chExt cx="913020" cy="605354"/>
          </a:xfrm>
        </p:grpSpPr>
        <p:sp>
          <p:nvSpPr>
            <p:cNvPr id="114" name="StickerRectangle"/>
            <p:cNvSpPr>
              <a:spLocks noChangeArrowheads="1"/>
            </p:cNvSpPr>
            <p:nvPr/>
          </p:nvSpPr>
          <p:spPr bwMode="gray">
            <a:xfrm>
              <a:off x="28883410" y="7934552"/>
              <a:ext cx="913020" cy="605354"/>
            </a:xfrm>
            <a:prstGeom prst="leftRightArrow">
              <a:avLst>
                <a:gd name="adj1" fmla="val 100000"/>
                <a:gd name="adj2" fmla="val 0"/>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28800" rIns="0" bIns="27432" anchor="ctr" anchorCtr="0">
              <a:spAutoFit/>
            </a:bodyPr>
            <a:lstStyle/>
            <a:p>
              <a:pPr algn="r" defTabSz="215332">
                <a:buClr>
                  <a:schemeClr val="bg1"/>
                </a:buClr>
              </a:pPr>
              <a:r>
                <a:rPr lang="de-DE" sz="577" noProof="0" dirty="0">
                  <a:solidFill>
                    <a:schemeClr val="bg1"/>
                  </a:solidFill>
                  <a:latin typeface="+mn-lt"/>
                </a:rPr>
                <a:t>STICKER</a:t>
              </a:r>
            </a:p>
          </p:txBody>
        </p:sp>
        <p:cxnSp>
          <p:nvCxnSpPr>
            <p:cNvPr id="115" name="AutoShape 32"/>
            <p:cNvCxnSpPr>
              <a:cxnSpLocks noChangeShapeType="1"/>
              <a:stCxn id="114" idx="4"/>
              <a:endCxn id="114" idx="6"/>
            </p:cNvCxnSpPr>
            <p:nvPr/>
          </p:nvCxnSpPr>
          <p:spPr bwMode="gray">
            <a:xfrm>
              <a:off x="28883410" y="8539906"/>
              <a:ext cx="913020" cy="0"/>
            </a:xfrm>
            <a:prstGeom prst="straightConnector1">
              <a:avLst/>
            </a:prstGeom>
            <a:noFill/>
            <a:ln w="28575">
              <a:solidFill>
                <a:schemeClr val="bg1"/>
              </a:solidFill>
              <a:round/>
              <a:headEnd/>
              <a:tailEnd/>
            </a:ln>
            <a:extLst>
              <a:ext uri="{909E8E84-426E-40DD-AFC4-6F175D3DCCD1}">
                <a14:hiddenFill xmlns:a14="http://schemas.microsoft.com/office/drawing/2010/main">
                  <a:noFill/>
                </a14:hiddenFill>
              </a:ext>
            </a:extLst>
          </p:spPr>
        </p:cxnSp>
        <p:cxnSp>
          <p:nvCxnSpPr>
            <p:cNvPr id="116" name="AutoShape 32"/>
            <p:cNvCxnSpPr>
              <a:cxnSpLocks noChangeShapeType="1"/>
              <a:stCxn id="114" idx="2"/>
              <a:endCxn id="114" idx="0"/>
            </p:cNvCxnSpPr>
            <p:nvPr userDrawn="1"/>
          </p:nvCxnSpPr>
          <p:spPr bwMode="gray">
            <a:xfrm>
              <a:off x="28883410" y="7934552"/>
              <a:ext cx="913020" cy="0"/>
            </a:xfrm>
            <a:prstGeom prst="straightConnector1">
              <a:avLst/>
            </a:prstGeom>
            <a:noFill/>
            <a:ln w="28575">
              <a:solidFill>
                <a:schemeClr val="bg1"/>
              </a:solidFill>
              <a:round/>
              <a:headEnd/>
              <a:tailEnd/>
            </a:ln>
            <a:extLst>
              <a:ext uri="{909E8E84-426E-40DD-AFC4-6F175D3DCCD1}">
                <a14:hiddenFill xmlns:a14="http://schemas.microsoft.com/office/drawing/2010/main">
                  <a:noFill/>
                </a14:hiddenFill>
              </a:ext>
            </a:extLst>
          </p:spPr>
        </p:cxnSp>
      </p:grpSp>
      <p:sp>
        <p:nvSpPr>
          <p:cNvPr id="3" name="Title Placeholder 2"/>
          <p:cNvSpPr>
            <a:spLocks noGrp="1"/>
          </p:cNvSpPr>
          <p:nvPr>
            <p:ph type="title"/>
          </p:nvPr>
        </p:nvSpPr>
        <p:spPr bwMode="gray">
          <a:xfrm>
            <a:off x="306382" y="185396"/>
            <a:ext cx="8541606" cy="240565"/>
          </a:xfrm>
          <a:prstGeom prst="rect">
            <a:avLst/>
          </a:prstGeom>
        </p:spPr>
        <p:txBody>
          <a:bodyPr vert="horz" wrap="square" lIns="0" tIns="0" rIns="0" bIns="0" rtlCol="0" anchor="ctr">
            <a:spAutoFit/>
          </a:bodyPr>
          <a:lstStyle/>
          <a:p>
            <a:r>
              <a:rPr lang="en-US"/>
              <a:t>Click to edit Master title style</a:t>
            </a:r>
            <a:endParaRPr lang="de-DE" dirty="0"/>
          </a:p>
        </p:txBody>
      </p:sp>
      <p:sp>
        <p:nvSpPr>
          <p:cNvPr id="55" name="DirArrow" hidden="1"/>
          <p:cNvSpPr>
            <a:spLocks noChangeArrowheads="1"/>
          </p:cNvSpPr>
          <p:nvPr>
            <p:custDataLst>
              <p:tags r:id="rId5"/>
            </p:custDataLst>
          </p:nvPr>
        </p:nvSpPr>
        <p:spPr bwMode="gray">
          <a:xfrm rot="5400000">
            <a:off x="5491529" y="2252733"/>
            <a:ext cx="1958468" cy="273239"/>
          </a:xfrm>
          <a:prstGeom prst="triangle">
            <a:avLst>
              <a:gd name="adj" fmla="val 50000"/>
            </a:avLst>
          </a:prstGeom>
          <a:solidFill>
            <a:srgbClr val="337299"/>
          </a:solidFill>
          <a:ln w="9525">
            <a:solidFill>
              <a:schemeClr val="accent6"/>
            </a:solidFill>
            <a:miter lim="800000"/>
            <a:headEnd/>
            <a:tailEnd/>
          </a:ln>
          <a:effectLst/>
        </p:spPr>
        <p:txBody>
          <a:bodyPr wrap="none" anchor="ctr"/>
          <a:lstStyle/>
          <a:p>
            <a:endParaRPr lang="en-US" sz="673">
              <a:latin typeface="+mn-lt"/>
            </a:endParaRPr>
          </a:p>
        </p:txBody>
      </p:sp>
      <p:sp>
        <p:nvSpPr>
          <p:cNvPr id="56" name="Bracket" hidden="1"/>
          <p:cNvSpPr>
            <a:spLocks/>
          </p:cNvSpPr>
          <p:nvPr>
            <p:custDataLst>
              <p:tags r:id="rId6"/>
            </p:custDataLst>
          </p:nvPr>
        </p:nvSpPr>
        <p:spPr bwMode="gray">
          <a:xfrm>
            <a:off x="5563566" y="2520657"/>
            <a:ext cx="54655" cy="579429"/>
          </a:xfrm>
          <a:custGeom>
            <a:avLst/>
            <a:gdLst>
              <a:gd name="T0" fmla="*/ 0 w 115"/>
              <a:gd name="T1" fmla="*/ 0 h 1152"/>
              <a:gd name="T2" fmla="*/ 65 w 115"/>
              <a:gd name="T3" fmla="*/ 0 h 1152"/>
              <a:gd name="T4" fmla="*/ 65 w 115"/>
              <a:gd name="T5" fmla="*/ 528 h 1152"/>
              <a:gd name="T6" fmla="*/ 115 w 115"/>
              <a:gd name="T7" fmla="*/ 576 h 1152"/>
              <a:gd name="T8" fmla="*/ 65 w 115"/>
              <a:gd name="T9" fmla="*/ 624 h 1152"/>
              <a:gd name="T10" fmla="*/ 65 w 115"/>
              <a:gd name="T11" fmla="*/ 1152 h 1152"/>
              <a:gd name="T12" fmla="*/ 0 w 115"/>
              <a:gd name="T13" fmla="*/ 1152 h 1152"/>
              <a:gd name="connsiteX0" fmla="*/ 0 w 115"/>
              <a:gd name="connsiteY0" fmla="*/ 0 h 1152"/>
              <a:gd name="connsiteX1" fmla="*/ 65 w 115"/>
              <a:gd name="connsiteY1" fmla="*/ 0 h 1152"/>
              <a:gd name="connsiteX2" fmla="*/ 65 w 115"/>
              <a:gd name="connsiteY2" fmla="*/ 528 h 1152"/>
              <a:gd name="connsiteX3" fmla="*/ 115 w 115"/>
              <a:gd name="connsiteY3" fmla="*/ 576 h 1152"/>
              <a:gd name="connsiteX4" fmla="*/ 65 w 115"/>
              <a:gd name="connsiteY4" fmla="*/ 624 h 1152"/>
              <a:gd name="connsiteX5" fmla="*/ 65 w 115"/>
              <a:gd name="connsiteY5" fmla="*/ 1152 h 1152"/>
              <a:gd name="connsiteX0" fmla="*/ 0 w 115"/>
              <a:gd name="connsiteY0" fmla="*/ 0 h 624"/>
              <a:gd name="connsiteX1" fmla="*/ 65 w 115"/>
              <a:gd name="connsiteY1" fmla="*/ 0 h 624"/>
              <a:gd name="connsiteX2" fmla="*/ 65 w 115"/>
              <a:gd name="connsiteY2" fmla="*/ 528 h 624"/>
              <a:gd name="connsiteX3" fmla="*/ 115 w 115"/>
              <a:gd name="connsiteY3" fmla="*/ 576 h 624"/>
              <a:gd name="connsiteX4" fmla="*/ 65 w 115"/>
              <a:gd name="connsiteY4" fmla="*/ 624 h 624"/>
              <a:gd name="connsiteX0" fmla="*/ 0 w 115"/>
              <a:gd name="connsiteY0" fmla="*/ 0 h 576"/>
              <a:gd name="connsiteX1" fmla="*/ 65 w 115"/>
              <a:gd name="connsiteY1" fmla="*/ 0 h 576"/>
              <a:gd name="connsiteX2" fmla="*/ 65 w 115"/>
              <a:gd name="connsiteY2" fmla="*/ 528 h 576"/>
              <a:gd name="connsiteX3" fmla="*/ 115 w 115"/>
              <a:gd name="connsiteY3" fmla="*/ 576 h 576"/>
              <a:gd name="connsiteX0" fmla="*/ 0 w 65"/>
              <a:gd name="connsiteY0" fmla="*/ 0 h 528"/>
              <a:gd name="connsiteX1" fmla="*/ 65 w 65"/>
              <a:gd name="connsiteY1" fmla="*/ 0 h 528"/>
              <a:gd name="connsiteX2" fmla="*/ 65 w 65"/>
              <a:gd name="connsiteY2" fmla="*/ 528 h 528"/>
              <a:gd name="connsiteX0" fmla="*/ 0 w 65"/>
              <a:gd name="connsiteY0" fmla="*/ 0 h 0"/>
              <a:gd name="connsiteX1" fmla="*/ 65 w 65"/>
              <a:gd name="connsiteY1" fmla="*/ 0 h 0"/>
              <a:gd name="connsiteX0" fmla="*/ 0 w 1689"/>
              <a:gd name="connsiteY0" fmla="*/ 2578041 h 2578041"/>
              <a:gd name="connsiteX1" fmla="*/ 1689 w 1689"/>
              <a:gd name="connsiteY1" fmla="*/ 0 h 2578041"/>
              <a:gd name="connsiteX0" fmla="*/ 0 w 1689"/>
              <a:gd name="connsiteY0" fmla="*/ 2578041 h 2578041"/>
              <a:gd name="connsiteX1" fmla="*/ 1689 w 1689"/>
              <a:gd name="connsiteY1" fmla="*/ 0 h 2578041"/>
              <a:gd name="connsiteX2" fmla="*/ 65 w 1689"/>
              <a:gd name="connsiteY2" fmla="*/ 2578041 h 2578041"/>
              <a:gd name="connsiteX0" fmla="*/ 0 w 1689"/>
              <a:gd name="connsiteY0" fmla="*/ 2578041 h 3416241"/>
              <a:gd name="connsiteX1" fmla="*/ 1689 w 1689"/>
              <a:gd name="connsiteY1" fmla="*/ 0 h 3416241"/>
              <a:gd name="connsiteX2" fmla="*/ 65 w 1689"/>
              <a:gd name="connsiteY2" fmla="*/ 2578041 h 3416241"/>
              <a:gd name="connsiteX3" fmla="*/ 65 w 1689"/>
              <a:gd name="connsiteY3" fmla="*/ 3416241 h 3416241"/>
              <a:gd name="connsiteX0" fmla="*/ 0 w 1689"/>
              <a:gd name="connsiteY0" fmla="*/ 2578041 h 3492441"/>
              <a:gd name="connsiteX1" fmla="*/ 1689 w 1689"/>
              <a:gd name="connsiteY1" fmla="*/ 0 h 3492441"/>
              <a:gd name="connsiteX2" fmla="*/ 65 w 1689"/>
              <a:gd name="connsiteY2" fmla="*/ 2578041 h 3492441"/>
              <a:gd name="connsiteX3" fmla="*/ 65 w 1689"/>
              <a:gd name="connsiteY3" fmla="*/ 3416241 h 3492441"/>
              <a:gd name="connsiteX4" fmla="*/ 115 w 1689"/>
              <a:gd name="connsiteY4" fmla="*/ 3492441 h 3492441"/>
              <a:gd name="connsiteX0" fmla="*/ 0 w 1689"/>
              <a:gd name="connsiteY0" fmla="*/ 2578041 h 3568641"/>
              <a:gd name="connsiteX1" fmla="*/ 1689 w 1689"/>
              <a:gd name="connsiteY1" fmla="*/ 0 h 3568641"/>
              <a:gd name="connsiteX2" fmla="*/ 65 w 1689"/>
              <a:gd name="connsiteY2" fmla="*/ 2578041 h 3568641"/>
              <a:gd name="connsiteX3" fmla="*/ 65 w 1689"/>
              <a:gd name="connsiteY3" fmla="*/ 3416241 h 3568641"/>
              <a:gd name="connsiteX4" fmla="*/ 115 w 1689"/>
              <a:gd name="connsiteY4" fmla="*/ 3492441 h 3568641"/>
              <a:gd name="connsiteX5" fmla="*/ 65 w 1689"/>
              <a:gd name="connsiteY5" fmla="*/ 3568641 h 3568641"/>
              <a:gd name="connsiteX0" fmla="*/ 0 w 1689"/>
              <a:gd name="connsiteY0" fmla="*/ 2578041 h 4406841"/>
              <a:gd name="connsiteX1" fmla="*/ 1689 w 1689"/>
              <a:gd name="connsiteY1" fmla="*/ 0 h 4406841"/>
              <a:gd name="connsiteX2" fmla="*/ 65 w 1689"/>
              <a:gd name="connsiteY2" fmla="*/ 2578041 h 4406841"/>
              <a:gd name="connsiteX3" fmla="*/ 65 w 1689"/>
              <a:gd name="connsiteY3" fmla="*/ 3416241 h 4406841"/>
              <a:gd name="connsiteX4" fmla="*/ 115 w 1689"/>
              <a:gd name="connsiteY4" fmla="*/ 3492441 h 4406841"/>
              <a:gd name="connsiteX5" fmla="*/ 65 w 1689"/>
              <a:gd name="connsiteY5" fmla="*/ 3568641 h 4406841"/>
              <a:gd name="connsiteX6" fmla="*/ 65 w 1689"/>
              <a:gd name="connsiteY6" fmla="*/ 4406841 h 4406841"/>
              <a:gd name="connsiteX0" fmla="*/ 0 w 1689"/>
              <a:gd name="connsiteY0" fmla="*/ 2578041 h 4406841"/>
              <a:gd name="connsiteX1" fmla="*/ 1689 w 1689"/>
              <a:gd name="connsiteY1" fmla="*/ 0 h 4406841"/>
              <a:gd name="connsiteX2" fmla="*/ 65 w 1689"/>
              <a:gd name="connsiteY2" fmla="*/ 2578041 h 4406841"/>
              <a:gd name="connsiteX3" fmla="*/ 65 w 1689"/>
              <a:gd name="connsiteY3" fmla="*/ 3416241 h 4406841"/>
              <a:gd name="connsiteX4" fmla="*/ 115 w 1689"/>
              <a:gd name="connsiteY4" fmla="*/ 3492441 h 4406841"/>
              <a:gd name="connsiteX5" fmla="*/ 65 w 1689"/>
              <a:gd name="connsiteY5" fmla="*/ 3568641 h 4406841"/>
              <a:gd name="connsiteX6" fmla="*/ 65 w 1689"/>
              <a:gd name="connsiteY6" fmla="*/ 4406841 h 4406841"/>
              <a:gd name="connsiteX7" fmla="*/ 0 w 1689"/>
              <a:gd name="connsiteY7" fmla="*/ 4406841 h 4406841"/>
              <a:gd name="connsiteX0" fmla="*/ 0 w 1689"/>
              <a:gd name="connsiteY0" fmla="*/ 2578041 h 4406841"/>
              <a:gd name="connsiteX1" fmla="*/ 1689 w 1689"/>
              <a:gd name="connsiteY1" fmla="*/ 0 h 4406841"/>
              <a:gd name="connsiteX2" fmla="*/ 65 w 1689"/>
              <a:gd name="connsiteY2" fmla="*/ 2578041 h 4406841"/>
              <a:gd name="connsiteX3" fmla="*/ 65 w 1689"/>
              <a:gd name="connsiteY3" fmla="*/ 3416241 h 4406841"/>
              <a:gd name="connsiteX4" fmla="*/ 115 w 1689"/>
              <a:gd name="connsiteY4" fmla="*/ 3492441 h 4406841"/>
              <a:gd name="connsiteX5" fmla="*/ 65 w 1689"/>
              <a:gd name="connsiteY5" fmla="*/ 3568641 h 4406841"/>
              <a:gd name="connsiteX6" fmla="*/ 65 w 1689"/>
              <a:gd name="connsiteY6" fmla="*/ 4406841 h 4406841"/>
              <a:gd name="connsiteX7" fmla="*/ 0 w 1689"/>
              <a:gd name="connsiteY7" fmla="*/ 4406841 h 4406841"/>
              <a:gd name="connsiteX0" fmla="*/ 0 w 115"/>
              <a:gd name="connsiteY0" fmla="*/ 0 h 1828800"/>
              <a:gd name="connsiteX1" fmla="*/ 65 w 115"/>
              <a:gd name="connsiteY1" fmla="*/ 0 h 1828800"/>
              <a:gd name="connsiteX2" fmla="*/ 65 w 115"/>
              <a:gd name="connsiteY2" fmla="*/ 0 h 1828800"/>
              <a:gd name="connsiteX3" fmla="*/ 65 w 115"/>
              <a:gd name="connsiteY3" fmla="*/ 838200 h 1828800"/>
              <a:gd name="connsiteX4" fmla="*/ 115 w 115"/>
              <a:gd name="connsiteY4" fmla="*/ 914400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65 w 115"/>
              <a:gd name="connsiteY3" fmla="*/ 838200 h 1828800"/>
              <a:gd name="connsiteX4" fmla="*/ 115 w 115"/>
              <a:gd name="connsiteY4" fmla="*/ 914400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115 w 115"/>
              <a:gd name="connsiteY4" fmla="*/ 914400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5"/>
              <a:gd name="connsiteY0" fmla="*/ 0 h 1828800"/>
              <a:gd name="connsiteX1" fmla="*/ 64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5"/>
              <a:gd name="connsiteY0" fmla="*/ 0 h 1828800"/>
              <a:gd name="connsiteX1" fmla="*/ 64 w 115"/>
              <a:gd name="connsiteY1" fmla="*/ 0 h 1828800"/>
              <a:gd name="connsiteX2" fmla="*/ 64 w 115"/>
              <a:gd name="connsiteY2" fmla="*/ 841375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5 w 114"/>
              <a:gd name="connsiteY4" fmla="*/ 990599 h 1828800"/>
              <a:gd name="connsiteX5" fmla="*/ 65 w 114"/>
              <a:gd name="connsiteY5" fmla="*/ 1828799 h 1828800"/>
              <a:gd name="connsiteX6" fmla="*/ 0 w 114"/>
              <a:gd name="connsiteY6" fmla="*/ 1828799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5 w 114"/>
              <a:gd name="connsiteY5" fmla="*/ 1828799 h 1828800"/>
              <a:gd name="connsiteX6" fmla="*/ 0 w 114"/>
              <a:gd name="connsiteY6" fmla="*/ 1828799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4 w 114"/>
              <a:gd name="connsiteY5" fmla="*/ 1828800 h 1828800"/>
              <a:gd name="connsiteX6" fmla="*/ 0 w 114"/>
              <a:gd name="connsiteY6" fmla="*/ 1828799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4 w 114"/>
              <a:gd name="connsiteY5" fmla="*/ 1828800 h 1828800"/>
              <a:gd name="connsiteX6" fmla="*/ 0 w 114"/>
              <a:gd name="connsiteY6" fmla="*/ 1828800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4 w 114"/>
              <a:gd name="connsiteY5" fmla="*/ 1828800 h 1828800"/>
              <a:gd name="connsiteX6" fmla="*/ 0 w 114"/>
              <a:gd name="connsiteY6"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0 w 114"/>
              <a:gd name="connsiteY5"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0 w 114"/>
              <a:gd name="connsiteY4" fmla="*/ 1828800 h 1828800"/>
              <a:gd name="connsiteX0" fmla="*/ 0 w 64"/>
              <a:gd name="connsiteY0" fmla="*/ 0 h 1828800"/>
              <a:gd name="connsiteX1" fmla="*/ 64 w 64"/>
              <a:gd name="connsiteY1" fmla="*/ 0 h 1828800"/>
              <a:gd name="connsiteX2" fmla="*/ 64 w 64"/>
              <a:gd name="connsiteY2" fmla="*/ 841375 h 1828800"/>
              <a:gd name="connsiteX3" fmla="*/ 0 w 64"/>
              <a:gd name="connsiteY3" fmla="*/ 1828800 h 1828800"/>
              <a:gd name="connsiteX0" fmla="*/ 0 w 64"/>
              <a:gd name="connsiteY0" fmla="*/ 0 h 1828800"/>
              <a:gd name="connsiteX1" fmla="*/ 64 w 64"/>
              <a:gd name="connsiteY1" fmla="*/ 0 h 1828800"/>
              <a:gd name="connsiteX2" fmla="*/ 0 w 64"/>
              <a:gd name="connsiteY2" fmla="*/ 1828800 h 1828800"/>
              <a:gd name="connsiteX0" fmla="*/ 0 w 0"/>
              <a:gd name="connsiteY0" fmla="*/ 0 h 1828800"/>
              <a:gd name="connsiteX1" fmla="*/ 0 w 0"/>
              <a:gd name="connsiteY1" fmla="*/ 1828800 h 1828800"/>
              <a:gd name="connsiteX0" fmla="*/ 0 w 2490905"/>
              <a:gd name="connsiteY0" fmla="*/ 662105 h 662105"/>
              <a:gd name="connsiteX1" fmla="*/ 2490905 w 2490905"/>
              <a:gd name="connsiteY1" fmla="*/ 0 h 662105"/>
              <a:gd name="connsiteX0" fmla="*/ 0 w 2490905"/>
              <a:gd name="connsiteY0" fmla="*/ 662105 h 662105"/>
              <a:gd name="connsiteX1" fmla="*/ 2490905 w 2490905"/>
              <a:gd name="connsiteY1" fmla="*/ 0 h 662105"/>
              <a:gd name="connsiteX2" fmla="*/ 103189 w 2490905"/>
              <a:gd name="connsiteY2" fmla="*/ 662105 h 662105"/>
              <a:gd name="connsiteX0" fmla="*/ 0 w 2490905"/>
              <a:gd name="connsiteY0" fmla="*/ 662105 h 1500305"/>
              <a:gd name="connsiteX1" fmla="*/ 2490905 w 2490905"/>
              <a:gd name="connsiteY1" fmla="*/ 0 h 1500305"/>
              <a:gd name="connsiteX2" fmla="*/ 103189 w 2490905"/>
              <a:gd name="connsiteY2" fmla="*/ 662105 h 1500305"/>
              <a:gd name="connsiteX3" fmla="*/ 103189 w 2490905"/>
              <a:gd name="connsiteY3" fmla="*/ 1500305 h 1500305"/>
              <a:gd name="connsiteX0" fmla="*/ 0 w 2490905"/>
              <a:gd name="connsiteY0" fmla="*/ 662105 h 1576505"/>
              <a:gd name="connsiteX1" fmla="*/ 2490905 w 2490905"/>
              <a:gd name="connsiteY1" fmla="*/ 0 h 1576505"/>
              <a:gd name="connsiteX2" fmla="*/ 103189 w 2490905"/>
              <a:gd name="connsiteY2" fmla="*/ 662105 h 1576505"/>
              <a:gd name="connsiteX3" fmla="*/ 103189 w 2490905"/>
              <a:gd name="connsiteY3" fmla="*/ 1500305 h 1576505"/>
              <a:gd name="connsiteX4" fmla="*/ 182564 w 2490905"/>
              <a:gd name="connsiteY4" fmla="*/ 1576505 h 1576505"/>
              <a:gd name="connsiteX0" fmla="*/ 0 w 2490905"/>
              <a:gd name="connsiteY0" fmla="*/ 662105 h 1652705"/>
              <a:gd name="connsiteX1" fmla="*/ 2490905 w 2490905"/>
              <a:gd name="connsiteY1" fmla="*/ 0 h 1652705"/>
              <a:gd name="connsiteX2" fmla="*/ 103189 w 2490905"/>
              <a:gd name="connsiteY2" fmla="*/ 662105 h 1652705"/>
              <a:gd name="connsiteX3" fmla="*/ 103189 w 2490905"/>
              <a:gd name="connsiteY3" fmla="*/ 1500305 h 1652705"/>
              <a:gd name="connsiteX4" fmla="*/ 182564 w 2490905"/>
              <a:gd name="connsiteY4" fmla="*/ 1576505 h 1652705"/>
              <a:gd name="connsiteX5" fmla="*/ 103189 w 2490905"/>
              <a:gd name="connsiteY5" fmla="*/ 1652705 h 1652705"/>
              <a:gd name="connsiteX0" fmla="*/ 0 w 2490905"/>
              <a:gd name="connsiteY0" fmla="*/ 662105 h 2490905"/>
              <a:gd name="connsiteX1" fmla="*/ 2490905 w 2490905"/>
              <a:gd name="connsiteY1" fmla="*/ 0 h 2490905"/>
              <a:gd name="connsiteX2" fmla="*/ 103189 w 2490905"/>
              <a:gd name="connsiteY2" fmla="*/ 662105 h 2490905"/>
              <a:gd name="connsiteX3" fmla="*/ 103189 w 2490905"/>
              <a:gd name="connsiteY3" fmla="*/ 1500305 h 2490905"/>
              <a:gd name="connsiteX4" fmla="*/ 182564 w 2490905"/>
              <a:gd name="connsiteY4" fmla="*/ 1576505 h 2490905"/>
              <a:gd name="connsiteX5" fmla="*/ 103189 w 2490905"/>
              <a:gd name="connsiteY5" fmla="*/ 1652705 h 2490905"/>
              <a:gd name="connsiteX6" fmla="*/ 103189 w 2490905"/>
              <a:gd name="connsiteY6" fmla="*/ 2490905 h 2490905"/>
              <a:gd name="connsiteX0" fmla="*/ 0 w 2490905"/>
              <a:gd name="connsiteY0" fmla="*/ 662105 h 2490905"/>
              <a:gd name="connsiteX1" fmla="*/ 2490905 w 2490905"/>
              <a:gd name="connsiteY1" fmla="*/ 0 h 2490905"/>
              <a:gd name="connsiteX2" fmla="*/ 103189 w 2490905"/>
              <a:gd name="connsiteY2" fmla="*/ 662105 h 2490905"/>
              <a:gd name="connsiteX3" fmla="*/ 103189 w 2490905"/>
              <a:gd name="connsiteY3" fmla="*/ 1500305 h 2490905"/>
              <a:gd name="connsiteX4" fmla="*/ 182564 w 2490905"/>
              <a:gd name="connsiteY4" fmla="*/ 1576505 h 2490905"/>
              <a:gd name="connsiteX5" fmla="*/ 103189 w 2490905"/>
              <a:gd name="connsiteY5" fmla="*/ 1652705 h 2490905"/>
              <a:gd name="connsiteX6" fmla="*/ 103189 w 2490905"/>
              <a:gd name="connsiteY6" fmla="*/ 2490905 h 2490905"/>
              <a:gd name="connsiteX7" fmla="*/ 1 w 2490905"/>
              <a:gd name="connsiteY7" fmla="*/ 2490905 h 2490905"/>
              <a:gd name="connsiteX0" fmla="*/ 0 w 2490904"/>
              <a:gd name="connsiteY0" fmla="*/ 662105 h 2490905"/>
              <a:gd name="connsiteX1" fmla="*/ 2490904 w 2490904"/>
              <a:gd name="connsiteY1" fmla="*/ 0 h 2490905"/>
              <a:gd name="connsiteX2" fmla="*/ 103188 w 2490904"/>
              <a:gd name="connsiteY2" fmla="*/ 662105 h 2490905"/>
              <a:gd name="connsiteX3" fmla="*/ 103188 w 2490904"/>
              <a:gd name="connsiteY3" fmla="*/ 1500305 h 2490905"/>
              <a:gd name="connsiteX4" fmla="*/ 182563 w 2490904"/>
              <a:gd name="connsiteY4" fmla="*/ 1576505 h 2490905"/>
              <a:gd name="connsiteX5" fmla="*/ 103188 w 2490904"/>
              <a:gd name="connsiteY5" fmla="*/ 1652705 h 2490905"/>
              <a:gd name="connsiteX6" fmla="*/ 103188 w 2490904"/>
              <a:gd name="connsiteY6" fmla="*/ 2490905 h 2490905"/>
              <a:gd name="connsiteX7" fmla="*/ 0 w 2490904"/>
              <a:gd name="connsiteY7" fmla="*/ 2490905 h 2490905"/>
              <a:gd name="connsiteX0" fmla="*/ 0 w 182563"/>
              <a:gd name="connsiteY0" fmla="*/ 0 h 1828800"/>
              <a:gd name="connsiteX1" fmla="*/ 103187 w 182563"/>
              <a:gd name="connsiteY1" fmla="*/ 0 h 1828800"/>
              <a:gd name="connsiteX2" fmla="*/ 103188 w 182563"/>
              <a:gd name="connsiteY2" fmla="*/ 0 h 1828800"/>
              <a:gd name="connsiteX3" fmla="*/ 103188 w 182563"/>
              <a:gd name="connsiteY3" fmla="*/ 838200 h 1828800"/>
              <a:gd name="connsiteX4" fmla="*/ 182563 w 182563"/>
              <a:gd name="connsiteY4" fmla="*/ 914400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03188 w 182563"/>
              <a:gd name="connsiteY3" fmla="*/ 838200 h 1828800"/>
              <a:gd name="connsiteX4" fmla="*/ 182563 w 182563"/>
              <a:gd name="connsiteY4" fmla="*/ 914400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82563 w 182563"/>
              <a:gd name="connsiteY4" fmla="*/ 914400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2563"/>
              <a:gd name="connsiteY0" fmla="*/ 0 h 1828800"/>
              <a:gd name="connsiteX1" fmla="*/ 102299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2563"/>
              <a:gd name="connsiteY0" fmla="*/ 0 h 1828800"/>
              <a:gd name="connsiteX1" fmla="*/ 102299 w 182563"/>
              <a:gd name="connsiteY1" fmla="*/ 0 h 1828800"/>
              <a:gd name="connsiteX2" fmla="*/ 102299 w 182563"/>
              <a:gd name="connsiteY2" fmla="*/ 841375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3188 w 180989"/>
              <a:gd name="connsiteY4" fmla="*/ 990599 h 1828800"/>
              <a:gd name="connsiteX5" fmla="*/ 103188 w 180989"/>
              <a:gd name="connsiteY5" fmla="*/ 1828799 h 1828800"/>
              <a:gd name="connsiteX6" fmla="*/ 0 w 180989"/>
              <a:gd name="connsiteY6" fmla="*/ 1828799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3188 w 180989"/>
              <a:gd name="connsiteY5" fmla="*/ 1828799 h 1828800"/>
              <a:gd name="connsiteX6" fmla="*/ 0 w 180989"/>
              <a:gd name="connsiteY6" fmla="*/ 1828799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2299 w 180989"/>
              <a:gd name="connsiteY5" fmla="*/ 1828800 h 1828800"/>
              <a:gd name="connsiteX6" fmla="*/ 0 w 180989"/>
              <a:gd name="connsiteY6" fmla="*/ 1828799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2299 w 180989"/>
              <a:gd name="connsiteY5" fmla="*/ 1828800 h 1828800"/>
              <a:gd name="connsiteX6" fmla="*/ 0 w 180989"/>
              <a:gd name="connsiteY6" fmla="*/ 1828800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2299 w 180989"/>
              <a:gd name="connsiteY5" fmla="*/ 1828800 h 1828800"/>
              <a:gd name="connsiteX6" fmla="*/ 0 w 180989"/>
              <a:gd name="connsiteY6"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0 w 180989"/>
              <a:gd name="connsiteY5"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0 w 180989"/>
              <a:gd name="connsiteY4" fmla="*/ 1828800 h 1828800"/>
              <a:gd name="connsiteX0" fmla="*/ 0 w 102299"/>
              <a:gd name="connsiteY0" fmla="*/ 0 h 1828800"/>
              <a:gd name="connsiteX1" fmla="*/ 102299 w 102299"/>
              <a:gd name="connsiteY1" fmla="*/ 0 h 1828800"/>
              <a:gd name="connsiteX2" fmla="*/ 102299 w 102299"/>
              <a:gd name="connsiteY2" fmla="*/ 841375 h 1828800"/>
              <a:gd name="connsiteX3" fmla="*/ 0 w 102299"/>
              <a:gd name="connsiteY3" fmla="*/ 1828800 h 1828800"/>
              <a:gd name="connsiteX0" fmla="*/ 0 w 102299"/>
              <a:gd name="connsiteY0" fmla="*/ 0 h 1828800"/>
              <a:gd name="connsiteX1" fmla="*/ 102299 w 102299"/>
              <a:gd name="connsiteY1" fmla="*/ 0 h 1828800"/>
              <a:gd name="connsiteX2" fmla="*/ 0 w 102299"/>
              <a:gd name="connsiteY2" fmla="*/ 1828800 h 1828800"/>
              <a:gd name="connsiteX0" fmla="*/ 0 w 0"/>
              <a:gd name="connsiteY0" fmla="*/ 0 h 1828800"/>
              <a:gd name="connsiteX1" fmla="*/ 0 w 0"/>
              <a:gd name="connsiteY1" fmla="*/ 1828800 h 1828800"/>
              <a:gd name="connsiteX0" fmla="*/ 0 w 10280162"/>
              <a:gd name="connsiteY0" fmla="*/ 882488 h 882488"/>
              <a:gd name="connsiteX1" fmla="*/ 10280162 w 10280162"/>
              <a:gd name="connsiteY1" fmla="*/ 0 h 882488"/>
              <a:gd name="connsiteX0" fmla="*/ 0 w 10280162"/>
              <a:gd name="connsiteY0" fmla="*/ 882488 h 882488"/>
              <a:gd name="connsiteX1" fmla="*/ 10280162 w 10280162"/>
              <a:gd name="connsiteY1" fmla="*/ 0 h 882488"/>
              <a:gd name="connsiteX2" fmla="*/ 103188 w 10280162"/>
              <a:gd name="connsiteY2" fmla="*/ 882488 h 882488"/>
              <a:gd name="connsiteX0" fmla="*/ 0 w 10280162"/>
              <a:gd name="connsiteY0" fmla="*/ 882488 h 1103555"/>
              <a:gd name="connsiteX1" fmla="*/ 10280162 w 10280162"/>
              <a:gd name="connsiteY1" fmla="*/ 0 h 1103555"/>
              <a:gd name="connsiteX2" fmla="*/ 103188 w 10280162"/>
              <a:gd name="connsiteY2" fmla="*/ 882488 h 1103555"/>
              <a:gd name="connsiteX3" fmla="*/ 103188 w 10280162"/>
              <a:gd name="connsiteY3" fmla="*/ 1103555 h 1103555"/>
              <a:gd name="connsiteX0" fmla="*/ 0 w 10280162"/>
              <a:gd name="connsiteY0" fmla="*/ 882488 h 1123652"/>
              <a:gd name="connsiteX1" fmla="*/ 10280162 w 10280162"/>
              <a:gd name="connsiteY1" fmla="*/ 0 h 1123652"/>
              <a:gd name="connsiteX2" fmla="*/ 103188 w 10280162"/>
              <a:gd name="connsiteY2" fmla="*/ 882488 h 1123652"/>
              <a:gd name="connsiteX3" fmla="*/ 103188 w 10280162"/>
              <a:gd name="connsiteY3" fmla="*/ 1103555 h 1123652"/>
              <a:gd name="connsiteX4" fmla="*/ 182563 w 10280162"/>
              <a:gd name="connsiteY4" fmla="*/ 1123652 h 1123652"/>
              <a:gd name="connsiteX0" fmla="*/ 0 w 10280162"/>
              <a:gd name="connsiteY0" fmla="*/ 882488 h 1143749"/>
              <a:gd name="connsiteX1" fmla="*/ 10280162 w 10280162"/>
              <a:gd name="connsiteY1" fmla="*/ 0 h 1143749"/>
              <a:gd name="connsiteX2" fmla="*/ 103188 w 10280162"/>
              <a:gd name="connsiteY2" fmla="*/ 882488 h 1143749"/>
              <a:gd name="connsiteX3" fmla="*/ 103188 w 10280162"/>
              <a:gd name="connsiteY3" fmla="*/ 1103555 h 1143749"/>
              <a:gd name="connsiteX4" fmla="*/ 182563 w 10280162"/>
              <a:gd name="connsiteY4" fmla="*/ 1123652 h 1143749"/>
              <a:gd name="connsiteX5" fmla="*/ 103188 w 10280162"/>
              <a:gd name="connsiteY5" fmla="*/ 1143749 h 1143749"/>
              <a:gd name="connsiteX0" fmla="*/ 0 w 10280162"/>
              <a:gd name="connsiteY0" fmla="*/ 882488 h 1364816"/>
              <a:gd name="connsiteX1" fmla="*/ 10280162 w 10280162"/>
              <a:gd name="connsiteY1" fmla="*/ 0 h 1364816"/>
              <a:gd name="connsiteX2" fmla="*/ 103188 w 10280162"/>
              <a:gd name="connsiteY2" fmla="*/ 882488 h 1364816"/>
              <a:gd name="connsiteX3" fmla="*/ 103188 w 10280162"/>
              <a:gd name="connsiteY3" fmla="*/ 1103555 h 1364816"/>
              <a:gd name="connsiteX4" fmla="*/ 182563 w 10280162"/>
              <a:gd name="connsiteY4" fmla="*/ 1123652 h 1364816"/>
              <a:gd name="connsiteX5" fmla="*/ 103188 w 10280162"/>
              <a:gd name="connsiteY5" fmla="*/ 1143749 h 1364816"/>
              <a:gd name="connsiteX6" fmla="*/ 103188 w 10280162"/>
              <a:gd name="connsiteY6" fmla="*/ 1364816 h 1364816"/>
              <a:gd name="connsiteX0" fmla="*/ 0 w 10280162"/>
              <a:gd name="connsiteY0" fmla="*/ 882488 h 1364816"/>
              <a:gd name="connsiteX1" fmla="*/ 10280162 w 10280162"/>
              <a:gd name="connsiteY1" fmla="*/ 0 h 1364816"/>
              <a:gd name="connsiteX2" fmla="*/ 103188 w 10280162"/>
              <a:gd name="connsiteY2" fmla="*/ 882488 h 1364816"/>
              <a:gd name="connsiteX3" fmla="*/ 103188 w 10280162"/>
              <a:gd name="connsiteY3" fmla="*/ 1103555 h 1364816"/>
              <a:gd name="connsiteX4" fmla="*/ 182563 w 10280162"/>
              <a:gd name="connsiteY4" fmla="*/ 1123652 h 1364816"/>
              <a:gd name="connsiteX5" fmla="*/ 103188 w 10280162"/>
              <a:gd name="connsiteY5" fmla="*/ 1143749 h 1364816"/>
              <a:gd name="connsiteX6" fmla="*/ 103188 w 10280162"/>
              <a:gd name="connsiteY6" fmla="*/ 1364816 h 1364816"/>
              <a:gd name="connsiteX7" fmla="*/ 0 w 10280162"/>
              <a:gd name="connsiteY7" fmla="*/ 1364815 h 1364816"/>
              <a:gd name="connsiteX0" fmla="*/ 0 w 10280162"/>
              <a:gd name="connsiteY0" fmla="*/ 882488 h 1364816"/>
              <a:gd name="connsiteX1" fmla="*/ 10280162 w 10280162"/>
              <a:gd name="connsiteY1" fmla="*/ 0 h 1364816"/>
              <a:gd name="connsiteX2" fmla="*/ 103188 w 10280162"/>
              <a:gd name="connsiteY2" fmla="*/ 882488 h 1364816"/>
              <a:gd name="connsiteX3" fmla="*/ 103188 w 10280162"/>
              <a:gd name="connsiteY3" fmla="*/ 1103555 h 1364816"/>
              <a:gd name="connsiteX4" fmla="*/ 182563 w 10280162"/>
              <a:gd name="connsiteY4" fmla="*/ 1123652 h 1364816"/>
              <a:gd name="connsiteX5" fmla="*/ 103188 w 10280162"/>
              <a:gd name="connsiteY5" fmla="*/ 1143749 h 1364816"/>
              <a:gd name="connsiteX6" fmla="*/ 103188 w 10280162"/>
              <a:gd name="connsiteY6" fmla="*/ 1364816 h 1364816"/>
              <a:gd name="connsiteX7" fmla="*/ 0 w 10280162"/>
              <a:gd name="connsiteY7" fmla="*/ 1364815 h 1364816"/>
              <a:gd name="connsiteX0" fmla="*/ 0 w 182563"/>
              <a:gd name="connsiteY0" fmla="*/ 0 h 482328"/>
              <a:gd name="connsiteX1" fmla="*/ 103188 w 182563"/>
              <a:gd name="connsiteY1" fmla="*/ 0 h 482328"/>
              <a:gd name="connsiteX2" fmla="*/ 103188 w 182563"/>
              <a:gd name="connsiteY2" fmla="*/ 0 h 482328"/>
              <a:gd name="connsiteX3" fmla="*/ 103188 w 182563"/>
              <a:gd name="connsiteY3" fmla="*/ 221067 h 482328"/>
              <a:gd name="connsiteX4" fmla="*/ 182563 w 182563"/>
              <a:gd name="connsiteY4" fmla="*/ 241164 h 482328"/>
              <a:gd name="connsiteX5" fmla="*/ 103188 w 182563"/>
              <a:gd name="connsiteY5" fmla="*/ 261261 h 482328"/>
              <a:gd name="connsiteX6" fmla="*/ 103188 w 182563"/>
              <a:gd name="connsiteY6" fmla="*/ 482328 h 482328"/>
              <a:gd name="connsiteX7" fmla="*/ 0 w 182563"/>
              <a:gd name="connsiteY7" fmla="*/ 482327 h 482328"/>
              <a:gd name="connsiteX0" fmla="*/ 0 w 182563"/>
              <a:gd name="connsiteY0" fmla="*/ 0 h 482328"/>
              <a:gd name="connsiteX1" fmla="*/ 103188 w 182563"/>
              <a:gd name="connsiteY1" fmla="*/ 0 h 482328"/>
              <a:gd name="connsiteX2" fmla="*/ 103189 w 182563"/>
              <a:gd name="connsiteY2" fmla="*/ 221067 h 482328"/>
              <a:gd name="connsiteX3" fmla="*/ 103188 w 182563"/>
              <a:gd name="connsiteY3" fmla="*/ 221067 h 482328"/>
              <a:gd name="connsiteX4" fmla="*/ 182563 w 182563"/>
              <a:gd name="connsiteY4" fmla="*/ 241164 h 482328"/>
              <a:gd name="connsiteX5" fmla="*/ 103188 w 182563"/>
              <a:gd name="connsiteY5" fmla="*/ 261261 h 482328"/>
              <a:gd name="connsiteX6" fmla="*/ 103188 w 182563"/>
              <a:gd name="connsiteY6" fmla="*/ 482328 h 482328"/>
              <a:gd name="connsiteX7" fmla="*/ 0 w 182563"/>
              <a:gd name="connsiteY7" fmla="*/ 482327 h 482328"/>
              <a:gd name="connsiteX0" fmla="*/ 0 w 182564"/>
              <a:gd name="connsiteY0" fmla="*/ 0 h 482328"/>
              <a:gd name="connsiteX1" fmla="*/ 103188 w 182564"/>
              <a:gd name="connsiteY1" fmla="*/ 0 h 482328"/>
              <a:gd name="connsiteX2" fmla="*/ 103189 w 182564"/>
              <a:gd name="connsiteY2" fmla="*/ 221067 h 482328"/>
              <a:gd name="connsiteX3" fmla="*/ 182564 w 182564"/>
              <a:gd name="connsiteY3" fmla="*/ 241164 h 482328"/>
              <a:gd name="connsiteX4" fmla="*/ 182563 w 182564"/>
              <a:gd name="connsiteY4" fmla="*/ 241164 h 482328"/>
              <a:gd name="connsiteX5" fmla="*/ 103188 w 182564"/>
              <a:gd name="connsiteY5" fmla="*/ 261261 h 482328"/>
              <a:gd name="connsiteX6" fmla="*/ 103188 w 182564"/>
              <a:gd name="connsiteY6" fmla="*/ 482328 h 482328"/>
              <a:gd name="connsiteX7" fmla="*/ 0 w 182564"/>
              <a:gd name="connsiteY7" fmla="*/ 482327 h 482328"/>
              <a:gd name="connsiteX0" fmla="*/ 0 w 182564"/>
              <a:gd name="connsiteY0" fmla="*/ 0 h 482328"/>
              <a:gd name="connsiteX1" fmla="*/ 103188 w 182564"/>
              <a:gd name="connsiteY1" fmla="*/ 0 h 482328"/>
              <a:gd name="connsiteX2" fmla="*/ 103189 w 182564"/>
              <a:gd name="connsiteY2" fmla="*/ 221067 h 482328"/>
              <a:gd name="connsiteX3" fmla="*/ 182564 w 182564"/>
              <a:gd name="connsiteY3" fmla="*/ 241164 h 482328"/>
              <a:gd name="connsiteX4" fmla="*/ 103188 w 182564"/>
              <a:gd name="connsiteY4" fmla="*/ 261261 h 482328"/>
              <a:gd name="connsiteX5" fmla="*/ 103188 w 182564"/>
              <a:gd name="connsiteY5" fmla="*/ 261261 h 482328"/>
              <a:gd name="connsiteX6" fmla="*/ 103188 w 182564"/>
              <a:gd name="connsiteY6" fmla="*/ 482328 h 482328"/>
              <a:gd name="connsiteX7" fmla="*/ 0 w 182564"/>
              <a:gd name="connsiteY7" fmla="*/ 482327 h 482328"/>
              <a:gd name="connsiteX0" fmla="*/ 0 w 182564"/>
              <a:gd name="connsiteY0" fmla="*/ 0 h 482328"/>
              <a:gd name="connsiteX1" fmla="*/ 103188 w 182564"/>
              <a:gd name="connsiteY1" fmla="*/ 0 h 482328"/>
              <a:gd name="connsiteX2" fmla="*/ 103189 w 182564"/>
              <a:gd name="connsiteY2" fmla="*/ 221067 h 482328"/>
              <a:gd name="connsiteX3" fmla="*/ 182564 w 182564"/>
              <a:gd name="connsiteY3" fmla="*/ 241164 h 482328"/>
              <a:gd name="connsiteX4" fmla="*/ 103188 w 182564"/>
              <a:gd name="connsiteY4" fmla="*/ 261261 h 482328"/>
              <a:gd name="connsiteX5" fmla="*/ 103188 w 182564"/>
              <a:gd name="connsiteY5" fmla="*/ 482327 h 482328"/>
              <a:gd name="connsiteX6" fmla="*/ 103188 w 182564"/>
              <a:gd name="connsiteY6" fmla="*/ 482328 h 482328"/>
              <a:gd name="connsiteX7" fmla="*/ 0 w 182564"/>
              <a:gd name="connsiteY7" fmla="*/ 482327 h 482328"/>
              <a:gd name="connsiteX0" fmla="*/ 0 w 182564"/>
              <a:gd name="connsiteY0" fmla="*/ 0 h 482327"/>
              <a:gd name="connsiteX1" fmla="*/ 103188 w 182564"/>
              <a:gd name="connsiteY1" fmla="*/ 0 h 482327"/>
              <a:gd name="connsiteX2" fmla="*/ 103189 w 182564"/>
              <a:gd name="connsiteY2" fmla="*/ 221067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82564"/>
              <a:gd name="connsiteY0" fmla="*/ 0 h 482327"/>
              <a:gd name="connsiteX1" fmla="*/ 103188 w 182564"/>
              <a:gd name="connsiteY1" fmla="*/ 0 h 482327"/>
              <a:gd name="connsiteX2" fmla="*/ 103189 w 182564"/>
              <a:gd name="connsiteY2" fmla="*/ 221067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82564"/>
              <a:gd name="connsiteY0" fmla="*/ 0 h 482327"/>
              <a:gd name="connsiteX1" fmla="*/ 26980 w 182564"/>
              <a:gd name="connsiteY1" fmla="*/ 0 h 482327"/>
              <a:gd name="connsiteX2" fmla="*/ 103189 w 182564"/>
              <a:gd name="connsiteY2" fmla="*/ 221067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82564"/>
              <a:gd name="connsiteY0" fmla="*/ 0 h 482327"/>
              <a:gd name="connsiteX1" fmla="*/ 26980 w 182564"/>
              <a:gd name="connsiteY1" fmla="*/ 0 h 482327"/>
              <a:gd name="connsiteX2" fmla="*/ 26980 w 182564"/>
              <a:gd name="connsiteY2" fmla="*/ 236084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03188"/>
              <a:gd name="connsiteY0" fmla="*/ 0 h 482327"/>
              <a:gd name="connsiteX1" fmla="*/ 26980 w 103188"/>
              <a:gd name="connsiteY1" fmla="*/ 0 h 482327"/>
              <a:gd name="connsiteX2" fmla="*/ 26980 w 103188"/>
              <a:gd name="connsiteY2" fmla="*/ 236084 h 482327"/>
              <a:gd name="connsiteX3" fmla="*/ 47734 w 103188"/>
              <a:gd name="connsiteY3" fmla="*/ 241163 h 482327"/>
              <a:gd name="connsiteX4" fmla="*/ 103188 w 103188"/>
              <a:gd name="connsiteY4" fmla="*/ 261261 h 482327"/>
              <a:gd name="connsiteX5" fmla="*/ 103188 w 103188"/>
              <a:gd name="connsiteY5" fmla="*/ 482327 h 482327"/>
              <a:gd name="connsiteX6" fmla="*/ 0 w 103188"/>
              <a:gd name="connsiteY6" fmla="*/ 482327 h 482327"/>
              <a:gd name="connsiteX7" fmla="*/ 0 w 103188"/>
              <a:gd name="connsiteY7" fmla="*/ 482327 h 482327"/>
              <a:gd name="connsiteX0" fmla="*/ 0 w 103188"/>
              <a:gd name="connsiteY0" fmla="*/ 0 h 482327"/>
              <a:gd name="connsiteX1" fmla="*/ 26980 w 103188"/>
              <a:gd name="connsiteY1" fmla="*/ 0 h 482327"/>
              <a:gd name="connsiteX2" fmla="*/ 26980 w 103188"/>
              <a:gd name="connsiteY2" fmla="*/ 236084 h 482327"/>
              <a:gd name="connsiteX3" fmla="*/ 47734 w 103188"/>
              <a:gd name="connsiteY3" fmla="*/ 241163 h 482327"/>
              <a:gd name="connsiteX4" fmla="*/ 26980 w 103188"/>
              <a:gd name="connsiteY4" fmla="*/ 246243 h 482327"/>
              <a:gd name="connsiteX5" fmla="*/ 103188 w 103188"/>
              <a:gd name="connsiteY5" fmla="*/ 482327 h 482327"/>
              <a:gd name="connsiteX6" fmla="*/ 0 w 103188"/>
              <a:gd name="connsiteY6" fmla="*/ 482327 h 482327"/>
              <a:gd name="connsiteX7" fmla="*/ 0 w 103188"/>
              <a:gd name="connsiteY7"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26980 w 47734"/>
              <a:gd name="connsiteY5" fmla="*/ 482327 h 482327"/>
              <a:gd name="connsiteX6" fmla="*/ 0 w 47734"/>
              <a:gd name="connsiteY6" fmla="*/ 482327 h 482327"/>
              <a:gd name="connsiteX7" fmla="*/ 0 w 47734"/>
              <a:gd name="connsiteY7"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26980 w 47734"/>
              <a:gd name="connsiteY5" fmla="*/ 482327 h 482327"/>
              <a:gd name="connsiteX6" fmla="*/ 0 w 47734"/>
              <a:gd name="connsiteY6" fmla="*/ 482327 h 482327"/>
              <a:gd name="connsiteX7" fmla="*/ 0 w 47734"/>
              <a:gd name="connsiteY7"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26980 w 47734"/>
              <a:gd name="connsiteY5" fmla="*/ 482327 h 482327"/>
              <a:gd name="connsiteX6" fmla="*/ 0 w 47734"/>
              <a:gd name="connsiteY6"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0 w 47734"/>
              <a:gd name="connsiteY5"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0 w 47734"/>
              <a:gd name="connsiteY4" fmla="*/ 482327 h 482327"/>
              <a:gd name="connsiteX0" fmla="*/ 0 w 26980"/>
              <a:gd name="connsiteY0" fmla="*/ 0 h 482327"/>
              <a:gd name="connsiteX1" fmla="*/ 26980 w 26980"/>
              <a:gd name="connsiteY1" fmla="*/ 0 h 482327"/>
              <a:gd name="connsiteX2" fmla="*/ 26980 w 26980"/>
              <a:gd name="connsiteY2" fmla="*/ 236084 h 482327"/>
              <a:gd name="connsiteX3" fmla="*/ 0 w 26980"/>
              <a:gd name="connsiteY3" fmla="*/ 482327 h 482327"/>
              <a:gd name="connsiteX0" fmla="*/ 0 w 26980"/>
              <a:gd name="connsiteY0" fmla="*/ 0 h 482327"/>
              <a:gd name="connsiteX1" fmla="*/ 26980 w 26980"/>
              <a:gd name="connsiteY1" fmla="*/ 0 h 482327"/>
              <a:gd name="connsiteX2" fmla="*/ 0 w 26980"/>
              <a:gd name="connsiteY2" fmla="*/ 482327 h 482327"/>
              <a:gd name="connsiteX0" fmla="*/ 0 w 0"/>
              <a:gd name="connsiteY0" fmla="*/ 0 h 482327"/>
              <a:gd name="connsiteX1" fmla="*/ 0 w 0"/>
              <a:gd name="connsiteY1" fmla="*/ 482327 h 482327"/>
              <a:gd name="connsiteX0" fmla="*/ 0 w 10280162"/>
              <a:gd name="connsiteY0" fmla="*/ 947821 h 947821"/>
              <a:gd name="connsiteX1" fmla="*/ 10280162 w 10280162"/>
              <a:gd name="connsiteY1" fmla="*/ 0 h 947821"/>
              <a:gd name="connsiteX0" fmla="*/ 0 w 10280162"/>
              <a:gd name="connsiteY0" fmla="*/ 947821 h 947821"/>
              <a:gd name="connsiteX1" fmla="*/ 10280162 w 10280162"/>
              <a:gd name="connsiteY1" fmla="*/ 0 h 947821"/>
              <a:gd name="connsiteX2" fmla="*/ 103188 w 10280162"/>
              <a:gd name="connsiteY2" fmla="*/ 947821 h 947821"/>
              <a:gd name="connsiteX0" fmla="*/ 0 w 10280162"/>
              <a:gd name="connsiteY0" fmla="*/ 947821 h 1064429"/>
              <a:gd name="connsiteX1" fmla="*/ 10280162 w 10280162"/>
              <a:gd name="connsiteY1" fmla="*/ 0 h 1064429"/>
              <a:gd name="connsiteX2" fmla="*/ 103188 w 10280162"/>
              <a:gd name="connsiteY2" fmla="*/ 947821 h 1064429"/>
              <a:gd name="connsiteX3" fmla="*/ 103188 w 10280162"/>
              <a:gd name="connsiteY3" fmla="*/ 1064429 h 1064429"/>
              <a:gd name="connsiteX0" fmla="*/ 0 w 10280162"/>
              <a:gd name="connsiteY0" fmla="*/ 947821 h 1075030"/>
              <a:gd name="connsiteX1" fmla="*/ 10280162 w 10280162"/>
              <a:gd name="connsiteY1" fmla="*/ 0 h 1075030"/>
              <a:gd name="connsiteX2" fmla="*/ 103188 w 10280162"/>
              <a:gd name="connsiteY2" fmla="*/ 947821 h 1075030"/>
              <a:gd name="connsiteX3" fmla="*/ 103188 w 10280162"/>
              <a:gd name="connsiteY3" fmla="*/ 1064429 h 1075030"/>
              <a:gd name="connsiteX4" fmla="*/ 182563 w 10280162"/>
              <a:gd name="connsiteY4" fmla="*/ 1075030 h 1075030"/>
              <a:gd name="connsiteX0" fmla="*/ 0 w 10280162"/>
              <a:gd name="connsiteY0" fmla="*/ 947821 h 1085631"/>
              <a:gd name="connsiteX1" fmla="*/ 10280162 w 10280162"/>
              <a:gd name="connsiteY1" fmla="*/ 0 h 1085631"/>
              <a:gd name="connsiteX2" fmla="*/ 103188 w 10280162"/>
              <a:gd name="connsiteY2" fmla="*/ 947821 h 1085631"/>
              <a:gd name="connsiteX3" fmla="*/ 103188 w 10280162"/>
              <a:gd name="connsiteY3" fmla="*/ 1064429 h 1085631"/>
              <a:gd name="connsiteX4" fmla="*/ 182563 w 10280162"/>
              <a:gd name="connsiteY4" fmla="*/ 1075030 h 1085631"/>
              <a:gd name="connsiteX5" fmla="*/ 103188 w 10280162"/>
              <a:gd name="connsiteY5" fmla="*/ 1085631 h 1085631"/>
              <a:gd name="connsiteX0" fmla="*/ 0 w 10280162"/>
              <a:gd name="connsiteY0" fmla="*/ 947821 h 1202239"/>
              <a:gd name="connsiteX1" fmla="*/ 10280162 w 10280162"/>
              <a:gd name="connsiteY1" fmla="*/ 0 h 1202239"/>
              <a:gd name="connsiteX2" fmla="*/ 103188 w 10280162"/>
              <a:gd name="connsiteY2" fmla="*/ 947821 h 1202239"/>
              <a:gd name="connsiteX3" fmla="*/ 103188 w 10280162"/>
              <a:gd name="connsiteY3" fmla="*/ 1064429 h 1202239"/>
              <a:gd name="connsiteX4" fmla="*/ 182563 w 10280162"/>
              <a:gd name="connsiteY4" fmla="*/ 1075030 h 1202239"/>
              <a:gd name="connsiteX5" fmla="*/ 103188 w 10280162"/>
              <a:gd name="connsiteY5" fmla="*/ 1085631 h 1202239"/>
              <a:gd name="connsiteX6" fmla="*/ 103188 w 10280162"/>
              <a:gd name="connsiteY6" fmla="*/ 1202239 h 1202239"/>
              <a:gd name="connsiteX0" fmla="*/ 0 w 10280162"/>
              <a:gd name="connsiteY0" fmla="*/ 947821 h 1202239"/>
              <a:gd name="connsiteX1" fmla="*/ 10280162 w 10280162"/>
              <a:gd name="connsiteY1" fmla="*/ 0 h 1202239"/>
              <a:gd name="connsiteX2" fmla="*/ 103188 w 10280162"/>
              <a:gd name="connsiteY2" fmla="*/ 947821 h 1202239"/>
              <a:gd name="connsiteX3" fmla="*/ 103188 w 10280162"/>
              <a:gd name="connsiteY3" fmla="*/ 1064429 h 1202239"/>
              <a:gd name="connsiteX4" fmla="*/ 182563 w 10280162"/>
              <a:gd name="connsiteY4" fmla="*/ 1075030 h 1202239"/>
              <a:gd name="connsiteX5" fmla="*/ 103188 w 10280162"/>
              <a:gd name="connsiteY5" fmla="*/ 1085631 h 1202239"/>
              <a:gd name="connsiteX6" fmla="*/ 103188 w 10280162"/>
              <a:gd name="connsiteY6" fmla="*/ 1202239 h 1202239"/>
              <a:gd name="connsiteX7" fmla="*/ 0 w 10280162"/>
              <a:gd name="connsiteY7" fmla="*/ 1202239 h 1202239"/>
              <a:gd name="connsiteX0" fmla="*/ 0 w 10280162"/>
              <a:gd name="connsiteY0" fmla="*/ 947821 h 1202239"/>
              <a:gd name="connsiteX1" fmla="*/ 10280162 w 10280162"/>
              <a:gd name="connsiteY1" fmla="*/ 0 h 1202239"/>
              <a:gd name="connsiteX2" fmla="*/ 103188 w 10280162"/>
              <a:gd name="connsiteY2" fmla="*/ 947821 h 1202239"/>
              <a:gd name="connsiteX3" fmla="*/ 103188 w 10280162"/>
              <a:gd name="connsiteY3" fmla="*/ 1064429 h 1202239"/>
              <a:gd name="connsiteX4" fmla="*/ 182563 w 10280162"/>
              <a:gd name="connsiteY4" fmla="*/ 1075030 h 1202239"/>
              <a:gd name="connsiteX5" fmla="*/ 103188 w 10280162"/>
              <a:gd name="connsiteY5" fmla="*/ 1085631 h 1202239"/>
              <a:gd name="connsiteX6" fmla="*/ 103188 w 10280162"/>
              <a:gd name="connsiteY6" fmla="*/ 1202239 h 1202239"/>
              <a:gd name="connsiteX7" fmla="*/ 0 w 10280162"/>
              <a:gd name="connsiteY7" fmla="*/ 1202239 h 1202239"/>
              <a:gd name="connsiteX0" fmla="*/ 0 w 182563"/>
              <a:gd name="connsiteY0" fmla="*/ 0 h 254418"/>
              <a:gd name="connsiteX1" fmla="*/ 103188 w 182563"/>
              <a:gd name="connsiteY1" fmla="*/ 0 h 254418"/>
              <a:gd name="connsiteX2" fmla="*/ 103188 w 182563"/>
              <a:gd name="connsiteY2" fmla="*/ 0 h 254418"/>
              <a:gd name="connsiteX3" fmla="*/ 103188 w 182563"/>
              <a:gd name="connsiteY3" fmla="*/ 116608 h 254418"/>
              <a:gd name="connsiteX4" fmla="*/ 182563 w 182563"/>
              <a:gd name="connsiteY4" fmla="*/ 127209 h 254418"/>
              <a:gd name="connsiteX5" fmla="*/ 103188 w 182563"/>
              <a:gd name="connsiteY5" fmla="*/ 137810 h 254418"/>
              <a:gd name="connsiteX6" fmla="*/ 103188 w 182563"/>
              <a:gd name="connsiteY6" fmla="*/ 254418 h 254418"/>
              <a:gd name="connsiteX7" fmla="*/ 0 w 182563"/>
              <a:gd name="connsiteY7" fmla="*/ 254418 h 254418"/>
              <a:gd name="connsiteX0" fmla="*/ 0 w 182563"/>
              <a:gd name="connsiteY0" fmla="*/ 0 h 254418"/>
              <a:gd name="connsiteX1" fmla="*/ 103188 w 182563"/>
              <a:gd name="connsiteY1" fmla="*/ 0 h 254418"/>
              <a:gd name="connsiteX2" fmla="*/ 103189 w 182563"/>
              <a:gd name="connsiteY2" fmla="*/ 116608 h 254418"/>
              <a:gd name="connsiteX3" fmla="*/ 103188 w 182563"/>
              <a:gd name="connsiteY3" fmla="*/ 116608 h 254418"/>
              <a:gd name="connsiteX4" fmla="*/ 182563 w 182563"/>
              <a:gd name="connsiteY4" fmla="*/ 127209 h 254418"/>
              <a:gd name="connsiteX5" fmla="*/ 103188 w 182563"/>
              <a:gd name="connsiteY5" fmla="*/ 137810 h 254418"/>
              <a:gd name="connsiteX6" fmla="*/ 103188 w 182563"/>
              <a:gd name="connsiteY6" fmla="*/ 254418 h 254418"/>
              <a:gd name="connsiteX7" fmla="*/ 0 w 182563"/>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82563 w 182564"/>
              <a:gd name="connsiteY4" fmla="*/ 127209 h 254418"/>
              <a:gd name="connsiteX5" fmla="*/ 103188 w 182564"/>
              <a:gd name="connsiteY5" fmla="*/ 137810 h 254418"/>
              <a:gd name="connsiteX6" fmla="*/ 103188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137810 h 254418"/>
              <a:gd name="connsiteX6" fmla="*/ 103188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103188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82564"/>
              <a:gd name="connsiteY0" fmla="*/ 0 h 254418"/>
              <a:gd name="connsiteX1" fmla="*/ 53960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82564"/>
              <a:gd name="connsiteY0" fmla="*/ 0 h 254418"/>
              <a:gd name="connsiteX1" fmla="*/ 53960 w 182564"/>
              <a:gd name="connsiteY1" fmla="*/ 0 h 254418"/>
              <a:gd name="connsiteX2" fmla="*/ 53960 w 182564"/>
              <a:gd name="connsiteY2" fmla="*/ 121850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03188"/>
              <a:gd name="connsiteY0" fmla="*/ 0 h 254418"/>
              <a:gd name="connsiteX1" fmla="*/ 53960 w 103188"/>
              <a:gd name="connsiteY1" fmla="*/ 0 h 254418"/>
              <a:gd name="connsiteX2" fmla="*/ 53960 w 103188"/>
              <a:gd name="connsiteY2" fmla="*/ 121850 h 254418"/>
              <a:gd name="connsiteX3" fmla="*/ 95468 w 103188"/>
              <a:gd name="connsiteY3" fmla="*/ 127209 h 254418"/>
              <a:gd name="connsiteX4" fmla="*/ 103188 w 103188"/>
              <a:gd name="connsiteY4" fmla="*/ 137809 h 254418"/>
              <a:gd name="connsiteX5" fmla="*/ 103188 w 103188"/>
              <a:gd name="connsiteY5" fmla="*/ 254418 h 254418"/>
              <a:gd name="connsiteX6" fmla="*/ 0 w 103188"/>
              <a:gd name="connsiteY6" fmla="*/ 254418 h 254418"/>
              <a:gd name="connsiteX7" fmla="*/ 0 w 103188"/>
              <a:gd name="connsiteY7" fmla="*/ 254418 h 254418"/>
              <a:gd name="connsiteX0" fmla="*/ 0 w 103188"/>
              <a:gd name="connsiteY0" fmla="*/ 0 h 254418"/>
              <a:gd name="connsiteX1" fmla="*/ 53960 w 103188"/>
              <a:gd name="connsiteY1" fmla="*/ 0 h 254418"/>
              <a:gd name="connsiteX2" fmla="*/ 53960 w 103188"/>
              <a:gd name="connsiteY2" fmla="*/ 121850 h 254418"/>
              <a:gd name="connsiteX3" fmla="*/ 95468 w 103188"/>
              <a:gd name="connsiteY3" fmla="*/ 127209 h 254418"/>
              <a:gd name="connsiteX4" fmla="*/ 53960 w 103188"/>
              <a:gd name="connsiteY4" fmla="*/ 132568 h 254418"/>
              <a:gd name="connsiteX5" fmla="*/ 103188 w 103188"/>
              <a:gd name="connsiteY5" fmla="*/ 254418 h 254418"/>
              <a:gd name="connsiteX6" fmla="*/ 0 w 103188"/>
              <a:gd name="connsiteY6" fmla="*/ 254418 h 254418"/>
              <a:gd name="connsiteX7" fmla="*/ 0 w 103188"/>
              <a:gd name="connsiteY7"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53960 w 95468"/>
              <a:gd name="connsiteY5" fmla="*/ 254418 h 254418"/>
              <a:gd name="connsiteX6" fmla="*/ 0 w 95468"/>
              <a:gd name="connsiteY6" fmla="*/ 254418 h 254418"/>
              <a:gd name="connsiteX7" fmla="*/ 0 w 95468"/>
              <a:gd name="connsiteY7"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53960 w 95468"/>
              <a:gd name="connsiteY5" fmla="*/ 254418 h 254418"/>
              <a:gd name="connsiteX6" fmla="*/ 0 w 95468"/>
              <a:gd name="connsiteY6" fmla="*/ 254418 h 254418"/>
              <a:gd name="connsiteX7" fmla="*/ 0 w 95468"/>
              <a:gd name="connsiteY7"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53960 w 95468"/>
              <a:gd name="connsiteY5" fmla="*/ 254418 h 254418"/>
              <a:gd name="connsiteX6" fmla="*/ 0 w 95468"/>
              <a:gd name="connsiteY6"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0 w 95468"/>
              <a:gd name="connsiteY5"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0 w 95468"/>
              <a:gd name="connsiteY4" fmla="*/ 254418 h 254418"/>
              <a:gd name="connsiteX0" fmla="*/ 0 w 53960"/>
              <a:gd name="connsiteY0" fmla="*/ 0 h 254418"/>
              <a:gd name="connsiteX1" fmla="*/ 53960 w 53960"/>
              <a:gd name="connsiteY1" fmla="*/ 0 h 254418"/>
              <a:gd name="connsiteX2" fmla="*/ 53960 w 53960"/>
              <a:gd name="connsiteY2" fmla="*/ 121850 h 254418"/>
              <a:gd name="connsiteX3" fmla="*/ 0 w 53960"/>
              <a:gd name="connsiteY3" fmla="*/ 254418 h 254418"/>
              <a:gd name="connsiteX0" fmla="*/ 0 w 53960"/>
              <a:gd name="connsiteY0" fmla="*/ 0 h 254418"/>
              <a:gd name="connsiteX1" fmla="*/ 53960 w 53960"/>
              <a:gd name="connsiteY1" fmla="*/ 0 h 254418"/>
              <a:gd name="connsiteX2" fmla="*/ 0 w 53960"/>
              <a:gd name="connsiteY2" fmla="*/ 254418 h 254418"/>
              <a:gd name="connsiteX0" fmla="*/ 0 w 0"/>
              <a:gd name="connsiteY0" fmla="*/ 0 h 254418"/>
              <a:gd name="connsiteX1" fmla="*/ 0 w 0"/>
              <a:gd name="connsiteY1" fmla="*/ 254418 h 254418"/>
              <a:gd name="connsiteX0" fmla="*/ 0 w 7942561"/>
              <a:gd name="connsiteY0" fmla="*/ 584311 h 584311"/>
              <a:gd name="connsiteX1" fmla="*/ 7942561 w 7942561"/>
              <a:gd name="connsiteY1" fmla="*/ 0 h 584311"/>
              <a:gd name="connsiteX0" fmla="*/ 0 w 7942561"/>
              <a:gd name="connsiteY0" fmla="*/ 584311 h 584311"/>
              <a:gd name="connsiteX1" fmla="*/ 7942561 w 7942561"/>
              <a:gd name="connsiteY1" fmla="*/ 0 h 584311"/>
              <a:gd name="connsiteX2" fmla="*/ 103189 w 7942561"/>
              <a:gd name="connsiteY2" fmla="*/ 584310 h 584311"/>
              <a:gd name="connsiteX0" fmla="*/ 0 w 7942561"/>
              <a:gd name="connsiteY0" fmla="*/ 584311 h 672824"/>
              <a:gd name="connsiteX1" fmla="*/ 7942561 w 7942561"/>
              <a:gd name="connsiteY1" fmla="*/ 0 h 672824"/>
              <a:gd name="connsiteX2" fmla="*/ 103189 w 7942561"/>
              <a:gd name="connsiteY2" fmla="*/ 584310 h 672824"/>
              <a:gd name="connsiteX3" fmla="*/ 103189 w 7942561"/>
              <a:gd name="connsiteY3" fmla="*/ 672824 h 672824"/>
              <a:gd name="connsiteX0" fmla="*/ 0 w 7942561"/>
              <a:gd name="connsiteY0" fmla="*/ 584311 h 680870"/>
              <a:gd name="connsiteX1" fmla="*/ 7942561 w 7942561"/>
              <a:gd name="connsiteY1" fmla="*/ 0 h 680870"/>
              <a:gd name="connsiteX2" fmla="*/ 103189 w 7942561"/>
              <a:gd name="connsiteY2" fmla="*/ 584310 h 680870"/>
              <a:gd name="connsiteX3" fmla="*/ 103189 w 7942561"/>
              <a:gd name="connsiteY3" fmla="*/ 672824 h 680870"/>
              <a:gd name="connsiteX4" fmla="*/ 182564 w 7942561"/>
              <a:gd name="connsiteY4" fmla="*/ 680870 h 680870"/>
              <a:gd name="connsiteX0" fmla="*/ 0 w 7942561"/>
              <a:gd name="connsiteY0" fmla="*/ 584311 h 688917"/>
              <a:gd name="connsiteX1" fmla="*/ 7942561 w 7942561"/>
              <a:gd name="connsiteY1" fmla="*/ 0 h 688917"/>
              <a:gd name="connsiteX2" fmla="*/ 103189 w 7942561"/>
              <a:gd name="connsiteY2" fmla="*/ 584310 h 688917"/>
              <a:gd name="connsiteX3" fmla="*/ 103189 w 7942561"/>
              <a:gd name="connsiteY3" fmla="*/ 672824 h 688917"/>
              <a:gd name="connsiteX4" fmla="*/ 182564 w 7942561"/>
              <a:gd name="connsiteY4" fmla="*/ 680870 h 688917"/>
              <a:gd name="connsiteX5" fmla="*/ 103189 w 7942561"/>
              <a:gd name="connsiteY5" fmla="*/ 688917 h 688917"/>
              <a:gd name="connsiteX0" fmla="*/ 0 w 7942561"/>
              <a:gd name="connsiteY0" fmla="*/ 584311 h 777430"/>
              <a:gd name="connsiteX1" fmla="*/ 7942561 w 7942561"/>
              <a:gd name="connsiteY1" fmla="*/ 0 h 777430"/>
              <a:gd name="connsiteX2" fmla="*/ 103189 w 7942561"/>
              <a:gd name="connsiteY2" fmla="*/ 584310 h 777430"/>
              <a:gd name="connsiteX3" fmla="*/ 103189 w 7942561"/>
              <a:gd name="connsiteY3" fmla="*/ 672824 h 777430"/>
              <a:gd name="connsiteX4" fmla="*/ 182564 w 7942561"/>
              <a:gd name="connsiteY4" fmla="*/ 680870 h 777430"/>
              <a:gd name="connsiteX5" fmla="*/ 103189 w 7942561"/>
              <a:gd name="connsiteY5" fmla="*/ 688917 h 777430"/>
              <a:gd name="connsiteX6" fmla="*/ 103189 w 7942561"/>
              <a:gd name="connsiteY6" fmla="*/ 777430 h 777430"/>
              <a:gd name="connsiteX0" fmla="*/ 0 w 7942561"/>
              <a:gd name="connsiteY0" fmla="*/ 584311 h 777430"/>
              <a:gd name="connsiteX1" fmla="*/ 7942561 w 7942561"/>
              <a:gd name="connsiteY1" fmla="*/ 0 h 777430"/>
              <a:gd name="connsiteX2" fmla="*/ 103189 w 7942561"/>
              <a:gd name="connsiteY2" fmla="*/ 584310 h 777430"/>
              <a:gd name="connsiteX3" fmla="*/ 103189 w 7942561"/>
              <a:gd name="connsiteY3" fmla="*/ 672824 h 777430"/>
              <a:gd name="connsiteX4" fmla="*/ 182564 w 7942561"/>
              <a:gd name="connsiteY4" fmla="*/ 680870 h 777430"/>
              <a:gd name="connsiteX5" fmla="*/ 103189 w 7942561"/>
              <a:gd name="connsiteY5" fmla="*/ 688917 h 777430"/>
              <a:gd name="connsiteX6" fmla="*/ 103189 w 7942561"/>
              <a:gd name="connsiteY6" fmla="*/ 777430 h 777430"/>
              <a:gd name="connsiteX7" fmla="*/ 1 w 7942561"/>
              <a:gd name="connsiteY7" fmla="*/ 777430 h 777430"/>
              <a:gd name="connsiteX0" fmla="*/ 0 w 7942560"/>
              <a:gd name="connsiteY0" fmla="*/ 584310 h 777430"/>
              <a:gd name="connsiteX1" fmla="*/ 7942560 w 7942560"/>
              <a:gd name="connsiteY1" fmla="*/ 0 h 777430"/>
              <a:gd name="connsiteX2" fmla="*/ 103188 w 7942560"/>
              <a:gd name="connsiteY2" fmla="*/ 584310 h 777430"/>
              <a:gd name="connsiteX3" fmla="*/ 103188 w 7942560"/>
              <a:gd name="connsiteY3" fmla="*/ 672824 h 777430"/>
              <a:gd name="connsiteX4" fmla="*/ 182563 w 7942560"/>
              <a:gd name="connsiteY4" fmla="*/ 680870 h 777430"/>
              <a:gd name="connsiteX5" fmla="*/ 103188 w 7942560"/>
              <a:gd name="connsiteY5" fmla="*/ 688917 h 777430"/>
              <a:gd name="connsiteX6" fmla="*/ 103188 w 7942560"/>
              <a:gd name="connsiteY6" fmla="*/ 777430 h 777430"/>
              <a:gd name="connsiteX7" fmla="*/ 0 w 7942560"/>
              <a:gd name="connsiteY7" fmla="*/ 777430 h 777430"/>
              <a:gd name="connsiteX0" fmla="*/ 0 w 182563"/>
              <a:gd name="connsiteY0" fmla="*/ 0 h 193120"/>
              <a:gd name="connsiteX1" fmla="*/ 103187 w 182563"/>
              <a:gd name="connsiteY1" fmla="*/ 0 h 193120"/>
              <a:gd name="connsiteX2" fmla="*/ 103188 w 182563"/>
              <a:gd name="connsiteY2" fmla="*/ 0 h 193120"/>
              <a:gd name="connsiteX3" fmla="*/ 103188 w 182563"/>
              <a:gd name="connsiteY3" fmla="*/ 88514 h 193120"/>
              <a:gd name="connsiteX4" fmla="*/ 182563 w 182563"/>
              <a:gd name="connsiteY4" fmla="*/ 96560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03188 w 182563"/>
              <a:gd name="connsiteY3" fmla="*/ 88514 h 193120"/>
              <a:gd name="connsiteX4" fmla="*/ 182563 w 182563"/>
              <a:gd name="connsiteY4" fmla="*/ 96560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82563 w 182563"/>
              <a:gd name="connsiteY4" fmla="*/ 96560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82563"/>
              <a:gd name="connsiteY0" fmla="*/ 0 h 193120"/>
              <a:gd name="connsiteX1" fmla="*/ 77650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82563"/>
              <a:gd name="connsiteY0" fmla="*/ 0 h 193120"/>
              <a:gd name="connsiteX1" fmla="*/ 77650 w 182563"/>
              <a:gd name="connsiteY1" fmla="*/ 0 h 193120"/>
              <a:gd name="connsiteX2" fmla="*/ 77650 w 182563"/>
              <a:gd name="connsiteY2" fmla="*/ 90707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103188 w 137383"/>
              <a:gd name="connsiteY4" fmla="*/ 104607 h 193120"/>
              <a:gd name="connsiteX5" fmla="*/ 103188 w 137383"/>
              <a:gd name="connsiteY5" fmla="*/ 193120 h 193120"/>
              <a:gd name="connsiteX6" fmla="*/ 0 w 137383"/>
              <a:gd name="connsiteY6" fmla="*/ 193120 h 193120"/>
              <a:gd name="connsiteX7" fmla="*/ 0 w 13738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77651 w 137383"/>
              <a:gd name="connsiteY4" fmla="*/ 102413 h 193120"/>
              <a:gd name="connsiteX5" fmla="*/ 103188 w 137383"/>
              <a:gd name="connsiteY5" fmla="*/ 193120 h 193120"/>
              <a:gd name="connsiteX6" fmla="*/ 0 w 137383"/>
              <a:gd name="connsiteY6" fmla="*/ 193120 h 193120"/>
              <a:gd name="connsiteX7" fmla="*/ 0 w 13738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77651 w 137383"/>
              <a:gd name="connsiteY4" fmla="*/ 102413 h 193120"/>
              <a:gd name="connsiteX5" fmla="*/ 77651 w 137383"/>
              <a:gd name="connsiteY5" fmla="*/ 193120 h 193120"/>
              <a:gd name="connsiteX6" fmla="*/ 0 w 137383"/>
              <a:gd name="connsiteY6" fmla="*/ 193120 h 193120"/>
              <a:gd name="connsiteX7" fmla="*/ 0 w 13738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77651 w 137383"/>
              <a:gd name="connsiteY4" fmla="*/ 102413 h 193120"/>
              <a:gd name="connsiteX5" fmla="*/ 77651 w 137383"/>
              <a:gd name="connsiteY5" fmla="*/ 193120 h 193120"/>
              <a:gd name="connsiteX6" fmla="*/ 1 w 137383"/>
              <a:gd name="connsiteY6" fmla="*/ 193120 h 193120"/>
              <a:gd name="connsiteX7" fmla="*/ 0 w 137383"/>
              <a:gd name="connsiteY7" fmla="*/ 193120 h 193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7383" h="193120">
                <a:moveTo>
                  <a:pt x="0" y="0"/>
                </a:moveTo>
                <a:lnTo>
                  <a:pt x="77650" y="0"/>
                </a:lnTo>
                <a:lnTo>
                  <a:pt x="77650" y="90707"/>
                </a:lnTo>
                <a:lnTo>
                  <a:pt x="137383" y="96560"/>
                </a:lnTo>
                <a:lnTo>
                  <a:pt x="77651" y="102413"/>
                </a:lnTo>
                <a:lnTo>
                  <a:pt x="77651" y="193120"/>
                </a:lnTo>
                <a:lnTo>
                  <a:pt x="1" y="193120"/>
                </a:lnTo>
                <a:lnTo>
                  <a:pt x="0" y="19312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673">
              <a:latin typeface="+mn-lt"/>
            </a:endParaRPr>
          </a:p>
        </p:txBody>
      </p:sp>
      <p:grpSp>
        <p:nvGrpSpPr>
          <p:cNvPr id="57" name="Flow" hidden="1"/>
          <p:cNvGrpSpPr/>
          <p:nvPr>
            <p:custDataLst>
              <p:tags r:id="rId7"/>
            </p:custDataLst>
          </p:nvPr>
        </p:nvGrpSpPr>
        <p:grpSpPr bwMode="gray">
          <a:xfrm>
            <a:off x="2372397" y="2520657"/>
            <a:ext cx="1456380" cy="579428"/>
            <a:chOff x="5905500" y="3124200"/>
            <a:chExt cx="1828800" cy="914400"/>
          </a:xfrm>
          <a:solidFill>
            <a:srgbClr val="337299"/>
          </a:solidFill>
        </p:grpSpPr>
        <p:sp>
          <p:nvSpPr>
            <p:cNvPr id="58" name="Freeform 74"/>
            <p:cNvSpPr/>
            <p:nvPr>
              <p:custDataLst>
                <p:tags r:id="rId13"/>
              </p:custDataLst>
            </p:nvPr>
          </p:nvSpPr>
          <p:spPr bwMode="gray">
            <a:xfrm>
              <a:off x="5905500" y="3124200"/>
              <a:ext cx="1828800" cy="914400"/>
            </a:xfrm>
            <a:custGeom>
              <a:avLst/>
              <a:gdLst>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800" h="914400">
                  <a:moveTo>
                    <a:pt x="0" y="0"/>
                  </a:moveTo>
                  <a:lnTo>
                    <a:pt x="1664208" y="0"/>
                  </a:lnTo>
                  <a:lnTo>
                    <a:pt x="1828800" y="457200"/>
                  </a:lnTo>
                  <a:lnTo>
                    <a:pt x="1664208" y="914400"/>
                  </a:lnTo>
                  <a:lnTo>
                    <a:pt x="0" y="914400"/>
                  </a:lnTo>
                  <a:lnTo>
                    <a:pt x="0" y="457200"/>
                  </a:lnTo>
                  <a:close/>
                </a:path>
              </a:pathLst>
            </a:custGeom>
            <a:grp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73" dirty="0" err="1">
                <a:solidFill>
                  <a:schemeClr val="tx1"/>
                </a:solidFill>
                <a:latin typeface="+mn-lt"/>
              </a:endParaRPr>
            </a:p>
          </p:txBody>
        </p:sp>
        <p:sp>
          <p:nvSpPr>
            <p:cNvPr id="59" name="TextBox 58"/>
            <p:cNvSpPr txBox="1"/>
            <p:nvPr>
              <p:custDataLst>
                <p:tags r:id="rId14"/>
              </p:custDataLst>
            </p:nvPr>
          </p:nvSpPr>
          <p:spPr bwMode="gray">
            <a:xfrm>
              <a:off x="5969000" y="3187700"/>
              <a:ext cx="1524000" cy="7874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defPPr>
                <a:defRPr lang="en-US"/>
              </a:defPPr>
              <a:lvl1pPr marL="0" lvl="0" indent="0" defTabSz="2085080" eaLnBrk="1" hangingPunct="1">
                <a:buClr>
                  <a:schemeClr val="tx2"/>
                </a:buClr>
                <a:defRPr lang="en-US" sz="2800" baseline="0" noProof="0" dirty="0" smtClean="0">
                  <a:latin typeface="+mn-lt"/>
                </a:defRPr>
              </a:lvl1pPr>
              <a:lvl2pPr marL="329184" lvl="1" indent="-329184" defTabSz="2085080" eaLnBrk="1" hangingPunct="1">
                <a:buClr>
                  <a:schemeClr val="tx1"/>
                </a:buClr>
                <a:buSzPct val="125000"/>
                <a:buFont typeface="Arial" panose="020B0604020202020204" pitchFamily="34" charset="0"/>
                <a:buChar char="•"/>
                <a:defRPr lang="en-US" sz="2800" baseline="0" noProof="0" dirty="0" smtClean="0">
                  <a:latin typeface="+mn-lt"/>
                </a:defRPr>
              </a:lvl2pPr>
              <a:lvl3pPr marL="658368" lvl="2" indent="-329184" defTabSz="2085080" eaLnBrk="1" hangingPunct="1">
                <a:buClr>
                  <a:schemeClr val="tx1"/>
                </a:buClr>
                <a:buSzPct val="120000"/>
                <a:buFont typeface="Arial" panose="020B0604020202020204" pitchFamily="34" charset="0"/>
                <a:buChar char="–"/>
                <a:defRPr lang="en-US" sz="2800" baseline="0" noProof="0" dirty="0" smtClean="0">
                  <a:latin typeface="+mn-lt"/>
                </a:defRPr>
              </a:lvl3pPr>
              <a:lvl4pPr marL="987552" lvl="3" indent="-329184" defTabSz="2085080" eaLnBrk="1" hangingPunct="1">
                <a:buClr>
                  <a:schemeClr val="tx1"/>
                </a:buClr>
                <a:buSzPct val="125000"/>
                <a:buFont typeface="BundesSans Regular" panose="020B0002030500000203" pitchFamily="34" charset="0"/>
                <a:buChar char="•"/>
                <a:defRPr lang="en-US" sz="2800" baseline="0" noProof="0" dirty="0" smtClean="0">
                  <a:latin typeface="+mn-lt"/>
                </a:defRPr>
              </a:lvl4pPr>
              <a:lvl5pPr marL="1316736" lvl="4" indent="-329184" defTabSz="2085080" eaLnBrk="1" hangingPunct="1">
                <a:buClr>
                  <a:schemeClr val="tx1"/>
                </a:buClr>
                <a:buSzPct val="120000"/>
                <a:buFont typeface="Arial" panose="020B0604020202020204" pitchFamily="34" charset="0"/>
                <a:buChar char="–"/>
                <a:defRPr lang="de-DE" sz="2800" baseline="0" noProof="0" dirty="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buClr>
                  <a:schemeClr val="bg1"/>
                </a:buClr>
              </a:pPr>
              <a:r>
                <a:rPr lang="en-US" sz="673" b="1" dirty="0">
                  <a:solidFill>
                    <a:schemeClr val="bg1"/>
                  </a:solidFill>
                </a:rPr>
                <a:t>Text</a:t>
              </a:r>
            </a:p>
          </p:txBody>
        </p:sp>
      </p:grpSp>
      <p:grpSp>
        <p:nvGrpSpPr>
          <p:cNvPr id="60" name="SplitFlow" hidden="1"/>
          <p:cNvGrpSpPr/>
          <p:nvPr>
            <p:custDataLst>
              <p:tags r:id="rId8"/>
            </p:custDataLst>
          </p:nvPr>
        </p:nvGrpSpPr>
        <p:grpSpPr bwMode="gray">
          <a:xfrm>
            <a:off x="3967982" y="2520657"/>
            <a:ext cx="1455495" cy="579428"/>
            <a:chOff x="114300" y="1269999"/>
            <a:chExt cx="1828800" cy="914400"/>
          </a:xfrm>
          <a:solidFill>
            <a:srgbClr val="337299"/>
          </a:solidFill>
        </p:grpSpPr>
        <p:sp>
          <p:nvSpPr>
            <p:cNvPr id="61" name="Freeform 82"/>
            <p:cNvSpPr/>
            <p:nvPr>
              <p:custDataLst>
                <p:tags r:id="rId9"/>
              </p:custDataLst>
            </p:nvPr>
          </p:nvSpPr>
          <p:spPr bwMode="gray">
            <a:xfrm>
              <a:off x="114300" y="1269999"/>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0" y="0"/>
                  </a:moveTo>
                  <a:lnTo>
                    <a:pt x="1664208" y="0"/>
                  </a:lnTo>
                  <a:lnTo>
                    <a:pt x="1828800" y="457200"/>
                  </a:lnTo>
                  <a:lnTo>
                    <a:pt x="0" y="457200"/>
                  </a:lnTo>
                  <a:close/>
                </a:path>
              </a:pathLst>
            </a:custGeom>
            <a:grp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392" b="1" dirty="0" err="1"/>
            </a:p>
          </p:txBody>
        </p:sp>
        <p:sp>
          <p:nvSpPr>
            <p:cNvPr id="62" name="TextBox 61"/>
            <p:cNvSpPr txBox="1"/>
            <p:nvPr>
              <p:custDataLst>
                <p:tags r:id="rId10"/>
              </p:custDataLst>
            </p:nvPr>
          </p:nvSpPr>
          <p:spPr bwMode="gray">
            <a:xfrm>
              <a:off x="177800" y="1327149"/>
              <a:ext cx="1524000" cy="3429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defPPr>
                <a:defRPr lang="en-US"/>
              </a:defPPr>
              <a:lvl1pPr marL="0" lvl="0" indent="0" defTabSz="2085080" eaLnBrk="1" hangingPunct="1">
                <a:buClr>
                  <a:schemeClr val="bg1"/>
                </a:buClr>
                <a:defRPr sz="2800" b="1"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buClr>
                  <a:schemeClr val="bg1"/>
                </a:buClr>
              </a:pPr>
              <a:r>
                <a:rPr lang="en-US" sz="673" b="1">
                  <a:solidFill>
                    <a:schemeClr val="bg1"/>
                  </a:solidFill>
                </a:rPr>
                <a:t>Text</a:t>
              </a:r>
              <a:endParaRPr lang="en-US" sz="673" b="1" dirty="0">
                <a:solidFill>
                  <a:schemeClr val="bg1"/>
                </a:solidFill>
              </a:endParaRPr>
            </a:p>
          </p:txBody>
        </p:sp>
        <p:sp>
          <p:nvSpPr>
            <p:cNvPr id="63" name="Freeform 84"/>
            <p:cNvSpPr/>
            <p:nvPr>
              <p:custDataLst>
                <p:tags r:id="rId11"/>
              </p:custDataLst>
            </p:nvPr>
          </p:nvSpPr>
          <p:spPr bwMode="gray">
            <a:xfrm>
              <a:off x="114300" y="1727199"/>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30480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0 h 457200"/>
                <a:gd name="connsiteX1" fmla="*/ 1511808 w 1828800"/>
                <a:gd name="connsiteY1" fmla="*/ 457200 h 457200"/>
                <a:gd name="connsiteX2" fmla="*/ 1828800 w 1828800"/>
                <a:gd name="connsiteY2" fmla="*/ 152400 h 457200"/>
                <a:gd name="connsiteX3" fmla="*/ 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15240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0 w 1828800"/>
                <a:gd name="connsiteY3" fmla="*/ 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1828800" y="0"/>
                  </a:moveTo>
                  <a:lnTo>
                    <a:pt x="1664208" y="457200"/>
                  </a:lnTo>
                  <a:lnTo>
                    <a:pt x="0" y="457200"/>
                  </a:lnTo>
                  <a:lnTo>
                    <a:pt x="0" y="0"/>
                  </a:lnTo>
                  <a:close/>
                </a:path>
              </a:pathLst>
            </a:custGeom>
            <a:grp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392" b="1" dirty="0" err="1"/>
            </a:p>
          </p:txBody>
        </p:sp>
        <p:sp>
          <p:nvSpPr>
            <p:cNvPr id="64" name="TextBox 63"/>
            <p:cNvSpPr txBox="1"/>
            <p:nvPr>
              <p:custDataLst>
                <p:tags r:id="rId12"/>
              </p:custDataLst>
            </p:nvPr>
          </p:nvSpPr>
          <p:spPr bwMode="gray">
            <a:xfrm>
              <a:off x="177800" y="1784350"/>
              <a:ext cx="1524000" cy="3429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defPPr>
                <a:defRPr lang="en-US"/>
              </a:defPPr>
              <a:lvl1pPr marL="0" lvl="0" indent="0" defTabSz="2085080" eaLnBrk="1" hangingPunct="1">
                <a:buClr>
                  <a:schemeClr val="bg1"/>
                </a:buClr>
                <a:defRPr sz="2800" b="1"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buClr>
                  <a:schemeClr val="bg1"/>
                </a:buClr>
              </a:pPr>
              <a:r>
                <a:rPr lang="en-US" sz="673" b="1">
                  <a:solidFill>
                    <a:schemeClr val="bg1"/>
                  </a:solidFill>
                </a:rPr>
                <a:t>Text</a:t>
              </a:r>
              <a:endParaRPr lang="en-US" sz="673" b="1" dirty="0">
                <a:solidFill>
                  <a:schemeClr val="bg1"/>
                </a:solidFill>
              </a:endParaRPr>
            </a:p>
          </p:txBody>
        </p:sp>
      </p:grpSp>
      <p:sp>
        <p:nvSpPr>
          <p:cNvPr id="70" name="Oval" hidden="1"/>
          <p:cNvSpPr txBox="1">
            <a:spLocks noChangeArrowheads="1"/>
          </p:cNvSpPr>
          <p:nvPr/>
        </p:nvSpPr>
        <p:spPr bwMode="gray">
          <a:xfrm>
            <a:off x="2370649" y="1410118"/>
            <a:ext cx="1213860" cy="965714"/>
          </a:xfrm>
          <a:prstGeom prst="ellipse">
            <a:avLst/>
          </a:prstGeom>
          <a:solidFill>
            <a:srgbClr val="337299"/>
          </a:solidFill>
          <a:ln w="9525">
            <a:solidFill>
              <a:schemeClr val="tx1"/>
            </a:solidFill>
            <a:miter lim="800000"/>
            <a:headEnd/>
            <a:tailEnd/>
          </a:ln>
          <a:effectLst/>
        </p:spPr>
        <p:txBody>
          <a:bodyPr vert="horz" wrap="square" lIns="35186" tIns="35186" rIns="35186" bIns="35186" numCol="1" anchor="ctr" anchorCtr="0" compatLnSpc="1">
            <a:prstTxWarp prst="textNoShape">
              <a:avLst/>
            </a:prstTxWarp>
            <a:noAutofit/>
          </a:bodyPr>
          <a:lstStyle>
            <a:lvl1pPr marL="0" lvl="0" indent="0" defTabSz="2085080" eaLnBrk="1" hangingPunct="1">
              <a:buClr>
                <a:schemeClr val="tx2"/>
              </a:buClr>
              <a:defRPr lang="en-US" sz="2800" baseline="0" noProof="0" dirty="0" smtClean="0">
                <a:latin typeface="+mn-lt"/>
              </a:defRPr>
            </a:lvl1pPr>
            <a:lvl2pPr marL="329184" lvl="1" indent="-329184" defTabSz="2085080" eaLnBrk="1" hangingPunct="1">
              <a:buClr>
                <a:schemeClr val="tx1"/>
              </a:buClr>
              <a:buSzPct val="125000"/>
              <a:buFont typeface="Arial" panose="020B0604020202020204" pitchFamily="34" charset="0"/>
              <a:buChar char="•"/>
              <a:defRPr lang="en-US" sz="2800" baseline="0" noProof="0" dirty="0" smtClean="0">
                <a:latin typeface="+mn-lt"/>
              </a:defRPr>
            </a:lvl2pPr>
            <a:lvl3pPr marL="658368" lvl="2" indent="-329184" defTabSz="2085080" eaLnBrk="1" hangingPunct="1">
              <a:buClr>
                <a:schemeClr val="tx1"/>
              </a:buClr>
              <a:buSzPct val="120000"/>
              <a:buFont typeface="Arial" panose="020B0604020202020204" pitchFamily="34" charset="0"/>
              <a:buChar char="–"/>
              <a:defRPr lang="en-US" sz="2800" baseline="0" noProof="0" dirty="0" smtClean="0">
                <a:latin typeface="+mn-lt"/>
              </a:defRPr>
            </a:lvl3pPr>
            <a:lvl4pPr marL="987552" lvl="3" indent="-329184" defTabSz="2085080" eaLnBrk="1" hangingPunct="1">
              <a:buClr>
                <a:schemeClr val="tx1"/>
              </a:buClr>
              <a:buSzPct val="125000"/>
              <a:buFont typeface="BundesSans Regular" panose="020B0002030500000203" pitchFamily="34" charset="0"/>
              <a:buChar char="•"/>
              <a:defRPr lang="en-US" sz="2800" baseline="0" noProof="0" dirty="0" smtClean="0">
                <a:latin typeface="+mn-lt"/>
              </a:defRPr>
            </a:lvl4pPr>
            <a:lvl5pPr marL="1316736" lvl="4" indent="-329184" defTabSz="2085080" eaLnBrk="1" hangingPunct="1">
              <a:buClr>
                <a:schemeClr val="tx1"/>
              </a:buClr>
              <a:buSzPct val="120000"/>
              <a:buFont typeface="Arial" panose="020B0604020202020204" pitchFamily="34" charset="0"/>
              <a:buChar char="–"/>
              <a:defRPr lang="de-DE" sz="2800" baseline="0" noProof="0" dirty="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lgn="ctr">
              <a:buClr>
                <a:schemeClr val="bg1"/>
              </a:buClr>
            </a:pPr>
            <a:r>
              <a:rPr lang="en-US" sz="673">
                <a:solidFill>
                  <a:schemeClr val="bg1"/>
                </a:solidFill>
              </a:rPr>
              <a:t>Text</a:t>
            </a:r>
            <a:endParaRPr lang="en-US" sz="673" dirty="0">
              <a:solidFill>
                <a:schemeClr val="bg1"/>
              </a:solidFill>
            </a:endParaRPr>
          </a:p>
        </p:txBody>
      </p:sp>
      <p:sp>
        <p:nvSpPr>
          <p:cNvPr id="71" name="Rectangle" hidden="1"/>
          <p:cNvSpPr txBox="1">
            <a:spLocks noChangeArrowheads="1"/>
          </p:cNvSpPr>
          <p:nvPr/>
        </p:nvSpPr>
        <p:spPr bwMode="gray">
          <a:xfrm>
            <a:off x="3691814" y="1410118"/>
            <a:ext cx="1213860" cy="965714"/>
          </a:xfrm>
          <a:prstGeom prst="rect">
            <a:avLst/>
          </a:prstGeom>
          <a:solidFill>
            <a:srgbClr val="337299"/>
          </a:solidFill>
          <a:ln w="9525">
            <a:solidFill>
              <a:schemeClr val="tx1"/>
            </a:solidFill>
            <a:miter lim="800000"/>
            <a:headEnd/>
            <a:tailEnd/>
          </a:ln>
          <a:effectLst/>
        </p:spPr>
        <p:txBody>
          <a:bodyPr vert="horz" wrap="square" lIns="35186" tIns="35186" rIns="35186" bIns="35186" numCol="1" anchor="t" anchorCtr="0" compatLnSpc="1">
            <a:prstTxWarp prst="textNoShape">
              <a:avLst/>
            </a:prstTxWarp>
            <a:noAutofit/>
          </a:bodyPr>
          <a:lstStyle>
            <a:defPPr>
              <a:defRPr lang="en-US"/>
            </a:defPPr>
            <a:lvl1pPr marL="0" lvl="0" indent="0" algn="ctr" defTabSz="2085080" eaLnBrk="1" hangingPunct="1">
              <a:buClr>
                <a:schemeClr val="bg1"/>
              </a:buClr>
              <a:defRPr sz="2800"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lgn="l"/>
            <a:r>
              <a:rPr lang="en-US" sz="673"/>
              <a:t>Text</a:t>
            </a:r>
            <a:endParaRPr lang="en-US" sz="673" dirty="0"/>
          </a:p>
        </p:txBody>
      </p:sp>
      <p:sp>
        <p:nvSpPr>
          <p:cNvPr id="72" name="RoundedRectangle" hidden="1"/>
          <p:cNvSpPr txBox="1">
            <a:spLocks noChangeArrowheads="1"/>
          </p:cNvSpPr>
          <p:nvPr/>
        </p:nvSpPr>
        <p:spPr bwMode="gray">
          <a:xfrm>
            <a:off x="5012979" y="1410118"/>
            <a:ext cx="1213860" cy="965714"/>
          </a:xfrm>
          <a:prstGeom prst="roundRect">
            <a:avLst/>
          </a:prstGeom>
          <a:solidFill>
            <a:srgbClr val="337299"/>
          </a:solidFill>
          <a:ln w="9525">
            <a:solidFill>
              <a:schemeClr val="tx1"/>
            </a:solidFill>
            <a:miter lim="800000"/>
            <a:headEnd/>
            <a:tailEnd/>
          </a:ln>
          <a:effectLst/>
        </p:spPr>
        <p:txBody>
          <a:bodyPr vert="horz" wrap="square" lIns="35186" tIns="35186" rIns="35186" bIns="35186" numCol="1" anchor="t" anchorCtr="0" compatLnSpc="1">
            <a:prstTxWarp prst="textNoShape">
              <a:avLst/>
            </a:prstTxWarp>
            <a:noAutofit/>
          </a:bodyPr>
          <a:lstStyle>
            <a:defPPr>
              <a:defRPr lang="en-US"/>
            </a:defPPr>
            <a:lvl1pPr marL="0" lvl="0" indent="0" defTabSz="2085080" eaLnBrk="1" hangingPunct="1">
              <a:buClr>
                <a:schemeClr val="bg1"/>
              </a:buClr>
              <a:defRPr sz="2800"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r>
              <a:rPr lang="en-US" sz="673"/>
              <a:t>Text</a:t>
            </a:r>
            <a:endParaRPr lang="en-US" sz="673" dirty="0"/>
          </a:p>
        </p:txBody>
      </p:sp>
      <p:sp>
        <p:nvSpPr>
          <p:cNvPr id="73" name="Arrow" hidden="1"/>
          <p:cNvSpPr txBox="1">
            <a:spLocks noChangeArrowheads="1"/>
          </p:cNvSpPr>
          <p:nvPr/>
        </p:nvSpPr>
        <p:spPr bwMode="gray">
          <a:xfrm>
            <a:off x="2370649" y="3216094"/>
            <a:ext cx="1456380" cy="579428"/>
          </a:xfrm>
          <a:prstGeom prst="rightArrow">
            <a:avLst>
              <a:gd name="adj1" fmla="val 70000"/>
              <a:gd name="adj2" fmla="val 37678"/>
            </a:avLst>
          </a:prstGeom>
          <a:solidFill>
            <a:srgbClr val="337299"/>
          </a:solidFill>
          <a:ln w="9525">
            <a:solidFill>
              <a:schemeClr val="tx1"/>
            </a:solidFill>
            <a:miter lim="800000"/>
            <a:headEnd/>
            <a:tailEnd/>
          </a:ln>
          <a:effectLst/>
        </p:spPr>
        <p:txBody>
          <a:bodyPr vert="horz" wrap="square" lIns="35186" tIns="35186" rIns="35186" bIns="35186" numCol="1" anchor="ctr" anchorCtr="0" compatLnSpc="1">
            <a:prstTxWarp prst="textNoShape">
              <a:avLst/>
            </a:prstTxWarp>
            <a:noAutofit/>
          </a:bodyPr>
          <a:lstStyle>
            <a:defPPr>
              <a:defRPr lang="en-US"/>
            </a:defPPr>
            <a:lvl1pPr marL="0" lvl="0" indent="0" algn="ctr" defTabSz="2085080" eaLnBrk="1" hangingPunct="1">
              <a:buClr>
                <a:schemeClr val="bg1"/>
              </a:buClr>
              <a:defRPr sz="2800"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lgn="l"/>
            <a:r>
              <a:rPr lang="en-US" sz="673"/>
              <a:t>Text</a:t>
            </a:r>
            <a:endParaRPr lang="en-US" sz="673" dirty="0"/>
          </a:p>
        </p:txBody>
      </p:sp>
    </p:spTree>
    <p:extLst>
      <p:ext uri="{BB962C8B-B14F-4D97-AF65-F5344CB8AC3E}">
        <p14:creationId xmlns:p14="http://schemas.microsoft.com/office/powerpoint/2010/main" val="846632110"/>
      </p:ext>
    </p:extLst>
  </p:cSld>
  <p:clrMap bg1="lt1" tx1="dk1" bg2="lt2" tx2="dk2" accent1="accent1" accent2="accent2" accent3="accent3" accent4="accent4" accent5="accent5" accent6="accent6" hlink="hlink" folHlink="folHlink"/>
  <p:sldLayoutIdLst>
    <p:sldLayoutId id="2147483722" r:id="rId1"/>
  </p:sldLayoutIdLst>
  <p:hf hdr="0" ftr="0" dt="0"/>
  <p:txStyles>
    <p:titleStyle>
      <a:lvl1pPr algn="ctr" defTabSz="709381" rtl="0" eaLnBrk="1" fontAlgn="base" hangingPunct="1">
        <a:spcBef>
          <a:spcPct val="0"/>
        </a:spcBef>
        <a:spcAft>
          <a:spcPct val="0"/>
        </a:spcAft>
        <a:buClr>
          <a:schemeClr val="bg1"/>
        </a:buClr>
        <a:tabLst>
          <a:tab pos="344760" algn="l"/>
        </a:tabLst>
        <a:defRPr lang="de-DE" sz="1563" b="1" baseline="0" noProof="0" dirty="0" smtClean="0">
          <a:solidFill>
            <a:schemeClr val="bg1"/>
          </a:solidFill>
          <a:latin typeface="+mj-lt"/>
          <a:ea typeface="+mj-ea"/>
          <a:cs typeface="+mj-cs"/>
        </a:defRPr>
      </a:lvl1pPr>
      <a:lvl2pPr algn="l" defTabSz="709381" rtl="0" eaLnBrk="1" fontAlgn="base" hangingPunct="1">
        <a:spcBef>
          <a:spcPct val="0"/>
        </a:spcBef>
        <a:spcAft>
          <a:spcPct val="0"/>
        </a:spcAft>
        <a:defRPr sz="1515" b="1">
          <a:solidFill>
            <a:schemeClr val="tx2"/>
          </a:solidFill>
          <a:latin typeface="Arial" charset="0"/>
        </a:defRPr>
      </a:lvl2pPr>
      <a:lvl3pPr algn="l" defTabSz="709381" rtl="0" eaLnBrk="1" fontAlgn="base" hangingPunct="1">
        <a:spcBef>
          <a:spcPct val="0"/>
        </a:spcBef>
        <a:spcAft>
          <a:spcPct val="0"/>
        </a:spcAft>
        <a:defRPr sz="1515" b="1">
          <a:solidFill>
            <a:schemeClr val="tx2"/>
          </a:solidFill>
          <a:latin typeface="Arial" charset="0"/>
        </a:defRPr>
      </a:lvl3pPr>
      <a:lvl4pPr algn="l" defTabSz="709381" rtl="0" eaLnBrk="1" fontAlgn="base" hangingPunct="1">
        <a:spcBef>
          <a:spcPct val="0"/>
        </a:spcBef>
        <a:spcAft>
          <a:spcPct val="0"/>
        </a:spcAft>
        <a:defRPr sz="1515" b="1">
          <a:solidFill>
            <a:schemeClr val="tx2"/>
          </a:solidFill>
          <a:latin typeface="Arial" charset="0"/>
        </a:defRPr>
      </a:lvl4pPr>
      <a:lvl5pPr algn="l" defTabSz="709381" rtl="0" eaLnBrk="1" fontAlgn="base" hangingPunct="1">
        <a:spcBef>
          <a:spcPct val="0"/>
        </a:spcBef>
        <a:spcAft>
          <a:spcPct val="0"/>
        </a:spcAft>
        <a:defRPr sz="1515" b="1">
          <a:solidFill>
            <a:schemeClr val="tx2"/>
          </a:solidFill>
          <a:latin typeface="Arial" charset="0"/>
        </a:defRPr>
      </a:lvl5pPr>
      <a:lvl6pPr marL="362237" algn="l" defTabSz="709381" rtl="0" eaLnBrk="1" fontAlgn="base" hangingPunct="1">
        <a:spcBef>
          <a:spcPct val="0"/>
        </a:spcBef>
        <a:spcAft>
          <a:spcPct val="0"/>
        </a:spcAft>
        <a:defRPr sz="1515" b="1">
          <a:solidFill>
            <a:schemeClr val="tx2"/>
          </a:solidFill>
          <a:latin typeface="Arial" charset="0"/>
        </a:defRPr>
      </a:lvl6pPr>
      <a:lvl7pPr marL="724475" algn="l" defTabSz="709381" rtl="0" eaLnBrk="1" fontAlgn="base" hangingPunct="1">
        <a:spcBef>
          <a:spcPct val="0"/>
        </a:spcBef>
        <a:spcAft>
          <a:spcPct val="0"/>
        </a:spcAft>
        <a:defRPr sz="1515" b="1">
          <a:solidFill>
            <a:schemeClr val="tx2"/>
          </a:solidFill>
          <a:latin typeface="Arial" charset="0"/>
        </a:defRPr>
      </a:lvl7pPr>
      <a:lvl8pPr marL="1086712" algn="l" defTabSz="709381" rtl="0" eaLnBrk="1" fontAlgn="base" hangingPunct="1">
        <a:spcBef>
          <a:spcPct val="0"/>
        </a:spcBef>
        <a:spcAft>
          <a:spcPct val="0"/>
        </a:spcAft>
        <a:defRPr sz="1515" b="1">
          <a:solidFill>
            <a:schemeClr val="tx2"/>
          </a:solidFill>
          <a:latin typeface="Arial" charset="0"/>
        </a:defRPr>
      </a:lvl8pPr>
      <a:lvl9pPr marL="1448949" algn="l" defTabSz="709381" rtl="0" eaLnBrk="1" fontAlgn="base" hangingPunct="1">
        <a:spcBef>
          <a:spcPct val="0"/>
        </a:spcBef>
        <a:spcAft>
          <a:spcPct val="0"/>
        </a:spcAft>
        <a:defRPr sz="1515" b="1">
          <a:solidFill>
            <a:schemeClr val="tx2"/>
          </a:solidFill>
          <a:latin typeface="Arial" charset="0"/>
        </a:defRPr>
      </a:lvl9pPr>
    </p:titleStyle>
    <p:bodyStyle>
      <a:lvl1pPr marL="0" indent="0" algn="l" defTabSz="709381" rtl="0" eaLnBrk="1" fontAlgn="base" hangingPunct="1">
        <a:spcBef>
          <a:spcPct val="0"/>
        </a:spcBef>
        <a:spcAft>
          <a:spcPct val="0"/>
        </a:spcAft>
        <a:buClr>
          <a:schemeClr val="tx2"/>
        </a:buClr>
        <a:defRPr lang="en-US" sz="673" baseline="0" noProof="0" dirty="0" smtClean="0">
          <a:solidFill>
            <a:schemeClr val="tx1"/>
          </a:solidFill>
          <a:latin typeface="+mn-lt"/>
          <a:ea typeface="+mn-ea"/>
          <a:cs typeface="+mn-cs"/>
        </a:defRPr>
      </a:lvl1pPr>
      <a:lvl2pPr marL="79169" indent="-79169" algn="l" defTabSz="709381" rtl="0" eaLnBrk="1" fontAlgn="base" hangingPunct="1">
        <a:spcBef>
          <a:spcPct val="0"/>
        </a:spcBef>
        <a:spcAft>
          <a:spcPct val="0"/>
        </a:spcAft>
        <a:buClr>
          <a:schemeClr val="tx1"/>
        </a:buClr>
        <a:buSzPct val="125000"/>
        <a:buFont typeface="Arial" panose="020B0604020202020204" pitchFamily="34" charset="0"/>
        <a:buChar char="•"/>
        <a:defRPr lang="en-US" sz="673" baseline="0" noProof="0" dirty="0" smtClean="0">
          <a:solidFill>
            <a:schemeClr val="tx1"/>
          </a:solidFill>
          <a:latin typeface="+mn-lt"/>
        </a:defRPr>
      </a:lvl2pPr>
      <a:lvl3pPr marL="158338" indent="-79169" algn="l" defTabSz="709381" rtl="0" eaLnBrk="1" fontAlgn="base" hangingPunct="1">
        <a:spcBef>
          <a:spcPct val="0"/>
        </a:spcBef>
        <a:spcAft>
          <a:spcPct val="0"/>
        </a:spcAft>
        <a:buClr>
          <a:schemeClr val="tx1"/>
        </a:buClr>
        <a:buSzPct val="120000"/>
        <a:buFont typeface="Arial" panose="020B0604020202020204" pitchFamily="34" charset="0"/>
        <a:buChar char="–"/>
        <a:defRPr lang="en-US" sz="673" baseline="0" noProof="0" dirty="0" smtClean="0">
          <a:solidFill>
            <a:schemeClr val="tx1"/>
          </a:solidFill>
          <a:latin typeface="+mn-lt"/>
        </a:defRPr>
      </a:lvl3pPr>
      <a:lvl4pPr marL="237506" indent="-79169" algn="l" defTabSz="709381" rtl="0" eaLnBrk="1" fontAlgn="base" hangingPunct="1">
        <a:spcBef>
          <a:spcPct val="0"/>
        </a:spcBef>
        <a:spcAft>
          <a:spcPct val="0"/>
        </a:spcAft>
        <a:buClr>
          <a:schemeClr val="tx1"/>
        </a:buClr>
        <a:buSzPct val="125000"/>
        <a:buFont typeface="BundesSans Regular" panose="020B0002030500000203" pitchFamily="34" charset="0"/>
        <a:buChar char="•"/>
        <a:defRPr lang="en-US" sz="673" baseline="0" noProof="0" dirty="0" smtClean="0">
          <a:solidFill>
            <a:schemeClr val="tx1"/>
          </a:solidFill>
          <a:latin typeface="+mn-lt"/>
        </a:defRPr>
      </a:lvl4pPr>
      <a:lvl5pPr marL="316675" indent="-79169" algn="l" defTabSz="709381" rtl="0" eaLnBrk="1" fontAlgn="base" hangingPunct="1">
        <a:spcBef>
          <a:spcPct val="0"/>
        </a:spcBef>
        <a:spcAft>
          <a:spcPct val="0"/>
        </a:spcAft>
        <a:buClr>
          <a:schemeClr val="tx1"/>
        </a:buClr>
        <a:buSzPct val="120000"/>
        <a:buFont typeface="Arial" panose="020B0604020202020204" pitchFamily="34" charset="0"/>
        <a:buChar char="–"/>
        <a:defRPr lang="de-DE" sz="673" baseline="0" noProof="0" dirty="0">
          <a:solidFill>
            <a:schemeClr val="tx1"/>
          </a:solidFill>
          <a:latin typeface="+mn-lt"/>
        </a:defRPr>
      </a:lvl5pPr>
      <a:lvl6pPr marL="594069" indent="-103137" algn="l" defTabSz="709381" rtl="0" eaLnBrk="1" fontAlgn="base" hangingPunct="1">
        <a:spcBef>
          <a:spcPct val="0"/>
        </a:spcBef>
        <a:spcAft>
          <a:spcPct val="0"/>
        </a:spcAft>
        <a:buClr>
          <a:schemeClr val="tx2"/>
        </a:buClr>
        <a:buSzPct val="89000"/>
        <a:buFont typeface="Arial" charset="0"/>
        <a:buChar char="-"/>
        <a:defRPr sz="1275">
          <a:solidFill>
            <a:schemeClr val="tx1"/>
          </a:solidFill>
          <a:latin typeface="+mn-lt"/>
        </a:defRPr>
      </a:lvl6pPr>
      <a:lvl7pPr marL="594069" indent="-103137" algn="l" defTabSz="709381" rtl="0" eaLnBrk="1" fontAlgn="base" hangingPunct="1">
        <a:spcBef>
          <a:spcPct val="0"/>
        </a:spcBef>
        <a:spcAft>
          <a:spcPct val="0"/>
        </a:spcAft>
        <a:buClr>
          <a:schemeClr val="tx2"/>
        </a:buClr>
        <a:buSzPct val="89000"/>
        <a:buFont typeface="Arial" charset="0"/>
        <a:buChar char="-"/>
        <a:defRPr sz="1275">
          <a:solidFill>
            <a:schemeClr val="tx1"/>
          </a:solidFill>
          <a:latin typeface="+mn-lt"/>
        </a:defRPr>
      </a:lvl7pPr>
      <a:lvl8pPr marL="594069" indent="-103137" algn="l" defTabSz="709381" rtl="0" eaLnBrk="1" fontAlgn="base" hangingPunct="1">
        <a:spcBef>
          <a:spcPct val="0"/>
        </a:spcBef>
        <a:spcAft>
          <a:spcPct val="0"/>
        </a:spcAft>
        <a:buClr>
          <a:schemeClr val="tx2"/>
        </a:buClr>
        <a:buSzPct val="89000"/>
        <a:buFont typeface="Arial" charset="0"/>
        <a:buChar char="-"/>
        <a:defRPr sz="1275">
          <a:solidFill>
            <a:schemeClr val="tx1"/>
          </a:solidFill>
          <a:latin typeface="+mn-lt"/>
        </a:defRPr>
      </a:lvl8pPr>
      <a:lvl9pPr marL="594069" indent="-103137" algn="l" defTabSz="709381" rtl="0" eaLnBrk="1" fontAlgn="base" hangingPunct="1">
        <a:spcBef>
          <a:spcPct val="0"/>
        </a:spcBef>
        <a:spcAft>
          <a:spcPct val="0"/>
        </a:spcAft>
        <a:buClr>
          <a:schemeClr val="tx2"/>
        </a:buClr>
        <a:buSzPct val="89000"/>
        <a:buFont typeface="Arial" charset="0"/>
        <a:buChar char="-"/>
        <a:defRPr sz="1275">
          <a:solidFill>
            <a:schemeClr val="tx1"/>
          </a:solidFill>
          <a:latin typeface="+mn-lt"/>
        </a:defRPr>
      </a:lvl9pPr>
    </p:bodyStyle>
    <p:otherStyle>
      <a:defPPr>
        <a:defRPr lang="en-US"/>
      </a:defPPr>
      <a:lvl1pPr marL="0" algn="l" defTabSz="724475" rtl="0" eaLnBrk="1" latinLnBrk="0" hangingPunct="1">
        <a:defRPr sz="1419" kern="1200">
          <a:solidFill>
            <a:schemeClr val="tx1"/>
          </a:solidFill>
          <a:latin typeface="+mn-lt"/>
          <a:ea typeface="+mn-ea"/>
          <a:cs typeface="+mn-cs"/>
        </a:defRPr>
      </a:lvl1pPr>
      <a:lvl2pPr marL="362237" algn="l" defTabSz="724475" rtl="0" eaLnBrk="1" latinLnBrk="0" hangingPunct="1">
        <a:defRPr sz="1419" kern="1200">
          <a:solidFill>
            <a:schemeClr val="tx1"/>
          </a:solidFill>
          <a:latin typeface="+mn-lt"/>
          <a:ea typeface="+mn-ea"/>
          <a:cs typeface="+mn-cs"/>
        </a:defRPr>
      </a:lvl2pPr>
      <a:lvl3pPr marL="724475" algn="l" defTabSz="724475" rtl="0" eaLnBrk="1" latinLnBrk="0" hangingPunct="1">
        <a:defRPr sz="1419" kern="1200">
          <a:solidFill>
            <a:schemeClr val="tx1"/>
          </a:solidFill>
          <a:latin typeface="+mn-lt"/>
          <a:ea typeface="+mn-ea"/>
          <a:cs typeface="+mn-cs"/>
        </a:defRPr>
      </a:lvl3pPr>
      <a:lvl4pPr marL="1086712" algn="l" defTabSz="724475" rtl="0" eaLnBrk="1" latinLnBrk="0" hangingPunct="1">
        <a:defRPr sz="1419" kern="1200">
          <a:solidFill>
            <a:schemeClr val="tx1"/>
          </a:solidFill>
          <a:latin typeface="+mn-lt"/>
          <a:ea typeface="+mn-ea"/>
          <a:cs typeface="+mn-cs"/>
        </a:defRPr>
      </a:lvl4pPr>
      <a:lvl5pPr marL="1448949" algn="l" defTabSz="724475" rtl="0" eaLnBrk="1" latinLnBrk="0" hangingPunct="1">
        <a:defRPr sz="1419" kern="1200">
          <a:solidFill>
            <a:schemeClr val="tx1"/>
          </a:solidFill>
          <a:latin typeface="+mn-lt"/>
          <a:ea typeface="+mn-ea"/>
          <a:cs typeface="+mn-cs"/>
        </a:defRPr>
      </a:lvl5pPr>
      <a:lvl6pPr marL="1811187" algn="l" defTabSz="724475" rtl="0" eaLnBrk="1" latinLnBrk="0" hangingPunct="1">
        <a:defRPr sz="1419" kern="1200">
          <a:solidFill>
            <a:schemeClr val="tx1"/>
          </a:solidFill>
          <a:latin typeface="+mn-lt"/>
          <a:ea typeface="+mn-ea"/>
          <a:cs typeface="+mn-cs"/>
        </a:defRPr>
      </a:lvl6pPr>
      <a:lvl7pPr marL="2173424" algn="l" defTabSz="724475" rtl="0" eaLnBrk="1" latinLnBrk="0" hangingPunct="1">
        <a:defRPr sz="1419" kern="1200">
          <a:solidFill>
            <a:schemeClr val="tx1"/>
          </a:solidFill>
          <a:latin typeface="+mn-lt"/>
          <a:ea typeface="+mn-ea"/>
          <a:cs typeface="+mn-cs"/>
        </a:defRPr>
      </a:lvl7pPr>
      <a:lvl8pPr marL="2535661" algn="l" defTabSz="724475" rtl="0" eaLnBrk="1" latinLnBrk="0" hangingPunct="1">
        <a:defRPr sz="1419" kern="1200">
          <a:solidFill>
            <a:schemeClr val="tx1"/>
          </a:solidFill>
          <a:latin typeface="+mn-lt"/>
          <a:ea typeface="+mn-ea"/>
          <a:cs typeface="+mn-cs"/>
        </a:defRPr>
      </a:lvl8pPr>
      <a:lvl9pPr marL="2897898" algn="l" defTabSz="724475" rtl="0" eaLnBrk="1" latinLnBrk="0" hangingPunct="1">
        <a:defRPr sz="1419"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p:cNvGraphicFramePr>
          <p:nvPr>
            <p:custDataLst>
              <p:tags r:id="rId3"/>
            </p:custDataLst>
            <p:extLst>
              <p:ext uri="{D42A27DB-BD31-4B8C-83A1-F6EECF244321}">
                <p14:modId xmlns:p14="http://schemas.microsoft.com/office/powerpoint/2010/main" val="2578135611"/>
              </p:ext>
            </p:extLst>
          </p:nvPr>
        </p:nvGraphicFramePr>
        <p:xfrm>
          <a:off x="0" y="0"/>
          <a:ext cx="161984" cy="121481"/>
        </p:xfrm>
        <a:graphic>
          <a:graphicData uri="http://schemas.openxmlformats.org/presentationml/2006/ole">
            <mc:AlternateContent xmlns:mc="http://schemas.openxmlformats.org/markup-compatibility/2006">
              <mc:Choice xmlns:v="urn:schemas-microsoft-com:vml" Requires="v">
                <p:oleObj name="think-cell Slide" r:id="rId30" imgW="270" imgH="270" progId="TCLayout.ActiveDocument.1">
                  <p:embed/>
                </p:oleObj>
              </mc:Choice>
              <mc:Fallback>
                <p:oleObj name="think-cell Slide" r:id="rId30" imgW="270" imgH="270" progId="TCLayout.ActiveDocument.1">
                  <p:embed/>
                  <p:pic>
                    <p:nvPicPr>
                      <p:cNvPr id="2" name="Object 1" hidden="1"/>
                      <p:cNvPicPr/>
                      <p:nvPr/>
                    </p:nvPicPr>
                    <p:blipFill>
                      <a:blip r:embed="rId31"/>
                      <a:stretch>
                        <a:fillRect/>
                      </a:stretch>
                    </p:blipFill>
                    <p:spPr>
                      <a:xfrm>
                        <a:off x="0" y="0"/>
                        <a:ext cx="161984" cy="121481"/>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4EBC0EF4-34C0-4902-90A1-3ED064DCF902}"/>
              </a:ext>
            </a:extLst>
          </p:cNvPr>
          <p:cNvSpPr/>
          <p:nvPr userDrawn="1">
            <p:custDataLst>
              <p:tags r:id="rId4"/>
            </p:custDataLst>
          </p:nvPr>
        </p:nvSpPr>
        <p:spPr>
          <a:xfrm>
            <a:off x="0" y="0"/>
            <a:ext cx="47940" cy="38179"/>
          </a:xfrm>
          <a:prstGeom prst="rect">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en-US" sz="1563" b="1" i="0" baseline="0" dirty="0" err="1">
              <a:solidFill>
                <a:schemeClr val="tx1"/>
              </a:solidFill>
              <a:latin typeface="BundesSans Regular" panose="020B0002030500000203" pitchFamily="34" charset="0"/>
              <a:ea typeface="ＭＳ Ｐゴシック" panose="020B0600070205080204" pitchFamily="34" charset="-128"/>
              <a:cs typeface="+mj-cs"/>
              <a:sym typeface="BundesSans Regular" panose="020B0002030500000203" pitchFamily="34" charset="0"/>
            </a:endParaRPr>
          </a:p>
        </p:txBody>
      </p:sp>
      <p:sp>
        <p:nvSpPr>
          <p:cNvPr id="69" name="Title 1">
            <a:extLst>
              <a:ext uri="{FF2B5EF4-FFF2-40B4-BE49-F238E27FC236}">
                <a16:creationId xmlns:a16="http://schemas.microsoft.com/office/drawing/2014/main" id="{1D0104D2-75D1-4E07-866A-6A36EB505A47}"/>
              </a:ext>
            </a:extLst>
          </p:cNvPr>
          <p:cNvSpPr txBox="1">
            <a:spLocks/>
          </p:cNvSpPr>
          <p:nvPr userDrawn="1"/>
        </p:nvSpPr>
        <p:spPr bwMode="gray">
          <a:xfrm>
            <a:off x="161984" y="146123"/>
            <a:ext cx="8829089" cy="319111"/>
          </a:xfrm>
          <a:prstGeom prst="rect">
            <a:avLst/>
          </a:prstGeom>
          <a:solidFill>
            <a:srgbClr val="337299"/>
          </a:solidFill>
          <a:ln>
            <a:noFill/>
          </a:ln>
        </p:spPr>
        <p:txBody>
          <a:bodyPr wrap="square" lIns="17318" tIns="17318" rIns="17318" bIns="17318" anchor="ctr" anchorCtr="0">
            <a:noAutofit/>
          </a:bodyPr>
          <a:lstStyle>
            <a:lvl1pPr algn="l" defTabSz="2949611" rtl="0" eaLnBrk="1" fontAlgn="base" hangingPunct="1">
              <a:spcBef>
                <a:spcPct val="0"/>
              </a:spcBef>
              <a:spcAft>
                <a:spcPct val="0"/>
              </a:spcAft>
              <a:tabLst>
                <a:tab pos="1433513" algn="l"/>
              </a:tabLst>
              <a:defRPr lang="de-DE" sz="7200" b="0" baseline="0" noProof="0" dirty="0" smtClean="0">
                <a:solidFill>
                  <a:schemeClr val="tx2"/>
                </a:solidFill>
                <a:latin typeface="+mj-lt"/>
                <a:ea typeface="+mj-ea"/>
                <a:cs typeface="+mj-cs"/>
              </a:defRPr>
            </a:lvl1pPr>
            <a:lvl2pPr algn="l" defTabSz="2949611" rtl="0" eaLnBrk="1" fontAlgn="base" hangingPunct="1">
              <a:spcBef>
                <a:spcPct val="0"/>
              </a:spcBef>
              <a:spcAft>
                <a:spcPct val="0"/>
              </a:spcAft>
              <a:defRPr sz="6300" b="1">
                <a:solidFill>
                  <a:schemeClr val="tx2"/>
                </a:solidFill>
                <a:latin typeface="Arial" charset="0"/>
              </a:defRPr>
            </a:lvl2pPr>
            <a:lvl3pPr algn="l" defTabSz="2949611" rtl="0" eaLnBrk="1" fontAlgn="base" hangingPunct="1">
              <a:spcBef>
                <a:spcPct val="0"/>
              </a:spcBef>
              <a:spcAft>
                <a:spcPct val="0"/>
              </a:spcAft>
              <a:defRPr sz="6300" b="1">
                <a:solidFill>
                  <a:schemeClr val="tx2"/>
                </a:solidFill>
                <a:latin typeface="Arial" charset="0"/>
              </a:defRPr>
            </a:lvl3pPr>
            <a:lvl4pPr algn="l" defTabSz="2949611" rtl="0" eaLnBrk="1" fontAlgn="base" hangingPunct="1">
              <a:spcBef>
                <a:spcPct val="0"/>
              </a:spcBef>
              <a:spcAft>
                <a:spcPct val="0"/>
              </a:spcAft>
              <a:defRPr sz="6300" b="1">
                <a:solidFill>
                  <a:schemeClr val="tx2"/>
                </a:solidFill>
                <a:latin typeface="Arial" charset="0"/>
              </a:defRPr>
            </a:lvl4pPr>
            <a:lvl5pPr algn="l" defTabSz="2949611" rtl="0" eaLnBrk="1" fontAlgn="base" hangingPunct="1">
              <a:spcBef>
                <a:spcPct val="0"/>
              </a:spcBef>
              <a:spcAft>
                <a:spcPct val="0"/>
              </a:spcAft>
              <a:defRPr sz="6300" b="1">
                <a:solidFill>
                  <a:schemeClr val="tx2"/>
                </a:solidFill>
                <a:latin typeface="Arial" charset="0"/>
              </a:defRPr>
            </a:lvl5pPr>
            <a:lvl6pPr marL="1506184" algn="l" defTabSz="2949611" rtl="0" eaLnBrk="1" fontAlgn="base" hangingPunct="1">
              <a:spcBef>
                <a:spcPct val="0"/>
              </a:spcBef>
              <a:spcAft>
                <a:spcPct val="0"/>
              </a:spcAft>
              <a:defRPr sz="6300" b="1">
                <a:solidFill>
                  <a:schemeClr val="tx2"/>
                </a:solidFill>
                <a:latin typeface="Arial" charset="0"/>
              </a:defRPr>
            </a:lvl6pPr>
            <a:lvl7pPr marL="3012368" algn="l" defTabSz="2949611" rtl="0" eaLnBrk="1" fontAlgn="base" hangingPunct="1">
              <a:spcBef>
                <a:spcPct val="0"/>
              </a:spcBef>
              <a:spcAft>
                <a:spcPct val="0"/>
              </a:spcAft>
              <a:defRPr sz="6300" b="1">
                <a:solidFill>
                  <a:schemeClr val="tx2"/>
                </a:solidFill>
                <a:latin typeface="Arial" charset="0"/>
              </a:defRPr>
            </a:lvl7pPr>
            <a:lvl8pPr marL="4518552" algn="l" defTabSz="2949611" rtl="0" eaLnBrk="1" fontAlgn="base" hangingPunct="1">
              <a:spcBef>
                <a:spcPct val="0"/>
              </a:spcBef>
              <a:spcAft>
                <a:spcPct val="0"/>
              </a:spcAft>
              <a:defRPr sz="6300" b="1">
                <a:solidFill>
                  <a:schemeClr val="tx2"/>
                </a:solidFill>
                <a:latin typeface="Arial" charset="0"/>
              </a:defRPr>
            </a:lvl8pPr>
            <a:lvl9pPr marL="6024737" algn="l" defTabSz="2949611" rtl="0" eaLnBrk="1" fontAlgn="base" hangingPunct="1">
              <a:spcBef>
                <a:spcPct val="0"/>
              </a:spcBef>
              <a:spcAft>
                <a:spcPct val="0"/>
              </a:spcAft>
              <a:defRPr sz="6300" b="1">
                <a:solidFill>
                  <a:schemeClr val="tx2"/>
                </a:solidFill>
                <a:latin typeface="Arial" charset="0"/>
              </a:defRPr>
            </a:lvl9pPr>
          </a:lstStyle>
          <a:p>
            <a:pPr algn="ctr"/>
            <a:endParaRPr lang="en-US" sz="1563" b="1" kern="0" dirty="0">
              <a:solidFill>
                <a:schemeClr val="bg1"/>
              </a:solidFill>
              <a:latin typeface="BundesSans Regular" panose="020B0002030500000203" pitchFamily="34" charset="0"/>
            </a:endParaRPr>
          </a:p>
        </p:txBody>
      </p:sp>
      <p:sp>
        <p:nvSpPr>
          <p:cNvPr id="24" name="Rectangle 286"/>
          <p:cNvSpPr>
            <a:spLocks noGrp="1" noChangeArrowheads="1"/>
          </p:cNvSpPr>
          <p:nvPr>
            <p:ph type="body" idx="1"/>
          </p:nvPr>
        </p:nvSpPr>
        <p:spPr bwMode="gray">
          <a:xfrm>
            <a:off x="161984" y="1037706"/>
            <a:ext cx="8829089" cy="52280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p>
            <a:pPr lvl="0" defTabSz="501462"/>
            <a:r>
              <a:rPr lang="en-US" noProof="0" dirty="0"/>
              <a:t>Edit Master text styles</a:t>
            </a:r>
          </a:p>
          <a:p>
            <a:pPr lvl="1" defTabSz="501462"/>
            <a:r>
              <a:rPr lang="en-US" noProof="0" dirty="0"/>
              <a:t>Second level</a:t>
            </a:r>
          </a:p>
          <a:p>
            <a:pPr lvl="2" defTabSz="501462"/>
            <a:r>
              <a:rPr lang="en-US" noProof="0" dirty="0"/>
              <a:t>Third level</a:t>
            </a:r>
          </a:p>
          <a:p>
            <a:pPr lvl="3" defTabSz="501462"/>
            <a:r>
              <a:rPr lang="en-US" noProof="0" dirty="0"/>
              <a:t>Fourth level</a:t>
            </a:r>
          </a:p>
          <a:p>
            <a:pPr lvl="4" defTabSz="501462"/>
            <a:r>
              <a:rPr lang="en-US" noProof="0" dirty="0"/>
              <a:t>Fifth level</a:t>
            </a:r>
            <a:endParaRPr lang="de-DE" noProof="0" dirty="0"/>
          </a:p>
        </p:txBody>
      </p:sp>
      <p:sp>
        <p:nvSpPr>
          <p:cNvPr id="26" name="1. On-page tracker" hidden="1"/>
          <p:cNvSpPr>
            <a:spLocks noChangeArrowheads="1"/>
          </p:cNvSpPr>
          <p:nvPr/>
        </p:nvSpPr>
        <p:spPr bwMode="gray">
          <a:xfrm>
            <a:off x="161984" y="13294"/>
            <a:ext cx="403957" cy="118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tabLst>
                <a:tab pos="344760" algn="l"/>
              </a:tabLst>
            </a:pPr>
            <a:r>
              <a:rPr lang="de-DE" sz="770" cap="all" baseline="0" noProof="0" dirty="0" err="1">
                <a:solidFill>
                  <a:schemeClr val="accent6"/>
                </a:solidFill>
                <a:latin typeface="+mn-lt"/>
                <a:ea typeface="+mj-ea"/>
              </a:rPr>
              <a:t>TRACKER</a:t>
            </a:r>
            <a:endParaRPr lang="de-DE" sz="770" cap="all" baseline="0" noProof="0" dirty="0">
              <a:solidFill>
                <a:schemeClr val="accent6"/>
              </a:solidFill>
              <a:latin typeface="+mn-lt"/>
              <a:ea typeface="+mj-ea"/>
            </a:endParaRPr>
          </a:p>
        </p:txBody>
      </p:sp>
      <p:sp>
        <p:nvSpPr>
          <p:cNvPr id="28" name="4. Footnote" hidden="1"/>
          <p:cNvSpPr txBox="1">
            <a:spLocks noChangeArrowheads="1"/>
          </p:cNvSpPr>
          <p:nvPr/>
        </p:nvSpPr>
        <p:spPr bwMode="gray">
          <a:xfrm>
            <a:off x="161984" y="4881701"/>
            <a:ext cx="8829089" cy="73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marL="53833" indent="-53833">
              <a:defRPr/>
            </a:pPr>
            <a:r>
              <a:rPr lang="de-DE" sz="481" baseline="0" noProof="0" dirty="0">
                <a:latin typeface="+mn-lt"/>
              </a:rPr>
              <a:t>1	Fußnote</a:t>
            </a:r>
          </a:p>
        </p:txBody>
      </p:sp>
      <p:sp>
        <p:nvSpPr>
          <p:cNvPr id="29" name="5. Source" hidden="1"/>
          <p:cNvSpPr>
            <a:spLocks noChangeArrowheads="1"/>
          </p:cNvSpPr>
          <p:nvPr/>
        </p:nvSpPr>
        <p:spPr bwMode="gray">
          <a:xfrm>
            <a:off x="161984" y="4994678"/>
            <a:ext cx="8615702" cy="73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216095" indent="-216095" defTabSz="709381">
              <a:tabLst/>
            </a:pPr>
            <a:r>
              <a:rPr lang="de-DE" sz="481" baseline="0" noProof="0" dirty="0">
                <a:solidFill>
                  <a:srgbClr val="000000"/>
                </a:solidFill>
                <a:latin typeface="+mn-lt"/>
              </a:rPr>
              <a:t>Quelle:	Quelle</a:t>
            </a:r>
          </a:p>
        </p:txBody>
      </p:sp>
      <p:grpSp>
        <p:nvGrpSpPr>
          <p:cNvPr id="30" name="ACET" hidden="1"/>
          <p:cNvGrpSpPr>
            <a:grpSpLocks/>
          </p:cNvGrpSpPr>
          <p:nvPr/>
        </p:nvGrpSpPr>
        <p:grpSpPr bwMode="gray">
          <a:xfrm>
            <a:off x="161984" y="749017"/>
            <a:ext cx="4350892" cy="247823"/>
            <a:chOff x="915" y="826"/>
            <a:chExt cx="2686" cy="204"/>
          </a:xfrm>
        </p:grpSpPr>
        <p:cxnSp>
          <p:nvCxnSpPr>
            <p:cNvPr id="31" name="AutoShape 249"/>
            <p:cNvCxnSpPr>
              <a:cxnSpLocks noChangeShapeType="1"/>
              <a:stCxn id="32" idx="4"/>
              <a:endCxn id="32" idx="6"/>
            </p:cNvCxnSpPr>
            <p:nvPr/>
          </p:nvCxnSpPr>
          <p:spPr bwMode="gray">
            <a:xfrm>
              <a:off x="915" y="1030"/>
              <a:ext cx="2686"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AutoShape 250"/>
            <p:cNvSpPr>
              <a:spLocks noChangeArrowheads="1"/>
            </p:cNvSpPr>
            <p:nvPr/>
          </p:nvSpPr>
          <p:spPr bwMode="gray">
            <a:xfrm>
              <a:off x="915" y="826"/>
              <a:ext cx="2686" cy="204"/>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de-DE" sz="818" b="1" baseline="0" noProof="0" dirty="0">
                  <a:latin typeface="+mn-lt"/>
                  <a:ea typeface="+mn-ea"/>
                </a:rPr>
                <a:t>Title</a:t>
              </a:r>
            </a:p>
            <a:p>
              <a:r>
                <a:rPr lang="de-DE" sz="673" baseline="0" noProof="0" dirty="0">
                  <a:solidFill>
                    <a:schemeClr val="accent6"/>
                  </a:solidFill>
                  <a:latin typeface="+mn-lt"/>
                  <a:ea typeface="+mn-ea"/>
                </a:rPr>
                <a:t>Unit </a:t>
              </a:r>
              <a:r>
                <a:rPr lang="de-DE" sz="673" baseline="0" noProof="0" dirty="0" err="1">
                  <a:solidFill>
                    <a:schemeClr val="accent6"/>
                  </a:solidFill>
                  <a:latin typeface="+mn-lt"/>
                  <a:ea typeface="+mn-ea"/>
                </a:rPr>
                <a:t>of</a:t>
              </a:r>
              <a:r>
                <a:rPr lang="de-DE" sz="673" baseline="0" noProof="0" dirty="0">
                  <a:solidFill>
                    <a:schemeClr val="accent6"/>
                  </a:solidFill>
                  <a:latin typeface="+mn-lt"/>
                  <a:ea typeface="+mn-ea"/>
                </a:rPr>
                <a:t> </a:t>
              </a:r>
              <a:r>
                <a:rPr lang="de-DE" sz="673" baseline="0" noProof="0" dirty="0" err="1">
                  <a:solidFill>
                    <a:schemeClr val="accent6"/>
                  </a:solidFill>
                  <a:latin typeface="+mn-lt"/>
                  <a:ea typeface="+mn-ea"/>
                </a:rPr>
                <a:t>measure</a:t>
              </a:r>
              <a:endParaRPr lang="de-DE" sz="673" baseline="0" noProof="0" dirty="0">
                <a:solidFill>
                  <a:schemeClr val="accent6"/>
                </a:solidFill>
                <a:latin typeface="+mn-lt"/>
                <a:ea typeface="+mn-ea"/>
              </a:endParaRPr>
            </a:p>
          </p:txBody>
        </p:sp>
      </p:grpSp>
      <p:sp>
        <p:nvSpPr>
          <p:cNvPr id="34" name="pg number"/>
          <p:cNvSpPr>
            <a:spLocks/>
          </p:cNvSpPr>
          <p:nvPr/>
        </p:nvSpPr>
        <p:spPr bwMode="gray">
          <a:xfrm>
            <a:off x="8920251" y="4994676"/>
            <a:ext cx="72136" cy="73995"/>
          </a:xfrm>
          <a:prstGeom prst="rect">
            <a:avLst/>
          </a:prstGeom>
        </p:spPr>
        <p:txBody>
          <a:bodyPr vert="horz" wrap="none" lIns="0" tIns="0" rIns="0" bIns="0" rtlCol="0" anchor="ctr">
            <a:spAutoFit/>
          </a:bodyPr>
          <a:lstStyle/>
          <a:p>
            <a:pPr lvl="0" algn="r"/>
            <a:fld id="{42C328C1-A84F-4A39-A664-DBA00541A8C6}" type="slidenum">
              <a:rPr lang="de-DE" sz="481" noProof="0" smtClean="0">
                <a:latin typeface="+mn-lt"/>
              </a:rPr>
              <a:pPr lvl="0" algn="r"/>
              <a:t>‹Nr.›</a:t>
            </a:fld>
            <a:endParaRPr lang="de-DE" sz="481" baseline="0" noProof="0">
              <a:solidFill>
                <a:schemeClr val="tx1"/>
              </a:solidFill>
              <a:latin typeface="+mn-lt"/>
            </a:endParaRPr>
          </a:p>
        </p:txBody>
      </p:sp>
      <p:sp>
        <p:nvSpPr>
          <p:cNvPr id="36" name="3. Unit of measure" hidden="1"/>
          <p:cNvSpPr txBox="1">
            <a:spLocks noChangeArrowheads="1"/>
          </p:cNvSpPr>
          <p:nvPr/>
        </p:nvSpPr>
        <p:spPr bwMode="gray">
          <a:xfrm>
            <a:off x="161984" y="508524"/>
            <a:ext cx="8830403" cy="155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tabLst>
                <a:tab pos="344760" algn="l"/>
              </a:tabLst>
              <a:defRPr/>
            </a:pPr>
            <a:r>
              <a:rPr lang="de-DE" sz="1010" baseline="0" noProof="0" dirty="0">
                <a:solidFill>
                  <a:schemeClr val="accent6"/>
                </a:solidFill>
                <a:latin typeface="+mn-lt"/>
              </a:rPr>
              <a:t>Unit </a:t>
            </a:r>
            <a:r>
              <a:rPr lang="de-DE" sz="1010" baseline="0" noProof="0" dirty="0" err="1">
                <a:solidFill>
                  <a:schemeClr val="accent6"/>
                </a:solidFill>
                <a:latin typeface="+mn-lt"/>
              </a:rPr>
              <a:t>of</a:t>
            </a:r>
            <a:r>
              <a:rPr lang="de-DE" sz="1010" baseline="0" noProof="0" dirty="0">
                <a:solidFill>
                  <a:schemeClr val="accent6"/>
                </a:solidFill>
                <a:latin typeface="+mn-lt"/>
              </a:rPr>
              <a:t> </a:t>
            </a:r>
            <a:r>
              <a:rPr lang="de-DE" sz="1010" baseline="0" noProof="0" dirty="0" err="1">
                <a:solidFill>
                  <a:schemeClr val="accent6"/>
                </a:solidFill>
                <a:latin typeface="+mn-lt"/>
              </a:rPr>
              <a:t>measure</a:t>
            </a:r>
            <a:endParaRPr lang="de-DE" sz="1010" baseline="0" noProof="0" dirty="0">
              <a:solidFill>
                <a:schemeClr val="accent6"/>
              </a:solidFill>
              <a:latin typeface="+mn-lt"/>
            </a:endParaRPr>
          </a:p>
        </p:txBody>
      </p:sp>
      <p:grpSp>
        <p:nvGrpSpPr>
          <p:cNvPr id="76" name="LegendBoxes" hidden="1"/>
          <p:cNvGrpSpPr>
            <a:grpSpLocks/>
          </p:cNvGrpSpPr>
          <p:nvPr/>
        </p:nvGrpSpPr>
        <p:grpSpPr bwMode="gray">
          <a:xfrm>
            <a:off x="8568170" y="508523"/>
            <a:ext cx="355792" cy="327442"/>
            <a:chOff x="4936" y="176"/>
            <a:chExt cx="572" cy="661"/>
          </a:xfrm>
        </p:grpSpPr>
        <p:sp>
          <p:nvSpPr>
            <p:cNvPr id="77" name="Legend1"/>
            <p:cNvSpPr>
              <a:spLocks noChangeArrowheads="1"/>
            </p:cNvSpPr>
            <p:nvPr/>
          </p:nvSpPr>
          <p:spPr bwMode="gray">
            <a:xfrm>
              <a:off x="5096" y="176"/>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1</a:t>
              </a:r>
            </a:p>
          </p:txBody>
        </p:sp>
        <p:sp>
          <p:nvSpPr>
            <p:cNvPr id="78" name="LegendRectangle1"/>
            <p:cNvSpPr>
              <a:spLocks noChangeArrowheads="1"/>
            </p:cNvSpPr>
            <p:nvPr/>
          </p:nvSpPr>
          <p:spPr bwMode="gray">
            <a:xfrm>
              <a:off x="4936" y="199"/>
              <a:ext cx="104" cy="104"/>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79" name="Legend2"/>
            <p:cNvSpPr>
              <a:spLocks noChangeArrowheads="1"/>
            </p:cNvSpPr>
            <p:nvPr/>
          </p:nvSpPr>
          <p:spPr bwMode="gray">
            <a:xfrm>
              <a:off x="5096" y="346"/>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2</a:t>
              </a:r>
            </a:p>
          </p:txBody>
        </p:sp>
        <p:sp>
          <p:nvSpPr>
            <p:cNvPr id="80" name="LegendRectangle2"/>
            <p:cNvSpPr>
              <a:spLocks noChangeArrowheads="1"/>
            </p:cNvSpPr>
            <p:nvPr/>
          </p:nvSpPr>
          <p:spPr bwMode="gray">
            <a:xfrm>
              <a:off x="4936" y="369"/>
              <a:ext cx="104" cy="104"/>
            </a:xfrm>
            <a:prstGeom prst="rect">
              <a:avLst/>
            </a:prstGeom>
            <a:solidFill>
              <a:schemeClr val="accent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81" name="Legend3"/>
            <p:cNvSpPr>
              <a:spLocks noChangeArrowheads="1"/>
            </p:cNvSpPr>
            <p:nvPr/>
          </p:nvSpPr>
          <p:spPr bwMode="gray">
            <a:xfrm>
              <a:off x="5096" y="517"/>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3</a:t>
              </a:r>
            </a:p>
          </p:txBody>
        </p:sp>
        <p:sp>
          <p:nvSpPr>
            <p:cNvPr id="82" name="LegendRectangle3"/>
            <p:cNvSpPr>
              <a:spLocks noChangeArrowheads="1"/>
            </p:cNvSpPr>
            <p:nvPr/>
          </p:nvSpPr>
          <p:spPr bwMode="gray">
            <a:xfrm>
              <a:off x="4936" y="539"/>
              <a:ext cx="104" cy="104"/>
            </a:xfrm>
            <a:prstGeom prst="rect">
              <a:avLst/>
            </a:prstGeom>
            <a:solidFill>
              <a:schemeClr val="accent3"/>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83" name="Legend4"/>
            <p:cNvSpPr>
              <a:spLocks noChangeArrowheads="1"/>
            </p:cNvSpPr>
            <p:nvPr/>
          </p:nvSpPr>
          <p:spPr bwMode="gray">
            <a:xfrm>
              <a:off x="5096" y="688"/>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4</a:t>
              </a:r>
            </a:p>
          </p:txBody>
        </p:sp>
        <p:sp>
          <p:nvSpPr>
            <p:cNvPr id="84" name="LegendRectangle4"/>
            <p:cNvSpPr>
              <a:spLocks noChangeArrowheads="1"/>
            </p:cNvSpPr>
            <p:nvPr/>
          </p:nvSpPr>
          <p:spPr bwMode="gray">
            <a:xfrm>
              <a:off x="4936" y="711"/>
              <a:ext cx="104" cy="104"/>
            </a:xfrm>
            <a:prstGeom prst="rect">
              <a:avLst/>
            </a:prstGeom>
            <a:solidFill>
              <a:schemeClr val="accent4"/>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nvGrpSpPr>
          <p:cNvPr id="85" name="LegendLines" hidden="1"/>
          <p:cNvGrpSpPr>
            <a:grpSpLocks/>
          </p:cNvGrpSpPr>
          <p:nvPr/>
        </p:nvGrpSpPr>
        <p:grpSpPr bwMode="gray">
          <a:xfrm>
            <a:off x="8447500" y="508523"/>
            <a:ext cx="476463" cy="244220"/>
            <a:chOff x="4750" y="176"/>
            <a:chExt cx="766" cy="493"/>
          </a:xfrm>
        </p:grpSpPr>
        <p:sp>
          <p:nvSpPr>
            <p:cNvPr id="86" name="LineLegend1"/>
            <p:cNvSpPr>
              <a:spLocks noChangeShapeType="1"/>
            </p:cNvSpPr>
            <p:nvPr/>
          </p:nvSpPr>
          <p:spPr bwMode="gray">
            <a:xfrm>
              <a:off x="4750" y="250"/>
              <a:ext cx="288" cy="0"/>
            </a:xfrm>
            <a:prstGeom prst="line">
              <a:avLst/>
            </a:prstGeom>
            <a:noFill/>
            <a:ln w="57150">
              <a:solidFill>
                <a:schemeClr val="accent4"/>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de-DE" sz="481" noProof="0">
                <a:latin typeface="+mn-lt"/>
              </a:endParaRPr>
            </a:p>
          </p:txBody>
        </p:sp>
        <p:sp>
          <p:nvSpPr>
            <p:cNvPr id="87" name="LineLegend2"/>
            <p:cNvSpPr>
              <a:spLocks noChangeShapeType="1"/>
            </p:cNvSpPr>
            <p:nvPr/>
          </p:nvSpPr>
          <p:spPr bwMode="gray">
            <a:xfrm>
              <a:off x="4750" y="418"/>
              <a:ext cx="288" cy="0"/>
            </a:xfrm>
            <a:prstGeom prst="line">
              <a:avLst/>
            </a:prstGeom>
            <a:noFill/>
            <a:ln w="57150">
              <a:solidFill>
                <a:schemeClr val="accent4"/>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de-DE" sz="481" noProof="0">
                <a:latin typeface="+mn-lt"/>
              </a:endParaRPr>
            </a:p>
          </p:txBody>
        </p:sp>
        <p:sp>
          <p:nvSpPr>
            <p:cNvPr id="88" name="LineLegend3"/>
            <p:cNvSpPr>
              <a:spLocks noChangeShapeType="1"/>
            </p:cNvSpPr>
            <p:nvPr/>
          </p:nvSpPr>
          <p:spPr bwMode="gray">
            <a:xfrm>
              <a:off x="4750" y="595"/>
              <a:ext cx="288" cy="0"/>
            </a:xfrm>
            <a:prstGeom prst="line">
              <a:avLst/>
            </a:prstGeom>
            <a:noFill/>
            <a:ln w="57150">
              <a:solidFill>
                <a:schemeClr val="accent4"/>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de-DE" sz="481" noProof="0">
                <a:latin typeface="+mn-lt"/>
              </a:endParaRPr>
            </a:p>
          </p:txBody>
        </p:sp>
        <p:sp>
          <p:nvSpPr>
            <p:cNvPr id="89" name="Legend1"/>
            <p:cNvSpPr>
              <a:spLocks noChangeArrowheads="1"/>
            </p:cNvSpPr>
            <p:nvPr/>
          </p:nvSpPr>
          <p:spPr bwMode="gray">
            <a:xfrm>
              <a:off x="5104" y="176"/>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a:t>
              </a:r>
              <a:r>
                <a:rPr lang="de-DE" sz="481" baseline="0" noProof="0" dirty="0">
                  <a:latin typeface="+mn-lt"/>
                </a:rPr>
                <a:t> 1</a:t>
              </a:r>
              <a:endParaRPr lang="de-DE" sz="481" noProof="0" dirty="0">
                <a:latin typeface="+mn-lt"/>
              </a:endParaRPr>
            </a:p>
          </p:txBody>
        </p:sp>
        <p:sp>
          <p:nvSpPr>
            <p:cNvPr id="90" name="Legend2"/>
            <p:cNvSpPr>
              <a:spLocks noChangeArrowheads="1"/>
            </p:cNvSpPr>
            <p:nvPr/>
          </p:nvSpPr>
          <p:spPr bwMode="gray">
            <a:xfrm>
              <a:off x="5104" y="344"/>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a:latin typeface="+mn-lt"/>
                </a:rPr>
                <a:t>Legende 2</a:t>
              </a:r>
            </a:p>
          </p:txBody>
        </p:sp>
        <p:sp>
          <p:nvSpPr>
            <p:cNvPr id="91" name="Legend3"/>
            <p:cNvSpPr>
              <a:spLocks noChangeArrowheads="1"/>
            </p:cNvSpPr>
            <p:nvPr/>
          </p:nvSpPr>
          <p:spPr bwMode="gray">
            <a:xfrm>
              <a:off x="5104" y="520"/>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a:latin typeface="+mn-lt"/>
                </a:rPr>
                <a:t>Legende 3</a:t>
              </a:r>
            </a:p>
          </p:txBody>
        </p:sp>
      </p:grpSp>
      <p:grpSp>
        <p:nvGrpSpPr>
          <p:cNvPr id="92" name="LegendMoons" hidden="1"/>
          <p:cNvGrpSpPr/>
          <p:nvPr/>
        </p:nvGrpSpPr>
        <p:grpSpPr bwMode="gray">
          <a:xfrm>
            <a:off x="8541924" y="508523"/>
            <a:ext cx="382127" cy="416339"/>
            <a:chOff x="7769225" y="2111246"/>
            <a:chExt cx="975262" cy="1334224"/>
          </a:xfrm>
        </p:grpSpPr>
        <p:grpSp>
          <p:nvGrpSpPr>
            <p:cNvPr id="93" name="MoonLegend1"/>
            <p:cNvGrpSpPr>
              <a:grpSpLocks noChangeAspect="1"/>
            </p:cNvGrpSpPr>
            <p:nvPr>
              <p:custDataLst>
                <p:tags r:id="rId15"/>
              </p:custDataLst>
            </p:nvPr>
          </p:nvGrpSpPr>
          <p:grpSpPr bwMode="gray">
            <a:xfrm>
              <a:off x="7769225" y="2125398"/>
              <a:ext cx="209550" cy="209551"/>
              <a:chOff x="4533" y="197"/>
              <a:chExt cx="144" cy="144"/>
            </a:xfrm>
          </p:grpSpPr>
          <p:sp>
            <p:nvSpPr>
              <p:cNvPr id="111" name="Oval 38"/>
              <p:cNvSpPr>
                <a:spLocks noChangeAspect="1" noChangeArrowheads="1"/>
              </p:cNvSpPr>
              <p:nvPr>
                <p:custDataLst>
                  <p:tags r:id="rId28"/>
                </p:custDataLst>
              </p:nvPr>
            </p:nvSpPr>
            <p:spPr bwMode="gray">
              <a:xfrm>
                <a:off x="4533" y="197"/>
                <a:ext cx="144" cy="144"/>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12" name="Arc 39"/>
              <p:cNvSpPr>
                <a:spLocks noChangeAspect="1"/>
              </p:cNvSpPr>
              <p:nvPr>
                <p:custDataLst>
                  <p:tags r:id="rId29"/>
                </p:custDataLst>
              </p:nvPr>
            </p:nvSpPr>
            <p:spPr bwMode="gray">
              <a:xfrm>
                <a:off x="4533" y="197"/>
                <a:ext cx="144" cy="144"/>
              </a:xfrm>
              <a:prstGeom prst="arc">
                <a:avLst>
                  <a:gd name="adj1" fmla="val 16200000"/>
                  <a:gd name="adj2" fmla="val 5400000"/>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nvGrpSpPr>
            <p:cNvPr id="94" name="MoonLegend2"/>
            <p:cNvGrpSpPr>
              <a:grpSpLocks noChangeAspect="1"/>
            </p:cNvGrpSpPr>
            <p:nvPr>
              <p:custDataLst>
                <p:tags r:id="rId16"/>
              </p:custDataLst>
            </p:nvPr>
          </p:nvGrpSpPr>
          <p:grpSpPr bwMode="gray">
            <a:xfrm>
              <a:off x="7769225" y="2400221"/>
              <a:ext cx="209550" cy="209551"/>
              <a:chOff x="1694" y="2060"/>
              <a:chExt cx="160" cy="160"/>
            </a:xfrm>
          </p:grpSpPr>
          <p:sp>
            <p:nvSpPr>
              <p:cNvPr id="109" name="Oval 41"/>
              <p:cNvSpPr>
                <a:spLocks noChangeAspect="1" noChangeArrowheads="1"/>
              </p:cNvSpPr>
              <p:nvPr>
                <p:custDataLst>
                  <p:tags r:id="rId26"/>
                </p:custDataLst>
              </p:nvPr>
            </p:nvSpPr>
            <p:spPr bwMode="gray">
              <a:xfrm>
                <a:off x="1694" y="2060"/>
                <a:ext cx="160" cy="160"/>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10" name="Arc 42"/>
              <p:cNvSpPr>
                <a:spLocks noChangeAspect="1"/>
              </p:cNvSpPr>
              <p:nvPr>
                <p:custDataLst>
                  <p:tags r:id="rId27"/>
                </p:custDataLst>
              </p:nvPr>
            </p:nvSpPr>
            <p:spPr bwMode="gray">
              <a:xfrm>
                <a:off x="1694" y="2060"/>
                <a:ext cx="160" cy="160"/>
              </a:xfrm>
              <a:prstGeom prst="arc">
                <a:avLst/>
              </a:prstGeom>
              <a:solidFill>
                <a:srgbClr val="3372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nvGrpSpPr>
            <p:cNvPr id="95" name="MoonLegend4"/>
            <p:cNvGrpSpPr>
              <a:grpSpLocks noChangeAspect="1"/>
            </p:cNvGrpSpPr>
            <p:nvPr>
              <p:custDataLst>
                <p:tags r:id="rId17"/>
              </p:custDataLst>
            </p:nvPr>
          </p:nvGrpSpPr>
          <p:grpSpPr bwMode="gray">
            <a:xfrm>
              <a:off x="7769225" y="2947393"/>
              <a:ext cx="209550" cy="209551"/>
              <a:chOff x="4495" y="1213"/>
              <a:chExt cx="160" cy="160"/>
            </a:xfrm>
          </p:grpSpPr>
          <p:sp>
            <p:nvSpPr>
              <p:cNvPr id="107" name="Oval 47"/>
              <p:cNvSpPr>
                <a:spLocks noChangeAspect="1" noChangeArrowheads="1"/>
              </p:cNvSpPr>
              <p:nvPr>
                <p:custDataLst>
                  <p:tags r:id="rId24"/>
                </p:custDataLst>
              </p:nvPr>
            </p:nvSpPr>
            <p:spPr bwMode="gray">
              <a:xfrm>
                <a:off x="4495" y="1213"/>
                <a:ext cx="160" cy="160"/>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08" name="Arc 48"/>
              <p:cNvSpPr>
                <a:spLocks noChangeAspect="1"/>
              </p:cNvSpPr>
              <p:nvPr>
                <p:custDataLst>
                  <p:tags r:id="rId25"/>
                </p:custDataLst>
              </p:nvPr>
            </p:nvSpPr>
            <p:spPr bwMode="gray">
              <a:xfrm>
                <a:off x="4495" y="1213"/>
                <a:ext cx="160" cy="160"/>
              </a:xfrm>
              <a:prstGeom prst="arc">
                <a:avLst>
                  <a:gd name="adj1" fmla="val 16200000"/>
                  <a:gd name="adj2" fmla="val 10800000"/>
                </a:avLst>
              </a:prstGeom>
              <a:solidFill>
                <a:srgbClr val="3372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nvGrpSpPr>
            <p:cNvPr id="96" name="MoonLegend5"/>
            <p:cNvGrpSpPr>
              <a:grpSpLocks noChangeAspect="1"/>
            </p:cNvGrpSpPr>
            <p:nvPr>
              <p:custDataLst>
                <p:tags r:id="rId18"/>
              </p:custDataLst>
            </p:nvPr>
          </p:nvGrpSpPr>
          <p:grpSpPr bwMode="gray">
            <a:xfrm>
              <a:off x="7769225" y="3221636"/>
              <a:ext cx="209550" cy="209551"/>
              <a:chOff x="4495" y="1455"/>
              <a:chExt cx="160" cy="160"/>
            </a:xfrm>
          </p:grpSpPr>
          <p:sp>
            <p:nvSpPr>
              <p:cNvPr id="105" name="Oval 50"/>
              <p:cNvSpPr>
                <a:spLocks noChangeAspect="1" noChangeArrowheads="1"/>
              </p:cNvSpPr>
              <p:nvPr>
                <p:custDataLst>
                  <p:tags r:id="rId22"/>
                </p:custDataLst>
              </p:nvPr>
            </p:nvSpPr>
            <p:spPr bwMode="gray">
              <a:xfrm>
                <a:off x="4495" y="1455"/>
                <a:ext cx="160" cy="160"/>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06" name="Oval 51"/>
              <p:cNvSpPr>
                <a:spLocks noChangeAspect="1" noChangeArrowheads="1"/>
              </p:cNvSpPr>
              <p:nvPr>
                <p:custDataLst>
                  <p:tags r:id="rId23"/>
                </p:custDataLst>
              </p:nvPr>
            </p:nvSpPr>
            <p:spPr bwMode="gray">
              <a:xfrm>
                <a:off x="4495" y="1455"/>
                <a:ext cx="160" cy="160"/>
              </a:xfrm>
              <a:prstGeom prst="arc">
                <a:avLst>
                  <a:gd name="adj1" fmla="val 16200000"/>
                  <a:gd name="adj2" fmla="val 16200000"/>
                </a:avLst>
              </a:prstGeom>
              <a:solidFill>
                <a:srgbClr val="3372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sp>
          <p:nvSpPr>
            <p:cNvPr id="97" name="Legend1"/>
            <p:cNvSpPr>
              <a:spLocks noChangeArrowheads="1"/>
            </p:cNvSpPr>
            <p:nvPr/>
          </p:nvSpPr>
          <p:spPr bwMode="gray">
            <a:xfrm>
              <a:off x="8089900" y="2111246"/>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1</a:t>
              </a:r>
            </a:p>
          </p:txBody>
        </p:sp>
        <p:sp>
          <p:nvSpPr>
            <p:cNvPr id="98" name="Legend2"/>
            <p:cNvSpPr>
              <a:spLocks noChangeArrowheads="1"/>
            </p:cNvSpPr>
            <p:nvPr/>
          </p:nvSpPr>
          <p:spPr bwMode="gray">
            <a:xfrm>
              <a:off x="8089900" y="2385815"/>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2</a:t>
              </a:r>
            </a:p>
          </p:txBody>
        </p:sp>
        <p:sp>
          <p:nvSpPr>
            <p:cNvPr id="99" name="Legend3"/>
            <p:cNvSpPr>
              <a:spLocks noChangeArrowheads="1"/>
            </p:cNvSpPr>
            <p:nvPr/>
          </p:nvSpPr>
          <p:spPr bwMode="gray">
            <a:xfrm>
              <a:off x="8089900" y="2660255"/>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a:latin typeface="+mn-lt"/>
                </a:rPr>
                <a:t>Legende 3</a:t>
              </a:r>
            </a:p>
          </p:txBody>
        </p:sp>
        <p:sp>
          <p:nvSpPr>
            <p:cNvPr id="100" name="Legend4"/>
            <p:cNvSpPr>
              <a:spLocks noChangeArrowheads="1"/>
            </p:cNvSpPr>
            <p:nvPr/>
          </p:nvSpPr>
          <p:spPr bwMode="gray">
            <a:xfrm>
              <a:off x="8089900" y="2933106"/>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a:latin typeface="+mn-lt"/>
                </a:rPr>
                <a:t>Legende 4</a:t>
              </a:r>
            </a:p>
          </p:txBody>
        </p:sp>
        <p:sp>
          <p:nvSpPr>
            <p:cNvPr id="101" name="Legend5"/>
            <p:cNvSpPr>
              <a:spLocks noChangeArrowheads="1"/>
            </p:cNvSpPr>
            <p:nvPr/>
          </p:nvSpPr>
          <p:spPr bwMode="gray">
            <a:xfrm>
              <a:off x="8089900" y="3208341"/>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5</a:t>
              </a:r>
            </a:p>
          </p:txBody>
        </p:sp>
        <p:grpSp>
          <p:nvGrpSpPr>
            <p:cNvPr id="102" name="MoonLegend3"/>
            <p:cNvGrpSpPr>
              <a:grpSpLocks noChangeAspect="1"/>
            </p:cNvGrpSpPr>
            <p:nvPr>
              <p:custDataLst>
                <p:tags r:id="rId19"/>
              </p:custDataLst>
            </p:nvPr>
          </p:nvGrpSpPr>
          <p:grpSpPr bwMode="gray">
            <a:xfrm>
              <a:off x="7769225" y="2674462"/>
              <a:ext cx="209550" cy="209551"/>
              <a:chOff x="4495" y="1214"/>
              <a:chExt cx="160" cy="160"/>
            </a:xfrm>
          </p:grpSpPr>
          <p:sp>
            <p:nvSpPr>
              <p:cNvPr id="103" name="Oval 47"/>
              <p:cNvSpPr>
                <a:spLocks noChangeAspect="1" noChangeArrowheads="1"/>
              </p:cNvSpPr>
              <p:nvPr>
                <p:custDataLst>
                  <p:tags r:id="rId20"/>
                </p:custDataLst>
              </p:nvPr>
            </p:nvSpPr>
            <p:spPr bwMode="gray">
              <a:xfrm>
                <a:off x="4495" y="1214"/>
                <a:ext cx="160" cy="160"/>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04" name="Arc 48"/>
              <p:cNvSpPr>
                <a:spLocks noChangeAspect="1"/>
              </p:cNvSpPr>
              <p:nvPr>
                <p:custDataLst>
                  <p:tags r:id="rId21"/>
                </p:custDataLst>
              </p:nvPr>
            </p:nvSpPr>
            <p:spPr bwMode="gray">
              <a:xfrm>
                <a:off x="4495" y="1214"/>
                <a:ext cx="160" cy="160"/>
              </a:xfrm>
              <a:prstGeom prst="arc">
                <a:avLst>
                  <a:gd name="adj1" fmla="val 16200000"/>
                  <a:gd name="adj2" fmla="val 5400000"/>
                </a:avLst>
              </a:prstGeom>
              <a:solidFill>
                <a:srgbClr val="3372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grpSp>
        <p:nvGrpSpPr>
          <p:cNvPr id="113" name="Sticker" hidden="1"/>
          <p:cNvGrpSpPr/>
          <p:nvPr/>
        </p:nvGrpSpPr>
        <p:grpSpPr bwMode="gray">
          <a:xfrm>
            <a:off x="8572271" y="232884"/>
            <a:ext cx="275717" cy="145588"/>
            <a:chOff x="28883410" y="7934552"/>
            <a:chExt cx="913020" cy="605354"/>
          </a:xfrm>
        </p:grpSpPr>
        <p:sp>
          <p:nvSpPr>
            <p:cNvPr id="114" name="StickerRectangle"/>
            <p:cNvSpPr>
              <a:spLocks noChangeArrowheads="1"/>
            </p:cNvSpPr>
            <p:nvPr/>
          </p:nvSpPr>
          <p:spPr bwMode="gray">
            <a:xfrm>
              <a:off x="28883410" y="7934552"/>
              <a:ext cx="913020" cy="605354"/>
            </a:xfrm>
            <a:prstGeom prst="leftRightArrow">
              <a:avLst>
                <a:gd name="adj1" fmla="val 100000"/>
                <a:gd name="adj2" fmla="val 0"/>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28800" rIns="0" bIns="27432" anchor="ctr" anchorCtr="0">
              <a:spAutoFit/>
            </a:bodyPr>
            <a:lstStyle/>
            <a:p>
              <a:pPr algn="r" defTabSz="215332">
                <a:buClr>
                  <a:schemeClr val="bg1"/>
                </a:buClr>
              </a:pPr>
              <a:r>
                <a:rPr lang="de-DE" sz="577" noProof="0" dirty="0">
                  <a:solidFill>
                    <a:schemeClr val="bg1"/>
                  </a:solidFill>
                  <a:latin typeface="+mn-lt"/>
                </a:rPr>
                <a:t>STICKER</a:t>
              </a:r>
            </a:p>
          </p:txBody>
        </p:sp>
        <p:cxnSp>
          <p:nvCxnSpPr>
            <p:cNvPr id="115" name="AutoShape 32"/>
            <p:cNvCxnSpPr>
              <a:cxnSpLocks noChangeShapeType="1"/>
              <a:stCxn id="114" idx="4"/>
              <a:endCxn id="114" idx="6"/>
            </p:cNvCxnSpPr>
            <p:nvPr/>
          </p:nvCxnSpPr>
          <p:spPr bwMode="gray">
            <a:xfrm>
              <a:off x="28883410" y="8539906"/>
              <a:ext cx="913020" cy="0"/>
            </a:xfrm>
            <a:prstGeom prst="straightConnector1">
              <a:avLst/>
            </a:prstGeom>
            <a:noFill/>
            <a:ln w="28575">
              <a:solidFill>
                <a:schemeClr val="bg1"/>
              </a:solidFill>
              <a:round/>
              <a:headEnd/>
              <a:tailEnd/>
            </a:ln>
            <a:extLst>
              <a:ext uri="{909E8E84-426E-40DD-AFC4-6F175D3DCCD1}">
                <a14:hiddenFill xmlns:a14="http://schemas.microsoft.com/office/drawing/2010/main">
                  <a:noFill/>
                </a14:hiddenFill>
              </a:ext>
            </a:extLst>
          </p:spPr>
        </p:cxnSp>
        <p:cxnSp>
          <p:nvCxnSpPr>
            <p:cNvPr id="116" name="AutoShape 32"/>
            <p:cNvCxnSpPr>
              <a:cxnSpLocks noChangeShapeType="1"/>
              <a:stCxn id="114" idx="2"/>
              <a:endCxn id="114" idx="0"/>
            </p:cNvCxnSpPr>
            <p:nvPr userDrawn="1"/>
          </p:nvCxnSpPr>
          <p:spPr bwMode="gray">
            <a:xfrm>
              <a:off x="28883410" y="7934552"/>
              <a:ext cx="913020" cy="0"/>
            </a:xfrm>
            <a:prstGeom prst="straightConnector1">
              <a:avLst/>
            </a:prstGeom>
            <a:noFill/>
            <a:ln w="28575">
              <a:solidFill>
                <a:schemeClr val="bg1"/>
              </a:solidFill>
              <a:round/>
              <a:headEnd/>
              <a:tailEnd/>
            </a:ln>
            <a:extLst>
              <a:ext uri="{909E8E84-426E-40DD-AFC4-6F175D3DCCD1}">
                <a14:hiddenFill xmlns:a14="http://schemas.microsoft.com/office/drawing/2010/main">
                  <a:noFill/>
                </a14:hiddenFill>
              </a:ext>
            </a:extLst>
          </p:spPr>
        </p:cxnSp>
      </p:grpSp>
      <p:sp>
        <p:nvSpPr>
          <p:cNvPr id="3" name="Title Placeholder 2"/>
          <p:cNvSpPr>
            <a:spLocks noGrp="1"/>
          </p:cNvSpPr>
          <p:nvPr>
            <p:ph type="title"/>
          </p:nvPr>
        </p:nvSpPr>
        <p:spPr bwMode="gray">
          <a:xfrm>
            <a:off x="306382" y="185396"/>
            <a:ext cx="8541606" cy="240565"/>
          </a:xfrm>
          <a:prstGeom prst="rect">
            <a:avLst/>
          </a:prstGeom>
        </p:spPr>
        <p:txBody>
          <a:bodyPr vert="horz" wrap="square" lIns="0" tIns="0" rIns="0" bIns="0" rtlCol="0" anchor="ctr">
            <a:spAutoFit/>
          </a:bodyPr>
          <a:lstStyle/>
          <a:p>
            <a:r>
              <a:rPr lang="en-US"/>
              <a:t>Click to edit Master title style</a:t>
            </a:r>
            <a:endParaRPr lang="de-DE" dirty="0"/>
          </a:p>
        </p:txBody>
      </p:sp>
      <p:sp>
        <p:nvSpPr>
          <p:cNvPr id="55" name="DirArrow" hidden="1"/>
          <p:cNvSpPr>
            <a:spLocks noChangeArrowheads="1"/>
          </p:cNvSpPr>
          <p:nvPr>
            <p:custDataLst>
              <p:tags r:id="rId5"/>
            </p:custDataLst>
          </p:nvPr>
        </p:nvSpPr>
        <p:spPr bwMode="gray">
          <a:xfrm rot="5400000">
            <a:off x="5491529" y="2252733"/>
            <a:ext cx="1958468" cy="273239"/>
          </a:xfrm>
          <a:prstGeom prst="triangle">
            <a:avLst>
              <a:gd name="adj" fmla="val 50000"/>
            </a:avLst>
          </a:prstGeom>
          <a:solidFill>
            <a:srgbClr val="337299"/>
          </a:solidFill>
          <a:ln w="9525">
            <a:solidFill>
              <a:schemeClr val="accent6"/>
            </a:solidFill>
            <a:miter lim="800000"/>
            <a:headEnd/>
            <a:tailEnd/>
          </a:ln>
          <a:effectLst/>
        </p:spPr>
        <p:txBody>
          <a:bodyPr wrap="none" anchor="ctr"/>
          <a:lstStyle/>
          <a:p>
            <a:endParaRPr lang="en-US" sz="673">
              <a:latin typeface="+mn-lt"/>
            </a:endParaRPr>
          </a:p>
        </p:txBody>
      </p:sp>
      <p:sp>
        <p:nvSpPr>
          <p:cNvPr id="56" name="Bracket" hidden="1"/>
          <p:cNvSpPr>
            <a:spLocks/>
          </p:cNvSpPr>
          <p:nvPr>
            <p:custDataLst>
              <p:tags r:id="rId6"/>
            </p:custDataLst>
          </p:nvPr>
        </p:nvSpPr>
        <p:spPr bwMode="gray">
          <a:xfrm>
            <a:off x="5563566" y="2520657"/>
            <a:ext cx="54655" cy="579429"/>
          </a:xfrm>
          <a:custGeom>
            <a:avLst/>
            <a:gdLst>
              <a:gd name="T0" fmla="*/ 0 w 115"/>
              <a:gd name="T1" fmla="*/ 0 h 1152"/>
              <a:gd name="T2" fmla="*/ 65 w 115"/>
              <a:gd name="T3" fmla="*/ 0 h 1152"/>
              <a:gd name="T4" fmla="*/ 65 w 115"/>
              <a:gd name="T5" fmla="*/ 528 h 1152"/>
              <a:gd name="T6" fmla="*/ 115 w 115"/>
              <a:gd name="T7" fmla="*/ 576 h 1152"/>
              <a:gd name="T8" fmla="*/ 65 w 115"/>
              <a:gd name="T9" fmla="*/ 624 h 1152"/>
              <a:gd name="T10" fmla="*/ 65 w 115"/>
              <a:gd name="T11" fmla="*/ 1152 h 1152"/>
              <a:gd name="T12" fmla="*/ 0 w 115"/>
              <a:gd name="T13" fmla="*/ 1152 h 1152"/>
              <a:gd name="connsiteX0" fmla="*/ 0 w 115"/>
              <a:gd name="connsiteY0" fmla="*/ 0 h 1152"/>
              <a:gd name="connsiteX1" fmla="*/ 65 w 115"/>
              <a:gd name="connsiteY1" fmla="*/ 0 h 1152"/>
              <a:gd name="connsiteX2" fmla="*/ 65 w 115"/>
              <a:gd name="connsiteY2" fmla="*/ 528 h 1152"/>
              <a:gd name="connsiteX3" fmla="*/ 115 w 115"/>
              <a:gd name="connsiteY3" fmla="*/ 576 h 1152"/>
              <a:gd name="connsiteX4" fmla="*/ 65 w 115"/>
              <a:gd name="connsiteY4" fmla="*/ 624 h 1152"/>
              <a:gd name="connsiteX5" fmla="*/ 65 w 115"/>
              <a:gd name="connsiteY5" fmla="*/ 1152 h 1152"/>
              <a:gd name="connsiteX0" fmla="*/ 0 w 115"/>
              <a:gd name="connsiteY0" fmla="*/ 0 h 624"/>
              <a:gd name="connsiteX1" fmla="*/ 65 w 115"/>
              <a:gd name="connsiteY1" fmla="*/ 0 h 624"/>
              <a:gd name="connsiteX2" fmla="*/ 65 w 115"/>
              <a:gd name="connsiteY2" fmla="*/ 528 h 624"/>
              <a:gd name="connsiteX3" fmla="*/ 115 w 115"/>
              <a:gd name="connsiteY3" fmla="*/ 576 h 624"/>
              <a:gd name="connsiteX4" fmla="*/ 65 w 115"/>
              <a:gd name="connsiteY4" fmla="*/ 624 h 624"/>
              <a:gd name="connsiteX0" fmla="*/ 0 w 115"/>
              <a:gd name="connsiteY0" fmla="*/ 0 h 576"/>
              <a:gd name="connsiteX1" fmla="*/ 65 w 115"/>
              <a:gd name="connsiteY1" fmla="*/ 0 h 576"/>
              <a:gd name="connsiteX2" fmla="*/ 65 w 115"/>
              <a:gd name="connsiteY2" fmla="*/ 528 h 576"/>
              <a:gd name="connsiteX3" fmla="*/ 115 w 115"/>
              <a:gd name="connsiteY3" fmla="*/ 576 h 576"/>
              <a:gd name="connsiteX0" fmla="*/ 0 w 65"/>
              <a:gd name="connsiteY0" fmla="*/ 0 h 528"/>
              <a:gd name="connsiteX1" fmla="*/ 65 w 65"/>
              <a:gd name="connsiteY1" fmla="*/ 0 h 528"/>
              <a:gd name="connsiteX2" fmla="*/ 65 w 65"/>
              <a:gd name="connsiteY2" fmla="*/ 528 h 528"/>
              <a:gd name="connsiteX0" fmla="*/ 0 w 65"/>
              <a:gd name="connsiteY0" fmla="*/ 0 h 0"/>
              <a:gd name="connsiteX1" fmla="*/ 65 w 65"/>
              <a:gd name="connsiteY1" fmla="*/ 0 h 0"/>
              <a:gd name="connsiteX0" fmla="*/ 0 w 1689"/>
              <a:gd name="connsiteY0" fmla="*/ 2578041 h 2578041"/>
              <a:gd name="connsiteX1" fmla="*/ 1689 w 1689"/>
              <a:gd name="connsiteY1" fmla="*/ 0 h 2578041"/>
              <a:gd name="connsiteX0" fmla="*/ 0 w 1689"/>
              <a:gd name="connsiteY0" fmla="*/ 2578041 h 2578041"/>
              <a:gd name="connsiteX1" fmla="*/ 1689 w 1689"/>
              <a:gd name="connsiteY1" fmla="*/ 0 h 2578041"/>
              <a:gd name="connsiteX2" fmla="*/ 65 w 1689"/>
              <a:gd name="connsiteY2" fmla="*/ 2578041 h 2578041"/>
              <a:gd name="connsiteX0" fmla="*/ 0 w 1689"/>
              <a:gd name="connsiteY0" fmla="*/ 2578041 h 3416241"/>
              <a:gd name="connsiteX1" fmla="*/ 1689 w 1689"/>
              <a:gd name="connsiteY1" fmla="*/ 0 h 3416241"/>
              <a:gd name="connsiteX2" fmla="*/ 65 w 1689"/>
              <a:gd name="connsiteY2" fmla="*/ 2578041 h 3416241"/>
              <a:gd name="connsiteX3" fmla="*/ 65 w 1689"/>
              <a:gd name="connsiteY3" fmla="*/ 3416241 h 3416241"/>
              <a:gd name="connsiteX0" fmla="*/ 0 w 1689"/>
              <a:gd name="connsiteY0" fmla="*/ 2578041 h 3492441"/>
              <a:gd name="connsiteX1" fmla="*/ 1689 w 1689"/>
              <a:gd name="connsiteY1" fmla="*/ 0 h 3492441"/>
              <a:gd name="connsiteX2" fmla="*/ 65 w 1689"/>
              <a:gd name="connsiteY2" fmla="*/ 2578041 h 3492441"/>
              <a:gd name="connsiteX3" fmla="*/ 65 w 1689"/>
              <a:gd name="connsiteY3" fmla="*/ 3416241 h 3492441"/>
              <a:gd name="connsiteX4" fmla="*/ 115 w 1689"/>
              <a:gd name="connsiteY4" fmla="*/ 3492441 h 3492441"/>
              <a:gd name="connsiteX0" fmla="*/ 0 w 1689"/>
              <a:gd name="connsiteY0" fmla="*/ 2578041 h 3568641"/>
              <a:gd name="connsiteX1" fmla="*/ 1689 w 1689"/>
              <a:gd name="connsiteY1" fmla="*/ 0 h 3568641"/>
              <a:gd name="connsiteX2" fmla="*/ 65 w 1689"/>
              <a:gd name="connsiteY2" fmla="*/ 2578041 h 3568641"/>
              <a:gd name="connsiteX3" fmla="*/ 65 w 1689"/>
              <a:gd name="connsiteY3" fmla="*/ 3416241 h 3568641"/>
              <a:gd name="connsiteX4" fmla="*/ 115 w 1689"/>
              <a:gd name="connsiteY4" fmla="*/ 3492441 h 3568641"/>
              <a:gd name="connsiteX5" fmla="*/ 65 w 1689"/>
              <a:gd name="connsiteY5" fmla="*/ 3568641 h 3568641"/>
              <a:gd name="connsiteX0" fmla="*/ 0 w 1689"/>
              <a:gd name="connsiteY0" fmla="*/ 2578041 h 4406841"/>
              <a:gd name="connsiteX1" fmla="*/ 1689 w 1689"/>
              <a:gd name="connsiteY1" fmla="*/ 0 h 4406841"/>
              <a:gd name="connsiteX2" fmla="*/ 65 w 1689"/>
              <a:gd name="connsiteY2" fmla="*/ 2578041 h 4406841"/>
              <a:gd name="connsiteX3" fmla="*/ 65 w 1689"/>
              <a:gd name="connsiteY3" fmla="*/ 3416241 h 4406841"/>
              <a:gd name="connsiteX4" fmla="*/ 115 w 1689"/>
              <a:gd name="connsiteY4" fmla="*/ 3492441 h 4406841"/>
              <a:gd name="connsiteX5" fmla="*/ 65 w 1689"/>
              <a:gd name="connsiteY5" fmla="*/ 3568641 h 4406841"/>
              <a:gd name="connsiteX6" fmla="*/ 65 w 1689"/>
              <a:gd name="connsiteY6" fmla="*/ 4406841 h 4406841"/>
              <a:gd name="connsiteX0" fmla="*/ 0 w 1689"/>
              <a:gd name="connsiteY0" fmla="*/ 2578041 h 4406841"/>
              <a:gd name="connsiteX1" fmla="*/ 1689 w 1689"/>
              <a:gd name="connsiteY1" fmla="*/ 0 h 4406841"/>
              <a:gd name="connsiteX2" fmla="*/ 65 w 1689"/>
              <a:gd name="connsiteY2" fmla="*/ 2578041 h 4406841"/>
              <a:gd name="connsiteX3" fmla="*/ 65 w 1689"/>
              <a:gd name="connsiteY3" fmla="*/ 3416241 h 4406841"/>
              <a:gd name="connsiteX4" fmla="*/ 115 w 1689"/>
              <a:gd name="connsiteY4" fmla="*/ 3492441 h 4406841"/>
              <a:gd name="connsiteX5" fmla="*/ 65 w 1689"/>
              <a:gd name="connsiteY5" fmla="*/ 3568641 h 4406841"/>
              <a:gd name="connsiteX6" fmla="*/ 65 w 1689"/>
              <a:gd name="connsiteY6" fmla="*/ 4406841 h 4406841"/>
              <a:gd name="connsiteX7" fmla="*/ 0 w 1689"/>
              <a:gd name="connsiteY7" fmla="*/ 4406841 h 4406841"/>
              <a:gd name="connsiteX0" fmla="*/ 0 w 1689"/>
              <a:gd name="connsiteY0" fmla="*/ 2578041 h 4406841"/>
              <a:gd name="connsiteX1" fmla="*/ 1689 w 1689"/>
              <a:gd name="connsiteY1" fmla="*/ 0 h 4406841"/>
              <a:gd name="connsiteX2" fmla="*/ 65 w 1689"/>
              <a:gd name="connsiteY2" fmla="*/ 2578041 h 4406841"/>
              <a:gd name="connsiteX3" fmla="*/ 65 w 1689"/>
              <a:gd name="connsiteY3" fmla="*/ 3416241 h 4406841"/>
              <a:gd name="connsiteX4" fmla="*/ 115 w 1689"/>
              <a:gd name="connsiteY4" fmla="*/ 3492441 h 4406841"/>
              <a:gd name="connsiteX5" fmla="*/ 65 w 1689"/>
              <a:gd name="connsiteY5" fmla="*/ 3568641 h 4406841"/>
              <a:gd name="connsiteX6" fmla="*/ 65 w 1689"/>
              <a:gd name="connsiteY6" fmla="*/ 4406841 h 4406841"/>
              <a:gd name="connsiteX7" fmla="*/ 0 w 1689"/>
              <a:gd name="connsiteY7" fmla="*/ 4406841 h 4406841"/>
              <a:gd name="connsiteX0" fmla="*/ 0 w 115"/>
              <a:gd name="connsiteY0" fmla="*/ 0 h 1828800"/>
              <a:gd name="connsiteX1" fmla="*/ 65 w 115"/>
              <a:gd name="connsiteY1" fmla="*/ 0 h 1828800"/>
              <a:gd name="connsiteX2" fmla="*/ 65 w 115"/>
              <a:gd name="connsiteY2" fmla="*/ 0 h 1828800"/>
              <a:gd name="connsiteX3" fmla="*/ 65 w 115"/>
              <a:gd name="connsiteY3" fmla="*/ 838200 h 1828800"/>
              <a:gd name="connsiteX4" fmla="*/ 115 w 115"/>
              <a:gd name="connsiteY4" fmla="*/ 914400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65 w 115"/>
              <a:gd name="connsiteY3" fmla="*/ 838200 h 1828800"/>
              <a:gd name="connsiteX4" fmla="*/ 115 w 115"/>
              <a:gd name="connsiteY4" fmla="*/ 914400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115 w 115"/>
              <a:gd name="connsiteY4" fmla="*/ 914400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5"/>
              <a:gd name="connsiteY0" fmla="*/ 0 h 1828800"/>
              <a:gd name="connsiteX1" fmla="*/ 64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5"/>
              <a:gd name="connsiteY0" fmla="*/ 0 h 1828800"/>
              <a:gd name="connsiteX1" fmla="*/ 64 w 115"/>
              <a:gd name="connsiteY1" fmla="*/ 0 h 1828800"/>
              <a:gd name="connsiteX2" fmla="*/ 64 w 115"/>
              <a:gd name="connsiteY2" fmla="*/ 841375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5 w 114"/>
              <a:gd name="connsiteY4" fmla="*/ 990599 h 1828800"/>
              <a:gd name="connsiteX5" fmla="*/ 65 w 114"/>
              <a:gd name="connsiteY5" fmla="*/ 1828799 h 1828800"/>
              <a:gd name="connsiteX6" fmla="*/ 0 w 114"/>
              <a:gd name="connsiteY6" fmla="*/ 1828799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5 w 114"/>
              <a:gd name="connsiteY5" fmla="*/ 1828799 h 1828800"/>
              <a:gd name="connsiteX6" fmla="*/ 0 w 114"/>
              <a:gd name="connsiteY6" fmla="*/ 1828799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4 w 114"/>
              <a:gd name="connsiteY5" fmla="*/ 1828800 h 1828800"/>
              <a:gd name="connsiteX6" fmla="*/ 0 w 114"/>
              <a:gd name="connsiteY6" fmla="*/ 1828799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4 w 114"/>
              <a:gd name="connsiteY5" fmla="*/ 1828800 h 1828800"/>
              <a:gd name="connsiteX6" fmla="*/ 0 w 114"/>
              <a:gd name="connsiteY6" fmla="*/ 1828800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4 w 114"/>
              <a:gd name="connsiteY5" fmla="*/ 1828800 h 1828800"/>
              <a:gd name="connsiteX6" fmla="*/ 0 w 114"/>
              <a:gd name="connsiteY6"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0 w 114"/>
              <a:gd name="connsiteY5"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0 w 114"/>
              <a:gd name="connsiteY4" fmla="*/ 1828800 h 1828800"/>
              <a:gd name="connsiteX0" fmla="*/ 0 w 64"/>
              <a:gd name="connsiteY0" fmla="*/ 0 h 1828800"/>
              <a:gd name="connsiteX1" fmla="*/ 64 w 64"/>
              <a:gd name="connsiteY1" fmla="*/ 0 h 1828800"/>
              <a:gd name="connsiteX2" fmla="*/ 64 w 64"/>
              <a:gd name="connsiteY2" fmla="*/ 841375 h 1828800"/>
              <a:gd name="connsiteX3" fmla="*/ 0 w 64"/>
              <a:gd name="connsiteY3" fmla="*/ 1828800 h 1828800"/>
              <a:gd name="connsiteX0" fmla="*/ 0 w 64"/>
              <a:gd name="connsiteY0" fmla="*/ 0 h 1828800"/>
              <a:gd name="connsiteX1" fmla="*/ 64 w 64"/>
              <a:gd name="connsiteY1" fmla="*/ 0 h 1828800"/>
              <a:gd name="connsiteX2" fmla="*/ 0 w 64"/>
              <a:gd name="connsiteY2" fmla="*/ 1828800 h 1828800"/>
              <a:gd name="connsiteX0" fmla="*/ 0 w 0"/>
              <a:gd name="connsiteY0" fmla="*/ 0 h 1828800"/>
              <a:gd name="connsiteX1" fmla="*/ 0 w 0"/>
              <a:gd name="connsiteY1" fmla="*/ 1828800 h 1828800"/>
              <a:gd name="connsiteX0" fmla="*/ 0 w 2490905"/>
              <a:gd name="connsiteY0" fmla="*/ 662105 h 662105"/>
              <a:gd name="connsiteX1" fmla="*/ 2490905 w 2490905"/>
              <a:gd name="connsiteY1" fmla="*/ 0 h 662105"/>
              <a:gd name="connsiteX0" fmla="*/ 0 w 2490905"/>
              <a:gd name="connsiteY0" fmla="*/ 662105 h 662105"/>
              <a:gd name="connsiteX1" fmla="*/ 2490905 w 2490905"/>
              <a:gd name="connsiteY1" fmla="*/ 0 h 662105"/>
              <a:gd name="connsiteX2" fmla="*/ 103189 w 2490905"/>
              <a:gd name="connsiteY2" fmla="*/ 662105 h 662105"/>
              <a:gd name="connsiteX0" fmla="*/ 0 w 2490905"/>
              <a:gd name="connsiteY0" fmla="*/ 662105 h 1500305"/>
              <a:gd name="connsiteX1" fmla="*/ 2490905 w 2490905"/>
              <a:gd name="connsiteY1" fmla="*/ 0 h 1500305"/>
              <a:gd name="connsiteX2" fmla="*/ 103189 w 2490905"/>
              <a:gd name="connsiteY2" fmla="*/ 662105 h 1500305"/>
              <a:gd name="connsiteX3" fmla="*/ 103189 w 2490905"/>
              <a:gd name="connsiteY3" fmla="*/ 1500305 h 1500305"/>
              <a:gd name="connsiteX0" fmla="*/ 0 w 2490905"/>
              <a:gd name="connsiteY0" fmla="*/ 662105 h 1576505"/>
              <a:gd name="connsiteX1" fmla="*/ 2490905 w 2490905"/>
              <a:gd name="connsiteY1" fmla="*/ 0 h 1576505"/>
              <a:gd name="connsiteX2" fmla="*/ 103189 w 2490905"/>
              <a:gd name="connsiteY2" fmla="*/ 662105 h 1576505"/>
              <a:gd name="connsiteX3" fmla="*/ 103189 w 2490905"/>
              <a:gd name="connsiteY3" fmla="*/ 1500305 h 1576505"/>
              <a:gd name="connsiteX4" fmla="*/ 182564 w 2490905"/>
              <a:gd name="connsiteY4" fmla="*/ 1576505 h 1576505"/>
              <a:gd name="connsiteX0" fmla="*/ 0 w 2490905"/>
              <a:gd name="connsiteY0" fmla="*/ 662105 h 1652705"/>
              <a:gd name="connsiteX1" fmla="*/ 2490905 w 2490905"/>
              <a:gd name="connsiteY1" fmla="*/ 0 h 1652705"/>
              <a:gd name="connsiteX2" fmla="*/ 103189 w 2490905"/>
              <a:gd name="connsiteY2" fmla="*/ 662105 h 1652705"/>
              <a:gd name="connsiteX3" fmla="*/ 103189 w 2490905"/>
              <a:gd name="connsiteY3" fmla="*/ 1500305 h 1652705"/>
              <a:gd name="connsiteX4" fmla="*/ 182564 w 2490905"/>
              <a:gd name="connsiteY4" fmla="*/ 1576505 h 1652705"/>
              <a:gd name="connsiteX5" fmla="*/ 103189 w 2490905"/>
              <a:gd name="connsiteY5" fmla="*/ 1652705 h 1652705"/>
              <a:gd name="connsiteX0" fmla="*/ 0 w 2490905"/>
              <a:gd name="connsiteY0" fmla="*/ 662105 h 2490905"/>
              <a:gd name="connsiteX1" fmla="*/ 2490905 w 2490905"/>
              <a:gd name="connsiteY1" fmla="*/ 0 h 2490905"/>
              <a:gd name="connsiteX2" fmla="*/ 103189 w 2490905"/>
              <a:gd name="connsiteY2" fmla="*/ 662105 h 2490905"/>
              <a:gd name="connsiteX3" fmla="*/ 103189 w 2490905"/>
              <a:gd name="connsiteY3" fmla="*/ 1500305 h 2490905"/>
              <a:gd name="connsiteX4" fmla="*/ 182564 w 2490905"/>
              <a:gd name="connsiteY4" fmla="*/ 1576505 h 2490905"/>
              <a:gd name="connsiteX5" fmla="*/ 103189 w 2490905"/>
              <a:gd name="connsiteY5" fmla="*/ 1652705 h 2490905"/>
              <a:gd name="connsiteX6" fmla="*/ 103189 w 2490905"/>
              <a:gd name="connsiteY6" fmla="*/ 2490905 h 2490905"/>
              <a:gd name="connsiteX0" fmla="*/ 0 w 2490905"/>
              <a:gd name="connsiteY0" fmla="*/ 662105 h 2490905"/>
              <a:gd name="connsiteX1" fmla="*/ 2490905 w 2490905"/>
              <a:gd name="connsiteY1" fmla="*/ 0 h 2490905"/>
              <a:gd name="connsiteX2" fmla="*/ 103189 w 2490905"/>
              <a:gd name="connsiteY2" fmla="*/ 662105 h 2490905"/>
              <a:gd name="connsiteX3" fmla="*/ 103189 w 2490905"/>
              <a:gd name="connsiteY3" fmla="*/ 1500305 h 2490905"/>
              <a:gd name="connsiteX4" fmla="*/ 182564 w 2490905"/>
              <a:gd name="connsiteY4" fmla="*/ 1576505 h 2490905"/>
              <a:gd name="connsiteX5" fmla="*/ 103189 w 2490905"/>
              <a:gd name="connsiteY5" fmla="*/ 1652705 h 2490905"/>
              <a:gd name="connsiteX6" fmla="*/ 103189 w 2490905"/>
              <a:gd name="connsiteY6" fmla="*/ 2490905 h 2490905"/>
              <a:gd name="connsiteX7" fmla="*/ 1 w 2490905"/>
              <a:gd name="connsiteY7" fmla="*/ 2490905 h 2490905"/>
              <a:gd name="connsiteX0" fmla="*/ 0 w 2490904"/>
              <a:gd name="connsiteY0" fmla="*/ 662105 h 2490905"/>
              <a:gd name="connsiteX1" fmla="*/ 2490904 w 2490904"/>
              <a:gd name="connsiteY1" fmla="*/ 0 h 2490905"/>
              <a:gd name="connsiteX2" fmla="*/ 103188 w 2490904"/>
              <a:gd name="connsiteY2" fmla="*/ 662105 h 2490905"/>
              <a:gd name="connsiteX3" fmla="*/ 103188 w 2490904"/>
              <a:gd name="connsiteY3" fmla="*/ 1500305 h 2490905"/>
              <a:gd name="connsiteX4" fmla="*/ 182563 w 2490904"/>
              <a:gd name="connsiteY4" fmla="*/ 1576505 h 2490905"/>
              <a:gd name="connsiteX5" fmla="*/ 103188 w 2490904"/>
              <a:gd name="connsiteY5" fmla="*/ 1652705 h 2490905"/>
              <a:gd name="connsiteX6" fmla="*/ 103188 w 2490904"/>
              <a:gd name="connsiteY6" fmla="*/ 2490905 h 2490905"/>
              <a:gd name="connsiteX7" fmla="*/ 0 w 2490904"/>
              <a:gd name="connsiteY7" fmla="*/ 2490905 h 2490905"/>
              <a:gd name="connsiteX0" fmla="*/ 0 w 182563"/>
              <a:gd name="connsiteY0" fmla="*/ 0 h 1828800"/>
              <a:gd name="connsiteX1" fmla="*/ 103187 w 182563"/>
              <a:gd name="connsiteY1" fmla="*/ 0 h 1828800"/>
              <a:gd name="connsiteX2" fmla="*/ 103188 w 182563"/>
              <a:gd name="connsiteY2" fmla="*/ 0 h 1828800"/>
              <a:gd name="connsiteX3" fmla="*/ 103188 w 182563"/>
              <a:gd name="connsiteY3" fmla="*/ 838200 h 1828800"/>
              <a:gd name="connsiteX4" fmla="*/ 182563 w 182563"/>
              <a:gd name="connsiteY4" fmla="*/ 914400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03188 w 182563"/>
              <a:gd name="connsiteY3" fmla="*/ 838200 h 1828800"/>
              <a:gd name="connsiteX4" fmla="*/ 182563 w 182563"/>
              <a:gd name="connsiteY4" fmla="*/ 914400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82563 w 182563"/>
              <a:gd name="connsiteY4" fmla="*/ 914400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2563"/>
              <a:gd name="connsiteY0" fmla="*/ 0 h 1828800"/>
              <a:gd name="connsiteX1" fmla="*/ 102299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2563"/>
              <a:gd name="connsiteY0" fmla="*/ 0 h 1828800"/>
              <a:gd name="connsiteX1" fmla="*/ 102299 w 182563"/>
              <a:gd name="connsiteY1" fmla="*/ 0 h 1828800"/>
              <a:gd name="connsiteX2" fmla="*/ 102299 w 182563"/>
              <a:gd name="connsiteY2" fmla="*/ 841375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3188 w 180989"/>
              <a:gd name="connsiteY4" fmla="*/ 990599 h 1828800"/>
              <a:gd name="connsiteX5" fmla="*/ 103188 w 180989"/>
              <a:gd name="connsiteY5" fmla="*/ 1828799 h 1828800"/>
              <a:gd name="connsiteX6" fmla="*/ 0 w 180989"/>
              <a:gd name="connsiteY6" fmla="*/ 1828799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3188 w 180989"/>
              <a:gd name="connsiteY5" fmla="*/ 1828799 h 1828800"/>
              <a:gd name="connsiteX6" fmla="*/ 0 w 180989"/>
              <a:gd name="connsiteY6" fmla="*/ 1828799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2299 w 180989"/>
              <a:gd name="connsiteY5" fmla="*/ 1828800 h 1828800"/>
              <a:gd name="connsiteX6" fmla="*/ 0 w 180989"/>
              <a:gd name="connsiteY6" fmla="*/ 1828799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2299 w 180989"/>
              <a:gd name="connsiteY5" fmla="*/ 1828800 h 1828800"/>
              <a:gd name="connsiteX6" fmla="*/ 0 w 180989"/>
              <a:gd name="connsiteY6" fmla="*/ 1828800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2299 w 180989"/>
              <a:gd name="connsiteY5" fmla="*/ 1828800 h 1828800"/>
              <a:gd name="connsiteX6" fmla="*/ 0 w 180989"/>
              <a:gd name="connsiteY6"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0 w 180989"/>
              <a:gd name="connsiteY5"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0 w 180989"/>
              <a:gd name="connsiteY4" fmla="*/ 1828800 h 1828800"/>
              <a:gd name="connsiteX0" fmla="*/ 0 w 102299"/>
              <a:gd name="connsiteY0" fmla="*/ 0 h 1828800"/>
              <a:gd name="connsiteX1" fmla="*/ 102299 w 102299"/>
              <a:gd name="connsiteY1" fmla="*/ 0 h 1828800"/>
              <a:gd name="connsiteX2" fmla="*/ 102299 w 102299"/>
              <a:gd name="connsiteY2" fmla="*/ 841375 h 1828800"/>
              <a:gd name="connsiteX3" fmla="*/ 0 w 102299"/>
              <a:gd name="connsiteY3" fmla="*/ 1828800 h 1828800"/>
              <a:gd name="connsiteX0" fmla="*/ 0 w 102299"/>
              <a:gd name="connsiteY0" fmla="*/ 0 h 1828800"/>
              <a:gd name="connsiteX1" fmla="*/ 102299 w 102299"/>
              <a:gd name="connsiteY1" fmla="*/ 0 h 1828800"/>
              <a:gd name="connsiteX2" fmla="*/ 0 w 102299"/>
              <a:gd name="connsiteY2" fmla="*/ 1828800 h 1828800"/>
              <a:gd name="connsiteX0" fmla="*/ 0 w 0"/>
              <a:gd name="connsiteY0" fmla="*/ 0 h 1828800"/>
              <a:gd name="connsiteX1" fmla="*/ 0 w 0"/>
              <a:gd name="connsiteY1" fmla="*/ 1828800 h 1828800"/>
              <a:gd name="connsiteX0" fmla="*/ 0 w 10280162"/>
              <a:gd name="connsiteY0" fmla="*/ 882488 h 882488"/>
              <a:gd name="connsiteX1" fmla="*/ 10280162 w 10280162"/>
              <a:gd name="connsiteY1" fmla="*/ 0 h 882488"/>
              <a:gd name="connsiteX0" fmla="*/ 0 w 10280162"/>
              <a:gd name="connsiteY0" fmla="*/ 882488 h 882488"/>
              <a:gd name="connsiteX1" fmla="*/ 10280162 w 10280162"/>
              <a:gd name="connsiteY1" fmla="*/ 0 h 882488"/>
              <a:gd name="connsiteX2" fmla="*/ 103188 w 10280162"/>
              <a:gd name="connsiteY2" fmla="*/ 882488 h 882488"/>
              <a:gd name="connsiteX0" fmla="*/ 0 w 10280162"/>
              <a:gd name="connsiteY0" fmla="*/ 882488 h 1103555"/>
              <a:gd name="connsiteX1" fmla="*/ 10280162 w 10280162"/>
              <a:gd name="connsiteY1" fmla="*/ 0 h 1103555"/>
              <a:gd name="connsiteX2" fmla="*/ 103188 w 10280162"/>
              <a:gd name="connsiteY2" fmla="*/ 882488 h 1103555"/>
              <a:gd name="connsiteX3" fmla="*/ 103188 w 10280162"/>
              <a:gd name="connsiteY3" fmla="*/ 1103555 h 1103555"/>
              <a:gd name="connsiteX0" fmla="*/ 0 w 10280162"/>
              <a:gd name="connsiteY0" fmla="*/ 882488 h 1123652"/>
              <a:gd name="connsiteX1" fmla="*/ 10280162 w 10280162"/>
              <a:gd name="connsiteY1" fmla="*/ 0 h 1123652"/>
              <a:gd name="connsiteX2" fmla="*/ 103188 w 10280162"/>
              <a:gd name="connsiteY2" fmla="*/ 882488 h 1123652"/>
              <a:gd name="connsiteX3" fmla="*/ 103188 w 10280162"/>
              <a:gd name="connsiteY3" fmla="*/ 1103555 h 1123652"/>
              <a:gd name="connsiteX4" fmla="*/ 182563 w 10280162"/>
              <a:gd name="connsiteY4" fmla="*/ 1123652 h 1123652"/>
              <a:gd name="connsiteX0" fmla="*/ 0 w 10280162"/>
              <a:gd name="connsiteY0" fmla="*/ 882488 h 1143749"/>
              <a:gd name="connsiteX1" fmla="*/ 10280162 w 10280162"/>
              <a:gd name="connsiteY1" fmla="*/ 0 h 1143749"/>
              <a:gd name="connsiteX2" fmla="*/ 103188 w 10280162"/>
              <a:gd name="connsiteY2" fmla="*/ 882488 h 1143749"/>
              <a:gd name="connsiteX3" fmla="*/ 103188 w 10280162"/>
              <a:gd name="connsiteY3" fmla="*/ 1103555 h 1143749"/>
              <a:gd name="connsiteX4" fmla="*/ 182563 w 10280162"/>
              <a:gd name="connsiteY4" fmla="*/ 1123652 h 1143749"/>
              <a:gd name="connsiteX5" fmla="*/ 103188 w 10280162"/>
              <a:gd name="connsiteY5" fmla="*/ 1143749 h 1143749"/>
              <a:gd name="connsiteX0" fmla="*/ 0 w 10280162"/>
              <a:gd name="connsiteY0" fmla="*/ 882488 h 1364816"/>
              <a:gd name="connsiteX1" fmla="*/ 10280162 w 10280162"/>
              <a:gd name="connsiteY1" fmla="*/ 0 h 1364816"/>
              <a:gd name="connsiteX2" fmla="*/ 103188 w 10280162"/>
              <a:gd name="connsiteY2" fmla="*/ 882488 h 1364816"/>
              <a:gd name="connsiteX3" fmla="*/ 103188 w 10280162"/>
              <a:gd name="connsiteY3" fmla="*/ 1103555 h 1364816"/>
              <a:gd name="connsiteX4" fmla="*/ 182563 w 10280162"/>
              <a:gd name="connsiteY4" fmla="*/ 1123652 h 1364816"/>
              <a:gd name="connsiteX5" fmla="*/ 103188 w 10280162"/>
              <a:gd name="connsiteY5" fmla="*/ 1143749 h 1364816"/>
              <a:gd name="connsiteX6" fmla="*/ 103188 w 10280162"/>
              <a:gd name="connsiteY6" fmla="*/ 1364816 h 1364816"/>
              <a:gd name="connsiteX0" fmla="*/ 0 w 10280162"/>
              <a:gd name="connsiteY0" fmla="*/ 882488 h 1364816"/>
              <a:gd name="connsiteX1" fmla="*/ 10280162 w 10280162"/>
              <a:gd name="connsiteY1" fmla="*/ 0 h 1364816"/>
              <a:gd name="connsiteX2" fmla="*/ 103188 w 10280162"/>
              <a:gd name="connsiteY2" fmla="*/ 882488 h 1364816"/>
              <a:gd name="connsiteX3" fmla="*/ 103188 w 10280162"/>
              <a:gd name="connsiteY3" fmla="*/ 1103555 h 1364816"/>
              <a:gd name="connsiteX4" fmla="*/ 182563 w 10280162"/>
              <a:gd name="connsiteY4" fmla="*/ 1123652 h 1364816"/>
              <a:gd name="connsiteX5" fmla="*/ 103188 w 10280162"/>
              <a:gd name="connsiteY5" fmla="*/ 1143749 h 1364816"/>
              <a:gd name="connsiteX6" fmla="*/ 103188 w 10280162"/>
              <a:gd name="connsiteY6" fmla="*/ 1364816 h 1364816"/>
              <a:gd name="connsiteX7" fmla="*/ 0 w 10280162"/>
              <a:gd name="connsiteY7" fmla="*/ 1364815 h 1364816"/>
              <a:gd name="connsiteX0" fmla="*/ 0 w 10280162"/>
              <a:gd name="connsiteY0" fmla="*/ 882488 h 1364816"/>
              <a:gd name="connsiteX1" fmla="*/ 10280162 w 10280162"/>
              <a:gd name="connsiteY1" fmla="*/ 0 h 1364816"/>
              <a:gd name="connsiteX2" fmla="*/ 103188 w 10280162"/>
              <a:gd name="connsiteY2" fmla="*/ 882488 h 1364816"/>
              <a:gd name="connsiteX3" fmla="*/ 103188 w 10280162"/>
              <a:gd name="connsiteY3" fmla="*/ 1103555 h 1364816"/>
              <a:gd name="connsiteX4" fmla="*/ 182563 w 10280162"/>
              <a:gd name="connsiteY4" fmla="*/ 1123652 h 1364816"/>
              <a:gd name="connsiteX5" fmla="*/ 103188 w 10280162"/>
              <a:gd name="connsiteY5" fmla="*/ 1143749 h 1364816"/>
              <a:gd name="connsiteX6" fmla="*/ 103188 w 10280162"/>
              <a:gd name="connsiteY6" fmla="*/ 1364816 h 1364816"/>
              <a:gd name="connsiteX7" fmla="*/ 0 w 10280162"/>
              <a:gd name="connsiteY7" fmla="*/ 1364815 h 1364816"/>
              <a:gd name="connsiteX0" fmla="*/ 0 w 182563"/>
              <a:gd name="connsiteY0" fmla="*/ 0 h 482328"/>
              <a:gd name="connsiteX1" fmla="*/ 103188 w 182563"/>
              <a:gd name="connsiteY1" fmla="*/ 0 h 482328"/>
              <a:gd name="connsiteX2" fmla="*/ 103188 w 182563"/>
              <a:gd name="connsiteY2" fmla="*/ 0 h 482328"/>
              <a:gd name="connsiteX3" fmla="*/ 103188 w 182563"/>
              <a:gd name="connsiteY3" fmla="*/ 221067 h 482328"/>
              <a:gd name="connsiteX4" fmla="*/ 182563 w 182563"/>
              <a:gd name="connsiteY4" fmla="*/ 241164 h 482328"/>
              <a:gd name="connsiteX5" fmla="*/ 103188 w 182563"/>
              <a:gd name="connsiteY5" fmla="*/ 261261 h 482328"/>
              <a:gd name="connsiteX6" fmla="*/ 103188 w 182563"/>
              <a:gd name="connsiteY6" fmla="*/ 482328 h 482328"/>
              <a:gd name="connsiteX7" fmla="*/ 0 w 182563"/>
              <a:gd name="connsiteY7" fmla="*/ 482327 h 482328"/>
              <a:gd name="connsiteX0" fmla="*/ 0 w 182563"/>
              <a:gd name="connsiteY0" fmla="*/ 0 h 482328"/>
              <a:gd name="connsiteX1" fmla="*/ 103188 w 182563"/>
              <a:gd name="connsiteY1" fmla="*/ 0 h 482328"/>
              <a:gd name="connsiteX2" fmla="*/ 103189 w 182563"/>
              <a:gd name="connsiteY2" fmla="*/ 221067 h 482328"/>
              <a:gd name="connsiteX3" fmla="*/ 103188 w 182563"/>
              <a:gd name="connsiteY3" fmla="*/ 221067 h 482328"/>
              <a:gd name="connsiteX4" fmla="*/ 182563 w 182563"/>
              <a:gd name="connsiteY4" fmla="*/ 241164 h 482328"/>
              <a:gd name="connsiteX5" fmla="*/ 103188 w 182563"/>
              <a:gd name="connsiteY5" fmla="*/ 261261 h 482328"/>
              <a:gd name="connsiteX6" fmla="*/ 103188 w 182563"/>
              <a:gd name="connsiteY6" fmla="*/ 482328 h 482328"/>
              <a:gd name="connsiteX7" fmla="*/ 0 w 182563"/>
              <a:gd name="connsiteY7" fmla="*/ 482327 h 482328"/>
              <a:gd name="connsiteX0" fmla="*/ 0 w 182564"/>
              <a:gd name="connsiteY0" fmla="*/ 0 h 482328"/>
              <a:gd name="connsiteX1" fmla="*/ 103188 w 182564"/>
              <a:gd name="connsiteY1" fmla="*/ 0 h 482328"/>
              <a:gd name="connsiteX2" fmla="*/ 103189 w 182564"/>
              <a:gd name="connsiteY2" fmla="*/ 221067 h 482328"/>
              <a:gd name="connsiteX3" fmla="*/ 182564 w 182564"/>
              <a:gd name="connsiteY3" fmla="*/ 241164 h 482328"/>
              <a:gd name="connsiteX4" fmla="*/ 182563 w 182564"/>
              <a:gd name="connsiteY4" fmla="*/ 241164 h 482328"/>
              <a:gd name="connsiteX5" fmla="*/ 103188 w 182564"/>
              <a:gd name="connsiteY5" fmla="*/ 261261 h 482328"/>
              <a:gd name="connsiteX6" fmla="*/ 103188 w 182564"/>
              <a:gd name="connsiteY6" fmla="*/ 482328 h 482328"/>
              <a:gd name="connsiteX7" fmla="*/ 0 w 182564"/>
              <a:gd name="connsiteY7" fmla="*/ 482327 h 482328"/>
              <a:gd name="connsiteX0" fmla="*/ 0 w 182564"/>
              <a:gd name="connsiteY0" fmla="*/ 0 h 482328"/>
              <a:gd name="connsiteX1" fmla="*/ 103188 w 182564"/>
              <a:gd name="connsiteY1" fmla="*/ 0 h 482328"/>
              <a:gd name="connsiteX2" fmla="*/ 103189 w 182564"/>
              <a:gd name="connsiteY2" fmla="*/ 221067 h 482328"/>
              <a:gd name="connsiteX3" fmla="*/ 182564 w 182564"/>
              <a:gd name="connsiteY3" fmla="*/ 241164 h 482328"/>
              <a:gd name="connsiteX4" fmla="*/ 103188 w 182564"/>
              <a:gd name="connsiteY4" fmla="*/ 261261 h 482328"/>
              <a:gd name="connsiteX5" fmla="*/ 103188 w 182564"/>
              <a:gd name="connsiteY5" fmla="*/ 261261 h 482328"/>
              <a:gd name="connsiteX6" fmla="*/ 103188 w 182564"/>
              <a:gd name="connsiteY6" fmla="*/ 482328 h 482328"/>
              <a:gd name="connsiteX7" fmla="*/ 0 w 182564"/>
              <a:gd name="connsiteY7" fmla="*/ 482327 h 482328"/>
              <a:gd name="connsiteX0" fmla="*/ 0 w 182564"/>
              <a:gd name="connsiteY0" fmla="*/ 0 h 482328"/>
              <a:gd name="connsiteX1" fmla="*/ 103188 w 182564"/>
              <a:gd name="connsiteY1" fmla="*/ 0 h 482328"/>
              <a:gd name="connsiteX2" fmla="*/ 103189 w 182564"/>
              <a:gd name="connsiteY2" fmla="*/ 221067 h 482328"/>
              <a:gd name="connsiteX3" fmla="*/ 182564 w 182564"/>
              <a:gd name="connsiteY3" fmla="*/ 241164 h 482328"/>
              <a:gd name="connsiteX4" fmla="*/ 103188 w 182564"/>
              <a:gd name="connsiteY4" fmla="*/ 261261 h 482328"/>
              <a:gd name="connsiteX5" fmla="*/ 103188 w 182564"/>
              <a:gd name="connsiteY5" fmla="*/ 482327 h 482328"/>
              <a:gd name="connsiteX6" fmla="*/ 103188 w 182564"/>
              <a:gd name="connsiteY6" fmla="*/ 482328 h 482328"/>
              <a:gd name="connsiteX7" fmla="*/ 0 w 182564"/>
              <a:gd name="connsiteY7" fmla="*/ 482327 h 482328"/>
              <a:gd name="connsiteX0" fmla="*/ 0 w 182564"/>
              <a:gd name="connsiteY0" fmla="*/ 0 h 482327"/>
              <a:gd name="connsiteX1" fmla="*/ 103188 w 182564"/>
              <a:gd name="connsiteY1" fmla="*/ 0 h 482327"/>
              <a:gd name="connsiteX2" fmla="*/ 103189 w 182564"/>
              <a:gd name="connsiteY2" fmla="*/ 221067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82564"/>
              <a:gd name="connsiteY0" fmla="*/ 0 h 482327"/>
              <a:gd name="connsiteX1" fmla="*/ 103188 w 182564"/>
              <a:gd name="connsiteY1" fmla="*/ 0 h 482327"/>
              <a:gd name="connsiteX2" fmla="*/ 103189 w 182564"/>
              <a:gd name="connsiteY2" fmla="*/ 221067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82564"/>
              <a:gd name="connsiteY0" fmla="*/ 0 h 482327"/>
              <a:gd name="connsiteX1" fmla="*/ 26980 w 182564"/>
              <a:gd name="connsiteY1" fmla="*/ 0 h 482327"/>
              <a:gd name="connsiteX2" fmla="*/ 103189 w 182564"/>
              <a:gd name="connsiteY2" fmla="*/ 221067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82564"/>
              <a:gd name="connsiteY0" fmla="*/ 0 h 482327"/>
              <a:gd name="connsiteX1" fmla="*/ 26980 w 182564"/>
              <a:gd name="connsiteY1" fmla="*/ 0 h 482327"/>
              <a:gd name="connsiteX2" fmla="*/ 26980 w 182564"/>
              <a:gd name="connsiteY2" fmla="*/ 236084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03188"/>
              <a:gd name="connsiteY0" fmla="*/ 0 h 482327"/>
              <a:gd name="connsiteX1" fmla="*/ 26980 w 103188"/>
              <a:gd name="connsiteY1" fmla="*/ 0 h 482327"/>
              <a:gd name="connsiteX2" fmla="*/ 26980 w 103188"/>
              <a:gd name="connsiteY2" fmla="*/ 236084 h 482327"/>
              <a:gd name="connsiteX3" fmla="*/ 47734 w 103188"/>
              <a:gd name="connsiteY3" fmla="*/ 241163 h 482327"/>
              <a:gd name="connsiteX4" fmla="*/ 103188 w 103188"/>
              <a:gd name="connsiteY4" fmla="*/ 261261 h 482327"/>
              <a:gd name="connsiteX5" fmla="*/ 103188 w 103188"/>
              <a:gd name="connsiteY5" fmla="*/ 482327 h 482327"/>
              <a:gd name="connsiteX6" fmla="*/ 0 w 103188"/>
              <a:gd name="connsiteY6" fmla="*/ 482327 h 482327"/>
              <a:gd name="connsiteX7" fmla="*/ 0 w 103188"/>
              <a:gd name="connsiteY7" fmla="*/ 482327 h 482327"/>
              <a:gd name="connsiteX0" fmla="*/ 0 w 103188"/>
              <a:gd name="connsiteY0" fmla="*/ 0 h 482327"/>
              <a:gd name="connsiteX1" fmla="*/ 26980 w 103188"/>
              <a:gd name="connsiteY1" fmla="*/ 0 h 482327"/>
              <a:gd name="connsiteX2" fmla="*/ 26980 w 103188"/>
              <a:gd name="connsiteY2" fmla="*/ 236084 h 482327"/>
              <a:gd name="connsiteX3" fmla="*/ 47734 w 103188"/>
              <a:gd name="connsiteY3" fmla="*/ 241163 h 482327"/>
              <a:gd name="connsiteX4" fmla="*/ 26980 w 103188"/>
              <a:gd name="connsiteY4" fmla="*/ 246243 h 482327"/>
              <a:gd name="connsiteX5" fmla="*/ 103188 w 103188"/>
              <a:gd name="connsiteY5" fmla="*/ 482327 h 482327"/>
              <a:gd name="connsiteX6" fmla="*/ 0 w 103188"/>
              <a:gd name="connsiteY6" fmla="*/ 482327 h 482327"/>
              <a:gd name="connsiteX7" fmla="*/ 0 w 103188"/>
              <a:gd name="connsiteY7"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26980 w 47734"/>
              <a:gd name="connsiteY5" fmla="*/ 482327 h 482327"/>
              <a:gd name="connsiteX6" fmla="*/ 0 w 47734"/>
              <a:gd name="connsiteY6" fmla="*/ 482327 h 482327"/>
              <a:gd name="connsiteX7" fmla="*/ 0 w 47734"/>
              <a:gd name="connsiteY7"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26980 w 47734"/>
              <a:gd name="connsiteY5" fmla="*/ 482327 h 482327"/>
              <a:gd name="connsiteX6" fmla="*/ 0 w 47734"/>
              <a:gd name="connsiteY6" fmla="*/ 482327 h 482327"/>
              <a:gd name="connsiteX7" fmla="*/ 0 w 47734"/>
              <a:gd name="connsiteY7"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26980 w 47734"/>
              <a:gd name="connsiteY5" fmla="*/ 482327 h 482327"/>
              <a:gd name="connsiteX6" fmla="*/ 0 w 47734"/>
              <a:gd name="connsiteY6"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0 w 47734"/>
              <a:gd name="connsiteY5"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0 w 47734"/>
              <a:gd name="connsiteY4" fmla="*/ 482327 h 482327"/>
              <a:gd name="connsiteX0" fmla="*/ 0 w 26980"/>
              <a:gd name="connsiteY0" fmla="*/ 0 h 482327"/>
              <a:gd name="connsiteX1" fmla="*/ 26980 w 26980"/>
              <a:gd name="connsiteY1" fmla="*/ 0 h 482327"/>
              <a:gd name="connsiteX2" fmla="*/ 26980 w 26980"/>
              <a:gd name="connsiteY2" fmla="*/ 236084 h 482327"/>
              <a:gd name="connsiteX3" fmla="*/ 0 w 26980"/>
              <a:gd name="connsiteY3" fmla="*/ 482327 h 482327"/>
              <a:gd name="connsiteX0" fmla="*/ 0 w 26980"/>
              <a:gd name="connsiteY0" fmla="*/ 0 h 482327"/>
              <a:gd name="connsiteX1" fmla="*/ 26980 w 26980"/>
              <a:gd name="connsiteY1" fmla="*/ 0 h 482327"/>
              <a:gd name="connsiteX2" fmla="*/ 0 w 26980"/>
              <a:gd name="connsiteY2" fmla="*/ 482327 h 482327"/>
              <a:gd name="connsiteX0" fmla="*/ 0 w 0"/>
              <a:gd name="connsiteY0" fmla="*/ 0 h 482327"/>
              <a:gd name="connsiteX1" fmla="*/ 0 w 0"/>
              <a:gd name="connsiteY1" fmla="*/ 482327 h 482327"/>
              <a:gd name="connsiteX0" fmla="*/ 0 w 10280162"/>
              <a:gd name="connsiteY0" fmla="*/ 947821 h 947821"/>
              <a:gd name="connsiteX1" fmla="*/ 10280162 w 10280162"/>
              <a:gd name="connsiteY1" fmla="*/ 0 h 947821"/>
              <a:gd name="connsiteX0" fmla="*/ 0 w 10280162"/>
              <a:gd name="connsiteY0" fmla="*/ 947821 h 947821"/>
              <a:gd name="connsiteX1" fmla="*/ 10280162 w 10280162"/>
              <a:gd name="connsiteY1" fmla="*/ 0 h 947821"/>
              <a:gd name="connsiteX2" fmla="*/ 103188 w 10280162"/>
              <a:gd name="connsiteY2" fmla="*/ 947821 h 947821"/>
              <a:gd name="connsiteX0" fmla="*/ 0 w 10280162"/>
              <a:gd name="connsiteY0" fmla="*/ 947821 h 1064429"/>
              <a:gd name="connsiteX1" fmla="*/ 10280162 w 10280162"/>
              <a:gd name="connsiteY1" fmla="*/ 0 h 1064429"/>
              <a:gd name="connsiteX2" fmla="*/ 103188 w 10280162"/>
              <a:gd name="connsiteY2" fmla="*/ 947821 h 1064429"/>
              <a:gd name="connsiteX3" fmla="*/ 103188 w 10280162"/>
              <a:gd name="connsiteY3" fmla="*/ 1064429 h 1064429"/>
              <a:gd name="connsiteX0" fmla="*/ 0 w 10280162"/>
              <a:gd name="connsiteY0" fmla="*/ 947821 h 1075030"/>
              <a:gd name="connsiteX1" fmla="*/ 10280162 w 10280162"/>
              <a:gd name="connsiteY1" fmla="*/ 0 h 1075030"/>
              <a:gd name="connsiteX2" fmla="*/ 103188 w 10280162"/>
              <a:gd name="connsiteY2" fmla="*/ 947821 h 1075030"/>
              <a:gd name="connsiteX3" fmla="*/ 103188 w 10280162"/>
              <a:gd name="connsiteY3" fmla="*/ 1064429 h 1075030"/>
              <a:gd name="connsiteX4" fmla="*/ 182563 w 10280162"/>
              <a:gd name="connsiteY4" fmla="*/ 1075030 h 1075030"/>
              <a:gd name="connsiteX0" fmla="*/ 0 w 10280162"/>
              <a:gd name="connsiteY0" fmla="*/ 947821 h 1085631"/>
              <a:gd name="connsiteX1" fmla="*/ 10280162 w 10280162"/>
              <a:gd name="connsiteY1" fmla="*/ 0 h 1085631"/>
              <a:gd name="connsiteX2" fmla="*/ 103188 w 10280162"/>
              <a:gd name="connsiteY2" fmla="*/ 947821 h 1085631"/>
              <a:gd name="connsiteX3" fmla="*/ 103188 w 10280162"/>
              <a:gd name="connsiteY3" fmla="*/ 1064429 h 1085631"/>
              <a:gd name="connsiteX4" fmla="*/ 182563 w 10280162"/>
              <a:gd name="connsiteY4" fmla="*/ 1075030 h 1085631"/>
              <a:gd name="connsiteX5" fmla="*/ 103188 w 10280162"/>
              <a:gd name="connsiteY5" fmla="*/ 1085631 h 1085631"/>
              <a:gd name="connsiteX0" fmla="*/ 0 w 10280162"/>
              <a:gd name="connsiteY0" fmla="*/ 947821 h 1202239"/>
              <a:gd name="connsiteX1" fmla="*/ 10280162 w 10280162"/>
              <a:gd name="connsiteY1" fmla="*/ 0 h 1202239"/>
              <a:gd name="connsiteX2" fmla="*/ 103188 w 10280162"/>
              <a:gd name="connsiteY2" fmla="*/ 947821 h 1202239"/>
              <a:gd name="connsiteX3" fmla="*/ 103188 w 10280162"/>
              <a:gd name="connsiteY3" fmla="*/ 1064429 h 1202239"/>
              <a:gd name="connsiteX4" fmla="*/ 182563 w 10280162"/>
              <a:gd name="connsiteY4" fmla="*/ 1075030 h 1202239"/>
              <a:gd name="connsiteX5" fmla="*/ 103188 w 10280162"/>
              <a:gd name="connsiteY5" fmla="*/ 1085631 h 1202239"/>
              <a:gd name="connsiteX6" fmla="*/ 103188 w 10280162"/>
              <a:gd name="connsiteY6" fmla="*/ 1202239 h 1202239"/>
              <a:gd name="connsiteX0" fmla="*/ 0 w 10280162"/>
              <a:gd name="connsiteY0" fmla="*/ 947821 h 1202239"/>
              <a:gd name="connsiteX1" fmla="*/ 10280162 w 10280162"/>
              <a:gd name="connsiteY1" fmla="*/ 0 h 1202239"/>
              <a:gd name="connsiteX2" fmla="*/ 103188 w 10280162"/>
              <a:gd name="connsiteY2" fmla="*/ 947821 h 1202239"/>
              <a:gd name="connsiteX3" fmla="*/ 103188 w 10280162"/>
              <a:gd name="connsiteY3" fmla="*/ 1064429 h 1202239"/>
              <a:gd name="connsiteX4" fmla="*/ 182563 w 10280162"/>
              <a:gd name="connsiteY4" fmla="*/ 1075030 h 1202239"/>
              <a:gd name="connsiteX5" fmla="*/ 103188 w 10280162"/>
              <a:gd name="connsiteY5" fmla="*/ 1085631 h 1202239"/>
              <a:gd name="connsiteX6" fmla="*/ 103188 w 10280162"/>
              <a:gd name="connsiteY6" fmla="*/ 1202239 h 1202239"/>
              <a:gd name="connsiteX7" fmla="*/ 0 w 10280162"/>
              <a:gd name="connsiteY7" fmla="*/ 1202239 h 1202239"/>
              <a:gd name="connsiteX0" fmla="*/ 0 w 10280162"/>
              <a:gd name="connsiteY0" fmla="*/ 947821 h 1202239"/>
              <a:gd name="connsiteX1" fmla="*/ 10280162 w 10280162"/>
              <a:gd name="connsiteY1" fmla="*/ 0 h 1202239"/>
              <a:gd name="connsiteX2" fmla="*/ 103188 w 10280162"/>
              <a:gd name="connsiteY2" fmla="*/ 947821 h 1202239"/>
              <a:gd name="connsiteX3" fmla="*/ 103188 w 10280162"/>
              <a:gd name="connsiteY3" fmla="*/ 1064429 h 1202239"/>
              <a:gd name="connsiteX4" fmla="*/ 182563 w 10280162"/>
              <a:gd name="connsiteY4" fmla="*/ 1075030 h 1202239"/>
              <a:gd name="connsiteX5" fmla="*/ 103188 w 10280162"/>
              <a:gd name="connsiteY5" fmla="*/ 1085631 h 1202239"/>
              <a:gd name="connsiteX6" fmla="*/ 103188 w 10280162"/>
              <a:gd name="connsiteY6" fmla="*/ 1202239 h 1202239"/>
              <a:gd name="connsiteX7" fmla="*/ 0 w 10280162"/>
              <a:gd name="connsiteY7" fmla="*/ 1202239 h 1202239"/>
              <a:gd name="connsiteX0" fmla="*/ 0 w 182563"/>
              <a:gd name="connsiteY0" fmla="*/ 0 h 254418"/>
              <a:gd name="connsiteX1" fmla="*/ 103188 w 182563"/>
              <a:gd name="connsiteY1" fmla="*/ 0 h 254418"/>
              <a:gd name="connsiteX2" fmla="*/ 103188 w 182563"/>
              <a:gd name="connsiteY2" fmla="*/ 0 h 254418"/>
              <a:gd name="connsiteX3" fmla="*/ 103188 w 182563"/>
              <a:gd name="connsiteY3" fmla="*/ 116608 h 254418"/>
              <a:gd name="connsiteX4" fmla="*/ 182563 w 182563"/>
              <a:gd name="connsiteY4" fmla="*/ 127209 h 254418"/>
              <a:gd name="connsiteX5" fmla="*/ 103188 w 182563"/>
              <a:gd name="connsiteY5" fmla="*/ 137810 h 254418"/>
              <a:gd name="connsiteX6" fmla="*/ 103188 w 182563"/>
              <a:gd name="connsiteY6" fmla="*/ 254418 h 254418"/>
              <a:gd name="connsiteX7" fmla="*/ 0 w 182563"/>
              <a:gd name="connsiteY7" fmla="*/ 254418 h 254418"/>
              <a:gd name="connsiteX0" fmla="*/ 0 w 182563"/>
              <a:gd name="connsiteY0" fmla="*/ 0 h 254418"/>
              <a:gd name="connsiteX1" fmla="*/ 103188 w 182563"/>
              <a:gd name="connsiteY1" fmla="*/ 0 h 254418"/>
              <a:gd name="connsiteX2" fmla="*/ 103189 w 182563"/>
              <a:gd name="connsiteY2" fmla="*/ 116608 h 254418"/>
              <a:gd name="connsiteX3" fmla="*/ 103188 w 182563"/>
              <a:gd name="connsiteY3" fmla="*/ 116608 h 254418"/>
              <a:gd name="connsiteX4" fmla="*/ 182563 w 182563"/>
              <a:gd name="connsiteY4" fmla="*/ 127209 h 254418"/>
              <a:gd name="connsiteX5" fmla="*/ 103188 w 182563"/>
              <a:gd name="connsiteY5" fmla="*/ 137810 h 254418"/>
              <a:gd name="connsiteX6" fmla="*/ 103188 w 182563"/>
              <a:gd name="connsiteY6" fmla="*/ 254418 h 254418"/>
              <a:gd name="connsiteX7" fmla="*/ 0 w 182563"/>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82563 w 182564"/>
              <a:gd name="connsiteY4" fmla="*/ 127209 h 254418"/>
              <a:gd name="connsiteX5" fmla="*/ 103188 w 182564"/>
              <a:gd name="connsiteY5" fmla="*/ 137810 h 254418"/>
              <a:gd name="connsiteX6" fmla="*/ 103188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137810 h 254418"/>
              <a:gd name="connsiteX6" fmla="*/ 103188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103188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82564"/>
              <a:gd name="connsiteY0" fmla="*/ 0 h 254418"/>
              <a:gd name="connsiteX1" fmla="*/ 53960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82564"/>
              <a:gd name="connsiteY0" fmla="*/ 0 h 254418"/>
              <a:gd name="connsiteX1" fmla="*/ 53960 w 182564"/>
              <a:gd name="connsiteY1" fmla="*/ 0 h 254418"/>
              <a:gd name="connsiteX2" fmla="*/ 53960 w 182564"/>
              <a:gd name="connsiteY2" fmla="*/ 121850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03188"/>
              <a:gd name="connsiteY0" fmla="*/ 0 h 254418"/>
              <a:gd name="connsiteX1" fmla="*/ 53960 w 103188"/>
              <a:gd name="connsiteY1" fmla="*/ 0 h 254418"/>
              <a:gd name="connsiteX2" fmla="*/ 53960 w 103188"/>
              <a:gd name="connsiteY2" fmla="*/ 121850 h 254418"/>
              <a:gd name="connsiteX3" fmla="*/ 95468 w 103188"/>
              <a:gd name="connsiteY3" fmla="*/ 127209 h 254418"/>
              <a:gd name="connsiteX4" fmla="*/ 103188 w 103188"/>
              <a:gd name="connsiteY4" fmla="*/ 137809 h 254418"/>
              <a:gd name="connsiteX5" fmla="*/ 103188 w 103188"/>
              <a:gd name="connsiteY5" fmla="*/ 254418 h 254418"/>
              <a:gd name="connsiteX6" fmla="*/ 0 w 103188"/>
              <a:gd name="connsiteY6" fmla="*/ 254418 h 254418"/>
              <a:gd name="connsiteX7" fmla="*/ 0 w 103188"/>
              <a:gd name="connsiteY7" fmla="*/ 254418 h 254418"/>
              <a:gd name="connsiteX0" fmla="*/ 0 w 103188"/>
              <a:gd name="connsiteY0" fmla="*/ 0 h 254418"/>
              <a:gd name="connsiteX1" fmla="*/ 53960 w 103188"/>
              <a:gd name="connsiteY1" fmla="*/ 0 h 254418"/>
              <a:gd name="connsiteX2" fmla="*/ 53960 w 103188"/>
              <a:gd name="connsiteY2" fmla="*/ 121850 h 254418"/>
              <a:gd name="connsiteX3" fmla="*/ 95468 w 103188"/>
              <a:gd name="connsiteY3" fmla="*/ 127209 h 254418"/>
              <a:gd name="connsiteX4" fmla="*/ 53960 w 103188"/>
              <a:gd name="connsiteY4" fmla="*/ 132568 h 254418"/>
              <a:gd name="connsiteX5" fmla="*/ 103188 w 103188"/>
              <a:gd name="connsiteY5" fmla="*/ 254418 h 254418"/>
              <a:gd name="connsiteX6" fmla="*/ 0 w 103188"/>
              <a:gd name="connsiteY6" fmla="*/ 254418 h 254418"/>
              <a:gd name="connsiteX7" fmla="*/ 0 w 103188"/>
              <a:gd name="connsiteY7"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53960 w 95468"/>
              <a:gd name="connsiteY5" fmla="*/ 254418 h 254418"/>
              <a:gd name="connsiteX6" fmla="*/ 0 w 95468"/>
              <a:gd name="connsiteY6" fmla="*/ 254418 h 254418"/>
              <a:gd name="connsiteX7" fmla="*/ 0 w 95468"/>
              <a:gd name="connsiteY7"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53960 w 95468"/>
              <a:gd name="connsiteY5" fmla="*/ 254418 h 254418"/>
              <a:gd name="connsiteX6" fmla="*/ 0 w 95468"/>
              <a:gd name="connsiteY6" fmla="*/ 254418 h 254418"/>
              <a:gd name="connsiteX7" fmla="*/ 0 w 95468"/>
              <a:gd name="connsiteY7"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53960 w 95468"/>
              <a:gd name="connsiteY5" fmla="*/ 254418 h 254418"/>
              <a:gd name="connsiteX6" fmla="*/ 0 w 95468"/>
              <a:gd name="connsiteY6"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0 w 95468"/>
              <a:gd name="connsiteY5"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0 w 95468"/>
              <a:gd name="connsiteY4" fmla="*/ 254418 h 254418"/>
              <a:gd name="connsiteX0" fmla="*/ 0 w 53960"/>
              <a:gd name="connsiteY0" fmla="*/ 0 h 254418"/>
              <a:gd name="connsiteX1" fmla="*/ 53960 w 53960"/>
              <a:gd name="connsiteY1" fmla="*/ 0 h 254418"/>
              <a:gd name="connsiteX2" fmla="*/ 53960 w 53960"/>
              <a:gd name="connsiteY2" fmla="*/ 121850 h 254418"/>
              <a:gd name="connsiteX3" fmla="*/ 0 w 53960"/>
              <a:gd name="connsiteY3" fmla="*/ 254418 h 254418"/>
              <a:gd name="connsiteX0" fmla="*/ 0 w 53960"/>
              <a:gd name="connsiteY0" fmla="*/ 0 h 254418"/>
              <a:gd name="connsiteX1" fmla="*/ 53960 w 53960"/>
              <a:gd name="connsiteY1" fmla="*/ 0 h 254418"/>
              <a:gd name="connsiteX2" fmla="*/ 0 w 53960"/>
              <a:gd name="connsiteY2" fmla="*/ 254418 h 254418"/>
              <a:gd name="connsiteX0" fmla="*/ 0 w 0"/>
              <a:gd name="connsiteY0" fmla="*/ 0 h 254418"/>
              <a:gd name="connsiteX1" fmla="*/ 0 w 0"/>
              <a:gd name="connsiteY1" fmla="*/ 254418 h 254418"/>
              <a:gd name="connsiteX0" fmla="*/ 0 w 7942561"/>
              <a:gd name="connsiteY0" fmla="*/ 584311 h 584311"/>
              <a:gd name="connsiteX1" fmla="*/ 7942561 w 7942561"/>
              <a:gd name="connsiteY1" fmla="*/ 0 h 584311"/>
              <a:gd name="connsiteX0" fmla="*/ 0 w 7942561"/>
              <a:gd name="connsiteY0" fmla="*/ 584311 h 584311"/>
              <a:gd name="connsiteX1" fmla="*/ 7942561 w 7942561"/>
              <a:gd name="connsiteY1" fmla="*/ 0 h 584311"/>
              <a:gd name="connsiteX2" fmla="*/ 103189 w 7942561"/>
              <a:gd name="connsiteY2" fmla="*/ 584310 h 584311"/>
              <a:gd name="connsiteX0" fmla="*/ 0 w 7942561"/>
              <a:gd name="connsiteY0" fmla="*/ 584311 h 672824"/>
              <a:gd name="connsiteX1" fmla="*/ 7942561 w 7942561"/>
              <a:gd name="connsiteY1" fmla="*/ 0 h 672824"/>
              <a:gd name="connsiteX2" fmla="*/ 103189 w 7942561"/>
              <a:gd name="connsiteY2" fmla="*/ 584310 h 672824"/>
              <a:gd name="connsiteX3" fmla="*/ 103189 w 7942561"/>
              <a:gd name="connsiteY3" fmla="*/ 672824 h 672824"/>
              <a:gd name="connsiteX0" fmla="*/ 0 w 7942561"/>
              <a:gd name="connsiteY0" fmla="*/ 584311 h 680870"/>
              <a:gd name="connsiteX1" fmla="*/ 7942561 w 7942561"/>
              <a:gd name="connsiteY1" fmla="*/ 0 h 680870"/>
              <a:gd name="connsiteX2" fmla="*/ 103189 w 7942561"/>
              <a:gd name="connsiteY2" fmla="*/ 584310 h 680870"/>
              <a:gd name="connsiteX3" fmla="*/ 103189 w 7942561"/>
              <a:gd name="connsiteY3" fmla="*/ 672824 h 680870"/>
              <a:gd name="connsiteX4" fmla="*/ 182564 w 7942561"/>
              <a:gd name="connsiteY4" fmla="*/ 680870 h 680870"/>
              <a:gd name="connsiteX0" fmla="*/ 0 w 7942561"/>
              <a:gd name="connsiteY0" fmla="*/ 584311 h 688917"/>
              <a:gd name="connsiteX1" fmla="*/ 7942561 w 7942561"/>
              <a:gd name="connsiteY1" fmla="*/ 0 h 688917"/>
              <a:gd name="connsiteX2" fmla="*/ 103189 w 7942561"/>
              <a:gd name="connsiteY2" fmla="*/ 584310 h 688917"/>
              <a:gd name="connsiteX3" fmla="*/ 103189 w 7942561"/>
              <a:gd name="connsiteY3" fmla="*/ 672824 h 688917"/>
              <a:gd name="connsiteX4" fmla="*/ 182564 w 7942561"/>
              <a:gd name="connsiteY4" fmla="*/ 680870 h 688917"/>
              <a:gd name="connsiteX5" fmla="*/ 103189 w 7942561"/>
              <a:gd name="connsiteY5" fmla="*/ 688917 h 688917"/>
              <a:gd name="connsiteX0" fmla="*/ 0 w 7942561"/>
              <a:gd name="connsiteY0" fmla="*/ 584311 h 777430"/>
              <a:gd name="connsiteX1" fmla="*/ 7942561 w 7942561"/>
              <a:gd name="connsiteY1" fmla="*/ 0 h 777430"/>
              <a:gd name="connsiteX2" fmla="*/ 103189 w 7942561"/>
              <a:gd name="connsiteY2" fmla="*/ 584310 h 777430"/>
              <a:gd name="connsiteX3" fmla="*/ 103189 w 7942561"/>
              <a:gd name="connsiteY3" fmla="*/ 672824 h 777430"/>
              <a:gd name="connsiteX4" fmla="*/ 182564 w 7942561"/>
              <a:gd name="connsiteY4" fmla="*/ 680870 h 777430"/>
              <a:gd name="connsiteX5" fmla="*/ 103189 w 7942561"/>
              <a:gd name="connsiteY5" fmla="*/ 688917 h 777430"/>
              <a:gd name="connsiteX6" fmla="*/ 103189 w 7942561"/>
              <a:gd name="connsiteY6" fmla="*/ 777430 h 777430"/>
              <a:gd name="connsiteX0" fmla="*/ 0 w 7942561"/>
              <a:gd name="connsiteY0" fmla="*/ 584311 h 777430"/>
              <a:gd name="connsiteX1" fmla="*/ 7942561 w 7942561"/>
              <a:gd name="connsiteY1" fmla="*/ 0 h 777430"/>
              <a:gd name="connsiteX2" fmla="*/ 103189 w 7942561"/>
              <a:gd name="connsiteY2" fmla="*/ 584310 h 777430"/>
              <a:gd name="connsiteX3" fmla="*/ 103189 w 7942561"/>
              <a:gd name="connsiteY3" fmla="*/ 672824 h 777430"/>
              <a:gd name="connsiteX4" fmla="*/ 182564 w 7942561"/>
              <a:gd name="connsiteY4" fmla="*/ 680870 h 777430"/>
              <a:gd name="connsiteX5" fmla="*/ 103189 w 7942561"/>
              <a:gd name="connsiteY5" fmla="*/ 688917 h 777430"/>
              <a:gd name="connsiteX6" fmla="*/ 103189 w 7942561"/>
              <a:gd name="connsiteY6" fmla="*/ 777430 h 777430"/>
              <a:gd name="connsiteX7" fmla="*/ 1 w 7942561"/>
              <a:gd name="connsiteY7" fmla="*/ 777430 h 777430"/>
              <a:gd name="connsiteX0" fmla="*/ 0 w 7942560"/>
              <a:gd name="connsiteY0" fmla="*/ 584310 h 777430"/>
              <a:gd name="connsiteX1" fmla="*/ 7942560 w 7942560"/>
              <a:gd name="connsiteY1" fmla="*/ 0 h 777430"/>
              <a:gd name="connsiteX2" fmla="*/ 103188 w 7942560"/>
              <a:gd name="connsiteY2" fmla="*/ 584310 h 777430"/>
              <a:gd name="connsiteX3" fmla="*/ 103188 w 7942560"/>
              <a:gd name="connsiteY3" fmla="*/ 672824 h 777430"/>
              <a:gd name="connsiteX4" fmla="*/ 182563 w 7942560"/>
              <a:gd name="connsiteY4" fmla="*/ 680870 h 777430"/>
              <a:gd name="connsiteX5" fmla="*/ 103188 w 7942560"/>
              <a:gd name="connsiteY5" fmla="*/ 688917 h 777430"/>
              <a:gd name="connsiteX6" fmla="*/ 103188 w 7942560"/>
              <a:gd name="connsiteY6" fmla="*/ 777430 h 777430"/>
              <a:gd name="connsiteX7" fmla="*/ 0 w 7942560"/>
              <a:gd name="connsiteY7" fmla="*/ 777430 h 777430"/>
              <a:gd name="connsiteX0" fmla="*/ 0 w 182563"/>
              <a:gd name="connsiteY0" fmla="*/ 0 h 193120"/>
              <a:gd name="connsiteX1" fmla="*/ 103187 w 182563"/>
              <a:gd name="connsiteY1" fmla="*/ 0 h 193120"/>
              <a:gd name="connsiteX2" fmla="*/ 103188 w 182563"/>
              <a:gd name="connsiteY2" fmla="*/ 0 h 193120"/>
              <a:gd name="connsiteX3" fmla="*/ 103188 w 182563"/>
              <a:gd name="connsiteY3" fmla="*/ 88514 h 193120"/>
              <a:gd name="connsiteX4" fmla="*/ 182563 w 182563"/>
              <a:gd name="connsiteY4" fmla="*/ 96560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03188 w 182563"/>
              <a:gd name="connsiteY3" fmla="*/ 88514 h 193120"/>
              <a:gd name="connsiteX4" fmla="*/ 182563 w 182563"/>
              <a:gd name="connsiteY4" fmla="*/ 96560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82563 w 182563"/>
              <a:gd name="connsiteY4" fmla="*/ 96560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82563"/>
              <a:gd name="connsiteY0" fmla="*/ 0 h 193120"/>
              <a:gd name="connsiteX1" fmla="*/ 77650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82563"/>
              <a:gd name="connsiteY0" fmla="*/ 0 h 193120"/>
              <a:gd name="connsiteX1" fmla="*/ 77650 w 182563"/>
              <a:gd name="connsiteY1" fmla="*/ 0 h 193120"/>
              <a:gd name="connsiteX2" fmla="*/ 77650 w 182563"/>
              <a:gd name="connsiteY2" fmla="*/ 90707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103188 w 137383"/>
              <a:gd name="connsiteY4" fmla="*/ 104607 h 193120"/>
              <a:gd name="connsiteX5" fmla="*/ 103188 w 137383"/>
              <a:gd name="connsiteY5" fmla="*/ 193120 h 193120"/>
              <a:gd name="connsiteX6" fmla="*/ 0 w 137383"/>
              <a:gd name="connsiteY6" fmla="*/ 193120 h 193120"/>
              <a:gd name="connsiteX7" fmla="*/ 0 w 13738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77651 w 137383"/>
              <a:gd name="connsiteY4" fmla="*/ 102413 h 193120"/>
              <a:gd name="connsiteX5" fmla="*/ 103188 w 137383"/>
              <a:gd name="connsiteY5" fmla="*/ 193120 h 193120"/>
              <a:gd name="connsiteX6" fmla="*/ 0 w 137383"/>
              <a:gd name="connsiteY6" fmla="*/ 193120 h 193120"/>
              <a:gd name="connsiteX7" fmla="*/ 0 w 13738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77651 w 137383"/>
              <a:gd name="connsiteY4" fmla="*/ 102413 h 193120"/>
              <a:gd name="connsiteX5" fmla="*/ 77651 w 137383"/>
              <a:gd name="connsiteY5" fmla="*/ 193120 h 193120"/>
              <a:gd name="connsiteX6" fmla="*/ 0 w 137383"/>
              <a:gd name="connsiteY6" fmla="*/ 193120 h 193120"/>
              <a:gd name="connsiteX7" fmla="*/ 0 w 13738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77651 w 137383"/>
              <a:gd name="connsiteY4" fmla="*/ 102413 h 193120"/>
              <a:gd name="connsiteX5" fmla="*/ 77651 w 137383"/>
              <a:gd name="connsiteY5" fmla="*/ 193120 h 193120"/>
              <a:gd name="connsiteX6" fmla="*/ 1 w 137383"/>
              <a:gd name="connsiteY6" fmla="*/ 193120 h 193120"/>
              <a:gd name="connsiteX7" fmla="*/ 0 w 137383"/>
              <a:gd name="connsiteY7" fmla="*/ 193120 h 193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7383" h="193120">
                <a:moveTo>
                  <a:pt x="0" y="0"/>
                </a:moveTo>
                <a:lnTo>
                  <a:pt x="77650" y="0"/>
                </a:lnTo>
                <a:lnTo>
                  <a:pt x="77650" y="90707"/>
                </a:lnTo>
                <a:lnTo>
                  <a:pt x="137383" y="96560"/>
                </a:lnTo>
                <a:lnTo>
                  <a:pt x="77651" y="102413"/>
                </a:lnTo>
                <a:lnTo>
                  <a:pt x="77651" y="193120"/>
                </a:lnTo>
                <a:lnTo>
                  <a:pt x="1" y="193120"/>
                </a:lnTo>
                <a:lnTo>
                  <a:pt x="0" y="19312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673">
              <a:latin typeface="+mn-lt"/>
            </a:endParaRPr>
          </a:p>
        </p:txBody>
      </p:sp>
      <p:grpSp>
        <p:nvGrpSpPr>
          <p:cNvPr id="57" name="Flow" hidden="1"/>
          <p:cNvGrpSpPr/>
          <p:nvPr>
            <p:custDataLst>
              <p:tags r:id="rId7"/>
            </p:custDataLst>
          </p:nvPr>
        </p:nvGrpSpPr>
        <p:grpSpPr bwMode="gray">
          <a:xfrm>
            <a:off x="2372397" y="2520657"/>
            <a:ext cx="1456380" cy="579428"/>
            <a:chOff x="5905500" y="3124200"/>
            <a:chExt cx="1828800" cy="914400"/>
          </a:xfrm>
          <a:solidFill>
            <a:srgbClr val="337299"/>
          </a:solidFill>
        </p:grpSpPr>
        <p:sp>
          <p:nvSpPr>
            <p:cNvPr id="58" name="Freeform 74"/>
            <p:cNvSpPr/>
            <p:nvPr>
              <p:custDataLst>
                <p:tags r:id="rId13"/>
              </p:custDataLst>
            </p:nvPr>
          </p:nvSpPr>
          <p:spPr bwMode="gray">
            <a:xfrm>
              <a:off x="5905500" y="3124200"/>
              <a:ext cx="1828800" cy="914400"/>
            </a:xfrm>
            <a:custGeom>
              <a:avLst/>
              <a:gdLst>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800" h="914400">
                  <a:moveTo>
                    <a:pt x="0" y="0"/>
                  </a:moveTo>
                  <a:lnTo>
                    <a:pt x="1664208" y="0"/>
                  </a:lnTo>
                  <a:lnTo>
                    <a:pt x="1828800" y="457200"/>
                  </a:lnTo>
                  <a:lnTo>
                    <a:pt x="1664208" y="914400"/>
                  </a:lnTo>
                  <a:lnTo>
                    <a:pt x="0" y="914400"/>
                  </a:lnTo>
                  <a:lnTo>
                    <a:pt x="0" y="457200"/>
                  </a:lnTo>
                  <a:close/>
                </a:path>
              </a:pathLst>
            </a:custGeom>
            <a:grp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73" dirty="0" err="1">
                <a:solidFill>
                  <a:schemeClr val="tx1"/>
                </a:solidFill>
                <a:latin typeface="+mn-lt"/>
              </a:endParaRPr>
            </a:p>
          </p:txBody>
        </p:sp>
        <p:sp>
          <p:nvSpPr>
            <p:cNvPr id="59" name="TextBox 58"/>
            <p:cNvSpPr txBox="1"/>
            <p:nvPr>
              <p:custDataLst>
                <p:tags r:id="rId14"/>
              </p:custDataLst>
            </p:nvPr>
          </p:nvSpPr>
          <p:spPr bwMode="gray">
            <a:xfrm>
              <a:off x="5969000" y="3187700"/>
              <a:ext cx="1524000" cy="7874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defPPr>
                <a:defRPr lang="en-US"/>
              </a:defPPr>
              <a:lvl1pPr marL="0" lvl="0" indent="0" defTabSz="2085080" eaLnBrk="1" hangingPunct="1">
                <a:buClr>
                  <a:schemeClr val="tx2"/>
                </a:buClr>
                <a:defRPr lang="en-US" sz="2800" baseline="0" noProof="0" dirty="0" smtClean="0">
                  <a:latin typeface="+mn-lt"/>
                </a:defRPr>
              </a:lvl1pPr>
              <a:lvl2pPr marL="329184" lvl="1" indent="-329184" defTabSz="2085080" eaLnBrk="1" hangingPunct="1">
                <a:buClr>
                  <a:schemeClr val="tx1"/>
                </a:buClr>
                <a:buSzPct val="125000"/>
                <a:buFont typeface="Arial" panose="020B0604020202020204" pitchFamily="34" charset="0"/>
                <a:buChar char="•"/>
                <a:defRPr lang="en-US" sz="2800" baseline="0" noProof="0" dirty="0" smtClean="0">
                  <a:latin typeface="+mn-lt"/>
                </a:defRPr>
              </a:lvl2pPr>
              <a:lvl3pPr marL="658368" lvl="2" indent="-329184" defTabSz="2085080" eaLnBrk="1" hangingPunct="1">
                <a:buClr>
                  <a:schemeClr val="tx1"/>
                </a:buClr>
                <a:buSzPct val="120000"/>
                <a:buFont typeface="Arial" panose="020B0604020202020204" pitchFamily="34" charset="0"/>
                <a:buChar char="–"/>
                <a:defRPr lang="en-US" sz="2800" baseline="0" noProof="0" dirty="0" smtClean="0">
                  <a:latin typeface="+mn-lt"/>
                </a:defRPr>
              </a:lvl3pPr>
              <a:lvl4pPr marL="987552" lvl="3" indent="-329184" defTabSz="2085080" eaLnBrk="1" hangingPunct="1">
                <a:buClr>
                  <a:schemeClr val="tx1"/>
                </a:buClr>
                <a:buSzPct val="125000"/>
                <a:buFont typeface="BundesSans Regular" panose="020B0002030500000203" pitchFamily="34" charset="0"/>
                <a:buChar char="•"/>
                <a:defRPr lang="en-US" sz="2800" baseline="0" noProof="0" dirty="0" smtClean="0">
                  <a:latin typeface="+mn-lt"/>
                </a:defRPr>
              </a:lvl4pPr>
              <a:lvl5pPr marL="1316736" lvl="4" indent="-329184" defTabSz="2085080" eaLnBrk="1" hangingPunct="1">
                <a:buClr>
                  <a:schemeClr val="tx1"/>
                </a:buClr>
                <a:buSzPct val="120000"/>
                <a:buFont typeface="Arial" panose="020B0604020202020204" pitchFamily="34" charset="0"/>
                <a:buChar char="–"/>
                <a:defRPr lang="de-DE" sz="2800" baseline="0" noProof="0" dirty="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buClr>
                  <a:schemeClr val="bg1"/>
                </a:buClr>
              </a:pPr>
              <a:r>
                <a:rPr lang="en-US" sz="673" b="1" dirty="0">
                  <a:solidFill>
                    <a:schemeClr val="bg1"/>
                  </a:solidFill>
                </a:rPr>
                <a:t>Text</a:t>
              </a:r>
            </a:p>
          </p:txBody>
        </p:sp>
      </p:grpSp>
      <p:grpSp>
        <p:nvGrpSpPr>
          <p:cNvPr id="60" name="SplitFlow" hidden="1"/>
          <p:cNvGrpSpPr/>
          <p:nvPr>
            <p:custDataLst>
              <p:tags r:id="rId8"/>
            </p:custDataLst>
          </p:nvPr>
        </p:nvGrpSpPr>
        <p:grpSpPr bwMode="gray">
          <a:xfrm>
            <a:off x="3967982" y="2520657"/>
            <a:ext cx="1455495" cy="579428"/>
            <a:chOff x="114300" y="1269999"/>
            <a:chExt cx="1828800" cy="914400"/>
          </a:xfrm>
          <a:solidFill>
            <a:srgbClr val="337299"/>
          </a:solidFill>
        </p:grpSpPr>
        <p:sp>
          <p:nvSpPr>
            <p:cNvPr id="61" name="Freeform 82"/>
            <p:cNvSpPr/>
            <p:nvPr>
              <p:custDataLst>
                <p:tags r:id="rId9"/>
              </p:custDataLst>
            </p:nvPr>
          </p:nvSpPr>
          <p:spPr bwMode="gray">
            <a:xfrm>
              <a:off x="114300" y="1269999"/>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0" y="0"/>
                  </a:moveTo>
                  <a:lnTo>
                    <a:pt x="1664208" y="0"/>
                  </a:lnTo>
                  <a:lnTo>
                    <a:pt x="1828800" y="457200"/>
                  </a:lnTo>
                  <a:lnTo>
                    <a:pt x="0" y="457200"/>
                  </a:lnTo>
                  <a:close/>
                </a:path>
              </a:pathLst>
            </a:custGeom>
            <a:grp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392" b="1" dirty="0" err="1"/>
            </a:p>
          </p:txBody>
        </p:sp>
        <p:sp>
          <p:nvSpPr>
            <p:cNvPr id="62" name="TextBox 61"/>
            <p:cNvSpPr txBox="1"/>
            <p:nvPr>
              <p:custDataLst>
                <p:tags r:id="rId10"/>
              </p:custDataLst>
            </p:nvPr>
          </p:nvSpPr>
          <p:spPr bwMode="gray">
            <a:xfrm>
              <a:off x="177800" y="1327149"/>
              <a:ext cx="1524000" cy="3429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defPPr>
                <a:defRPr lang="en-US"/>
              </a:defPPr>
              <a:lvl1pPr marL="0" lvl="0" indent="0" defTabSz="2085080" eaLnBrk="1" hangingPunct="1">
                <a:buClr>
                  <a:schemeClr val="bg1"/>
                </a:buClr>
                <a:defRPr sz="2800" b="1"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buClr>
                  <a:schemeClr val="bg1"/>
                </a:buClr>
              </a:pPr>
              <a:r>
                <a:rPr lang="en-US" sz="673" b="1">
                  <a:solidFill>
                    <a:schemeClr val="bg1"/>
                  </a:solidFill>
                </a:rPr>
                <a:t>Text</a:t>
              </a:r>
              <a:endParaRPr lang="en-US" sz="673" b="1" dirty="0">
                <a:solidFill>
                  <a:schemeClr val="bg1"/>
                </a:solidFill>
              </a:endParaRPr>
            </a:p>
          </p:txBody>
        </p:sp>
        <p:sp>
          <p:nvSpPr>
            <p:cNvPr id="63" name="Freeform 84"/>
            <p:cNvSpPr/>
            <p:nvPr>
              <p:custDataLst>
                <p:tags r:id="rId11"/>
              </p:custDataLst>
            </p:nvPr>
          </p:nvSpPr>
          <p:spPr bwMode="gray">
            <a:xfrm>
              <a:off x="114300" y="1727199"/>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30480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0 h 457200"/>
                <a:gd name="connsiteX1" fmla="*/ 1511808 w 1828800"/>
                <a:gd name="connsiteY1" fmla="*/ 457200 h 457200"/>
                <a:gd name="connsiteX2" fmla="*/ 1828800 w 1828800"/>
                <a:gd name="connsiteY2" fmla="*/ 152400 h 457200"/>
                <a:gd name="connsiteX3" fmla="*/ 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15240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0 w 1828800"/>
                <a:gd name="connsiteY3" fmla="*/ 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1828800" y="0"/>
                  </a:moveTo>
                  <a:lnTo>
                    <a:pt x="1664208" y="457200"/>
                  </a:lnTo>
                  <a:lnTo>
                    <a:pt x="0" y="457200"/>
                  </a:lnTo>
                  <a:lnTo>
                    <a:pt x="0" y="0"/>
                  </a:lnTo>
                  <a:close/>
                </a:path>
              </a:pathLst>
            </a:custGeom>
            <a:grp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392" b="1" dirty="0" err="1"/>
            </a:p>
          </p:txBody>
        </p:sp>
        <p:sp>
          <p:nvSpPr>
            <p:cNvPr id="64" name="TextBox 63"/>
            <p:cNvSpPr txBox="1"/>
            <p:nvPr>
              <p:custDataLst>
                <p:tags r:id="rId12"/>
              </p:custDataLst>
            </p:nvPr>
          </p:nvSpPr>
          <p:spPr bwMode="gray">
            <a:xfrm>
              <a:off x="177800" y="1784350"/>
              <a:ext cx="1524000" cy="3429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defPPr>
                <a:defRPr lang="en-US"/>
              </a:defPPr>
              <a:lvl1pPr marL="0" lvl="0" indent="0" defTabSz="2085080" eaLnBrk="1" hangingPunct="1">
                <a:buClr>
                  <a:schemeClr val="bg1"/>
                </a:buClr>
                <a:defRPr sz="2800" b="1"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buClr>
                  <a:schemeClr val="bg1"/>
                </a:buClr>
              </a:pPr>
              <a:r>
                <a:rPr lang="en-US" sz="673" b="1">
                  <a:solidFill>
                    <a:schemeClr val="bg1"/>
                  </a:solidFill>
                </a:rPr>
                <a:t>Text</a:t>
              </a:r>
              <a:endParaRPr lang="en-US" sz="673" b="1" dirty="0">
                <a:solidFill>
                  <a:schemeClr val="bg1"/>
                </a:solidFill>
              </a:endParaRPr>
            </a:p>
          </p:txBody>
        </p:sp>
      </p:grpSp>
      <p:sp>
        <p:nvSpPr>
          <p:cNvPr id="70" name="Oval" hidden="1"/>
          <p:cNvSpPr txBox="1">
            <a:spLocks noChangeArrowheads="1"/>
          </p:cNvSpPr>
          <p:nvPr/>
        </p:nvSpPr>
        <p:spPr bwMode="gray">
          <a:xfrm>
            <a:off x="2370649" y="1410118"/>
            <a:ext cx="1213860" cy="965714"/>
          </a:xfrm>
          <a:prstGeom prst="ellipse">
            <a:avLst/>
          </a:prstGeom>
          <a:solidFill>
            <a:srgbClr val="337299"/>
          </a:solidFill>
          <a:ln w="9525">
            <a:solidFill>
              <a:schemeClr val="tx1"/>
            </a:solidFill>
            <a:miter lim="800000"/>
            <a:headEnd/>
            <a:tailEnd/>
          </a:ln>
          <a:effectLst/>
        </p:spPr>
        <p:txBody>
          <a:bodyPr vert="horz" wrap="square" lIns="35186" tIns="35186" rIns="35186" bIns="35186" numCol="1" anchor="ctr" anchorCtr="0" compatLnSpc="1">
            <a:prstTxWarp prst="textNoShape">
              <a:avLst/>
            </a:prstTxWarp>
            <a:noAutofit/>
          </a:bodyPr>
          <a:lstStyle>
            <a:lvl1pPr marL="0" lvl="0" indent="0" defTabSz="2085080" eaLnBrk="1" hangingPunct="1">
              <a:buClr>
                <a:schemeClr val="tx2"/>
              </a:buClr>
              <a:defRPr lang="en-US" sz="2800" baseline="0" noProof="0" dirty="0" smtClean="0">
                <a:latin typeface="+mn-lt"/>
              </a:defRPr>
            </a:lvl1pPr>
            <a:lvl2pPr marL="329184" lvl="1" indent="-329184" defTabSz="2085080" eaLnBrk="1" hangingPunct="1">
              <a:buClr>
                <a:schemeClr val="tx1"/>
              </a:buClr>
              <a:buSzPct val="125000"/>
              <a:buFont typeface="Arial" panose="020B0604020202020204" pitchFamily="34" charset="0"/>
              <a:buChar char="•"/>
              <a:defRPr lang="en-US" sz="2800" baseline="0" noProof="0" dirty="0" smtClean="0">
                <a:latin typeface="+mn-lt"/>
              </a:defRPr>
            </a:lvl2pPr>
            <a:lvl3pPr marL="658368" lvl="2" indent="-329184" defTabSz="2085080" eaLnBrk="1" hangingPunct="1">
              <a:buClr>
                <a:schemeClr val="tx1"/>
              </a:buClr>
              <a:buSzPct val="120000"/>
              <a:buFont typeface="Arial" panose="020B0604020202020204" pitchFamily="34" charset="0"/>
              <a:buChar char="–"/>
              <a:defRPr lang="en-US" sz="2800" baseline="0" noProof="0" dirty="0" smtClean="0">
                <a:latin typeface="+mn-lt"/>
              </a:defRPr>
            </a:lvl3pPr>
            <a:lvl4pPr marL="987552" lvl="3" indent="-329184" defTabSz="2085080" eaLnBrk="1" hangingPunct="1">
              <a:buClr>
                <a:schemeClr val="tx1"/>
              </a:buClr>
              <a:buSzPct val="125000"/>
              <a:buFont typeface="BundesSans Regular" panose="020B0002030500000203" pitchFamily="34" charset="0"/>
              <a:buChar char="•"/>
              <a:defRPr lang="en-US" sz="2800" baseline="0" noProof="0" dirty="0" smtClean="0">
                <a:latin typeface="+mn-lt"/>
              </a:defRPr>
            </a:lvl4pPr>
            <a:lvl5pPr marL="1316736" lvl="4" indent="-329184" defTabSz="2085080" eaLnBrk="1" hangingPunct="1">
              <a:buClr>
                <a:schemeClr val="tx1"/>
              </a:buClr>
              <a:buSzPct val="120000"/>
              <a:buFont typeface="Arial" panose="020B0604020202020204" pitchFamily="34" charset="0"/>
              <a:buChar char="–"/>
              <a:defRPr lang="de-DE" sz="2800" baseline="0" noProof="0" dirty="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lgn="ctr">
              <a:buClr>
                <a:schemeClr val="bg1"/>
              </a:buClr>
            </a:pPr>
            <a:r>
              <a:rPr lang="en-US" sz="673">
                <a:solidFill>
                  <a:schemeClr val="bg1"/>
                </a:solidFill>
              </a:rPr>
              <a:t>Text</a:t>
            </a:r>
            <a:endParaRPr lang="en-US" sz="673" dirty="0">
              <a:solidFill>
                <a:schemeClr val="bg1"/>
              </a:solidFill>
            </a:endParaRPr>
          </a:p>
        </p:txBody>
      </p:sp>
      <p:sp>
        <p:nvSpPr>
          <p:cNvPr id="71" name="Rectangle" hidden="1"/>
          <p:cNvSpPr txBox="1">
            <a:spLocks noChangeArrowheads="1"/>
          </p:cNvSpPr>
          <p:nvPr/>
        </p:nvSpPr>
        <p:spPr bwMode="gray">
          <a:xfrm>
            <a:off x="3691814" y="1410118"/>
            <a:ext cx="1213860" cy="965714"/>
          </a:xfrm>
          <a:prstGeom prst="rect">
            <a:avLst/>
          </a:prstGeom>
          <a:solidFill>
            <a:srgbClr val="337299"/>
          </a:solidFill>
          <a:ln w="9525">
            <a:solidFill>
              <a:schemeClr val="tx1"/>
            </a:solidFill>
            <a:miter lim="800000"/>
            <a:headEnd/>
            <a:tailEnd/>
          </a:ln>
          <a:effectLst/>
        </p:spPr>
        <p:txBody>
          <a:bodyPr vert="horz" wrap="square" lIns="35186" tIns="35186" rIns="35186" bIns="35186" numCol="1" anchor="t" anchorCtr="0" compatLnSpc="1">
            <a:prstTxWarp prst="textNoShape">
              <a:avLst/>
            </a:prstTxWarp>
            <a:noAutofit/>
          </a:bodyPr>
          <a:lstStyle>
            <a:defPPr>
              <a:defRPr lang="en-US"/>
            </a:defPPr>
            <a:lvl1pPr marL="0" lvl="0" indent="0" algn="ctr" defTabSz="2085080" eaLnBrk="1" hangingPunct="1">
              <a:buClr>
                <a:schemeClr val="bg1"/>
              </a:buClr>
              <a:defRPr sz="2800"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lgn="l"/>
            <a:r>
              <a:rPr lang="en-US" sz="673"/>
              <a:t>Text</a:t>
            </a:r>
            <a:endParaRPr lang="en-US" sz="673" dirty="0"/>
          </a:p>
        </p:txBody>
      </p:sp>
      <p:sp>
        <p:nvSpPr>
          <p:cNvPr id="72" name="RoundedRectangle" hidden="1"/>
          <p:cNvSpPr txBox="1">
            <a:spLocks noChangeArrowheads="1"/>
          </p:cNvSpPr>
          <p:nvPr/>
        </p:nvSpPr>
        <p:spPr bwMode="gray">
          <a:xfrm>
            <a:off x="5012979" y="1410118"/>
            <a:ext cx="1213860" cy="965714"/>
          </a:xfrm>
          <a:prstGeom prst="roundRect">
            <a:avLst/>
          </a:prstGeom>
          <a:solidFill>
            <a:srgbClr val="337299"/>
          </a:solidFill>
          <a:ln w="9525">
            <a:solidFill>
              <a:schemeClr val="tx1"/>
            </a:solidFill>
            <a:miter lim="800000"/>
            <a:headEnd/>
            <a:tailEnd/>
          </a:ln>
          <a:effectLst/>
        </p:spPr>
        <p:txBody>
          <a:bodyPr vert="horz" wrap="square" lIns="35186" tIns="35186" rIns="35186" bIns="35186" numCol="1" anchor="t" anchorCtr="0" compatLnSpc="1">
            <a:prstTxWarp prst="textNoShape">
              <a:avLst/>
            </a:prstTxWarp>
            <a:noAutofit/>
          </a:bodyPr>
          <a:lstStyle>
            <a:defPPr>
              <a:defRPr lang="en-US"/>
            </a:defPPr>
            <a:lvl1pPr marL="0" lvl="0" indent="0" defTabSz="2085080" eaLnBrk="1" hangingPunct="1">
              <a:buClr>
                <a:schemeClr val="bg1"/>
              </a:buClr>
              <a:defRPr sz="2800"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r>
              <a:rPr lang="en-US" sz="673"/>
              <a:t>Text</a:t>
            </a:r>
            <a:endParaRPr lang="en-US" sz="673" dirty="0"/>
          </a:p>
        </p:txBody>
      </p:sp>
      <p:sp>
        <p:nvSpPr>
          <p:cNvPr id="73" name="Arrow" hidden="1"/>
          <p:cNvSpPr txBox="1">
            <a:spLocks noChangeArrowheads="1"/>
          </p:cNvSpPr>
          <p:nvPr/>
        </p:nvSpPr>
        <p:spPr bwMode="gray">
          <a:xfrm>
            <a:off x="2370649" y="3216094"/>
            <a:ext cx="1456380" cy="579428"/>
          </a:xfrm>
          <a:prstGeom prst="rightArrow">
            <a:avLst>
              <a:gd name="adj1" fmla="val 70000"/>
              <a:gd name="adj2" fmla="val 37678"/>
            </a:avLst>
          </a:prstGeom>
          <a:solidFill>
            <a:srgbClr val="337299"/>
          </a:solidFill>
          <a:ln w="9525">
            <a:solidFill>
              <a:schemeClr val="tx1"/>
            </a:solidFill>
            <a:miter lim="800000"/>
            <a:headEnd/>
            <a:tailEnd/>
          </a:ln>
          <a:effectLst/>
        </p:spPr>
        <p:txBody>
          <a:bodyPr vert="horz" wrap="square" lIns="35186" tIns="35186" rIns="35186" bIns="35186" numCol="1" anchor="ctr" anchorCtr="0" compatLnSpc="1">
            <a:prstTxWarp prst="textNoShape">
              <a:avLst/>
            </a:prstTxWarp>
            <a:noAutofit/>
          </a:bodyPr>
          <a:lstStyle>
            <a:defPPr>
              <a:defRPr lang="en-US"/>
            </a:defPPr>
            <a:lvl1pPr marL="0" lvl="0" indent="0" algn="ctr" defTabSz="2085080" eaLnBrk="1" hangingPunct="1">
              <a:buClr>
                <a:schemeClr val="bg1"/>
              </a:buClr>
              <a:defRPr sz="2800"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lgn="l"/>
            <a:r>
              <a:rPr lang="en-US" sz="673"/>
              <a:t>Text</a:t>
            </a:r>
            <a:endParaRPr lang="en-US" sz="673" dirty="0"/>
          </a:p>
        </p:txBody>
      </p:sp>
    </p:spTree>
    <p:extLst>
      <p:ext uri="{BB962C8B-B14F-4D97-AF65-F5344CB8AC3E}">
        <p14:creationId xmlns:p14="http://schemas.microsoft.com/office/powerpoint/2010/main" val="2359055173"/>
      </p:ext>
    </p:extLst>
  </p:cSld>
  <p:clrMap bg1="lt1" tx1="dk1" bg2="lt2" tx2="dk2" accent1="accent1" accent2="accent2" accent3="accent3" accent4="accent4" accent5="accent5" accent6="accent6" hlink="hlink" folHlink="folHlink"/>
  <p:sldLayoutIdLst>
    <p:sldLayoutId id="2147483724" r:id="rId1"/>
  </p:sldLayoutIdLst>
  <p:hf hdr="0" ftr="0" dt="0"/>
  <p:txStyles>
    <p:titleStyle>
      <a:lvl1pPr algn="ctr" defTabSz="709381" rtl="0" eaLnBrk="1" fontAlgn="base" hangingPunct="1">
        <a:spcBef>
          <a:spcPct val="0"/>
        </a:spcBef>
        <a:spcAft>
          <a:spcPct val="0"/>
        </a:spcAft>
        <a:buClr>
          <a:schemeClr val="bg1"/>
        </a:buClr>
        <a:tabLst>
          <a:tab pos="344760" algn="l"/>
        </a:tabLst>
        <a:defRPr lang="de-DE" sz="1563" b="1" baseline="0" noProof="0" dirty="0" smtClean="0">
          <a:solidFill>
            <a:schemeClr val="bg1"/>
          </a:solidFill>
          <a:latin typeface="+mj-lt"/>
          <a:ea typeface="+mj-ea"/>
          <a:cs typeface="+mj-cs"/>
        </a:defRPr>
      </a:lvl1pPr>
      <a:lvl2pPr algn="l" defTabSz="709381" rtl="0" eaLnBrk="1" fontAlgn="base" hangingPunct="1">
        <a:spcBef>
          <a:spcPct val="0"/>
        </a:spcBef>
        <a:spcAft>
          <a:spcPct val="0"/>
        </a:spcAft>
        <a:defRPr sz="1515" b="1">
          <a:solidFill>
            <a:schemeClr val="tx2"/>
          </a:solidFill>
          <a:latin typeface="Arial" charset="0"/>
        </a:defRPr>
      </a:lvl2pPr>
      <a:lvl3pPr algn="l" defTabSz="709381" rtl="0" eaLnBrk="1" fontAlgn="base" hangingPunct="1">
        <a:spcBef>
          <a:spcPct val="0"/>
        </a:spcBef>
        <a:spcAft>
          <a:spcPct val="0"/>
        </a:spcAft>
        <a:defRPr sz="1515" b="1">
          <a:solidFill>
            <a:schemeClr val="tx2"/>
          </a:solidFill>
          <a:latin typeface="Arial" charset="0"/>
        </a:defRPr>
      </a:lvl3pPr>
      <a:lvl4pPr algn="l" defTabSz="709381" rtl="0" eaLnBrk="1" fontAlgn="base" hangingPunct="1">
        <a:spcBef>
          <a:spcPct val="0"/>
        </a:spcBef>
        <a:spcAft>
          <a:spcPct val="0"/>
        </a:spcAft>
        <a:defRPr sz="1515" b="1">
          <a:solidFill>
            <a:schemeClr val="tx2"/>
          </a:solidFill>
          <a:latin typeface="Arial" charset="0"/>
        </a:defRPr>
      </a:lvl4pPr>
      <a:lvl5pPr algn="l" defTabSz="709381" rtl="0" eaLnBrk="1" fontAlgn="base" hangingPunct="1">
        <a:spcBef>
          <a:spcPct val="0"/>
        </a:spcBef>
        <a:spcAft>
          <a:spcPct val="0"/>
        </a:spcAft>
        <a:defRPr sz="1515" b="1">
          <a:solidFill>
            <a:schemeClr val="tx2"/>
          </a:solidFill>
          <a:latin typeface="Arial" charset="0"/>
        </a:defRPr>
      </a:lvl5pPr>
      <a:lvl6pPr marL="362237" algn="l" defTabSz="709381" rtl="0" eaLnBrk="1" fontAlgn="base" hangingPunct="1">
        <a:spcBef>
          <a:spcPct val="0"/>
        </a:spcBef>
        <a:spcAft>
          <a:spcPct val="0"/>
        </a:spcAft>
        <a:defRPr sz="1515" b="1">
          <a:solidFill>
            <a:schemeClr val="tx2"/>
          </a:solidFill>
          <a:latin typeface="Arial" charset="0"/>
        </a:defRPr>
      </a:lvl6pPr>
      <a:lvl7pPr marL="724475" algn="l" defTabSz="709381" rtl="0" eaLnBrk="1" fontAlgn="base" hangingPunct="1">
        <a:spcBef>
          <a:spcPct val="0"/>
        </a:spcBef>
        <a:spcAft>
          <a:spcPct val="0"/>
        </a:spcAft>
        <a:defRPr sz="1515" b="1">
          <a:solidFill>
            <a:schemeClr val="tx2"/>
          </a:solidFill>
          <a:latin typeface="Arial" charset="0"/>
        </a:defRPr>
      </a:lvl7pPr>
      <a:lvl8pPr marL="1086712" algn="l" defTabSz="709381" rtl="0" eaLnBrk="1" fontAlgn="base" hangingPunct="1">
        <a:spcBef>
          <a:spcPct val="0"/>
        </a:spcBef>
        <a:spcAft>
          <a:spcPct val="0"/>
        </a:spcAft>
        <a:defRPr sz="1515" b="1">
          <a:solidFill>
            <a:schemeClr val="tx2"/>
          </a:solidFill>
          <a:latin typeface="Arial" charset="0"/>
        </a:defRPr>
      </a:lvl8pPr>
      <a:lvl9pPr marL="1448949" algn="l" defTabSz="709381" rtl="0" eaLnBrk="1" fontAlgn="base" hangingPunct="1">
        <a:spcBef>
          <a:spcPct val="0"/>
        </a:spcBef>
        <a:spcAft>
          <a:spcPct val="0"/>
        </a:spcAft>
        <a:defRPr sz="1515" b="1">
          <a:solidFill>
            <a:schemeClr val="tx2"/>
          </a:solidFill>
          <a:latin typeface="Arial" charset="0"/>
        </a:defRPr>
      </a:lvl9pPr>
    </p:titleStyle>
    <p:bodyStyle>
      <a:lvl1pPr marL="0" indent="0" algn="l" defTabSz="709381" rtl="0" eaLnBrk="1" fontAlgn="base" hangingPunct="1">
        <a:spcBef>
          <a:spcPct val="0"/>
        </a:spcBef>
        <a:spcAft>
          <a:spcPct val="0"/>
        </a:spcAft>
        <a:buClr>
          <a:schemeClr val="tx2"/>
        </a:buClr>
        <a:defRPr lang="en-US" sz="673" baseline="0" noProof="0" dirty="0" smtClean="0">
          <a:solidFill>
            <a:schemeClr val="tx1"/>
          </a:solidFill>
          <a:latin typeface="+mn-lt"/>
          <a:ea typeface="+mn-ea"/>
          <a:cs typeface="+mn-cs"/>
        </a:defRPr>
      </a:lvl1pPr>
      <a:lvl2pPr marL="79169" indent="-79169" algn="l" defTabSz="709381" rtl="0" eaLnBrk="1" fontAlgn="base" hangingPunct="1">
        <a:spcBef>
          <a:spcPct val="0"/>
        </a:spcBef>
        <a:spcAft>
          <a:spcPct val="0"/>
        </a:spcAft>
        <a:buClr>
          <a:schemeClr val="tx1"/>
        </a:buClr>
        <a:buSzPct val="125000"/>
        <a:buFont typeface="Arial" panose="020B0604020202020204" pitchFamily="34" charset="0"/>
        <a:buChar char="•"/>
        <a:defRPr lang="en-US" sz="673" baseline="0" noProof="0" dirty="0" smtClean="0">
          <a:solidFill>
            <a:schemeClr val="tx1"/>
          </a:solidFill>
          <a:latin typeface="+mn-lt"/>
        </a:defRPr>
      </a:lvl2pPr>
      <a:lvl3pPr marL="158338" indent="-79169" algn="l" defTabSz="709381" rtl="0" eaLnBrk="1" fontAlgn="base" hangingPunct="1">
        <a:spcBef>
          <a:spcPct val="0"/>
        </a:spcBef>
        <a:spcAft>
          <a:spcPct val="0"/>
        </a:spcAft>
        <a:buClr>
          <a:schemeClr val="tx1"/>
        </a:buClr>
        <a:buSzPct val="120000"/>
        <a:buFont typeface="Arial" panose="020B0604020202020204" pitchFamily="34" charset="0"/>
        <a:buChar char="–"/>
        <a:defRPr lang="en-US" sz="673" baseline="0" noProof="0" dirty="0" smtClean="0">
          <a:solidFill>
            <a:schemeClr val="tx1"/>
          </a:solidFill>
          <a:latin typeface="+mn-lt"/>
        </a:defRPr>
      </a:lvl3pPr>
      <a:lvl4pPr marL="237506" indent="-79169" algn="l" defTabSz="709381" rtl="0" eaLnBrk="1" fontAlgn="base" hangingPunct="1">
        <a:spcBef>
          <a:spcPct val="0"/>
        </a:spcBef>
        <a:spcAft>
          <a:spcPct val="0"/>
        </a:spcAft>
        <a:buClr>
          <a:schemeClr val="tx1"/>
        </a:buClr>
        <a:buSzPct val="125000"/>
        <a:buFont typeface="BundesSans Regular" panose="020B0002030500000203" pitchFamily="34" charset="0"/>
        <a:buChar char="•"/>
        <a:defRPr lang="en-US" sz="673" baseline="0" noProof="0" dirty="0" smtClean="0">
          <a:solidFill>
            <a:schemeClr val="tx1"/>
          </a:solidFill>
          <a:latin typeface="+mn-lt"/>
        </a:defRPr>
      </a:lvl4pPr>
      <a:lvl5pPr marL="316675" indent="-79169" algn="l" defTabSz="709381" rtl="0" eaLnBrk="1" fontAlgn="base" hangingPunct="1">
        <a:spcBef>
          <a:spcPct val="0"/>
        </a:spcBef>
        <a:spcAft>
          <a:spcPct val="0"/>
        </a:spcAft>
        <a:buClr>
          <a:schemeClr val="tx1"/>
        </a:buClr>
        <a:buSzPct val="120000"/>
        <a:buFont typeface="Arial" panose="020B0604020202020204" pitchFamily="34" charset="0"/>
        <a:buChar char="–"/>
        <a:defRPr lang="de-DE" sz="673" baseline="0" noProof="0" dirty="0">
          <a:solidFill>
            <a:schemeClr val="tx1"/>
          </a:solidFill>
          <a:latin typeface="+mn-lt"/>
        </a:defRPr>
      </a:lvl5pPr>
      <a:lvl6pPr marL="594069" indent="-103137" algn="l" defTabSz="709381" rtl="0" eaLnBrk="1" fontAlgn="base" hangingPunct="1">
        <a:spcBef>
          <a:spcPct val="0"/>
        </a:spcBef>
        <a:spcAft>
          <a:spcPct val="0"/>
        </a:spcAft>
        <a:buClr>
          <a:schemeClr val="tx2"/>
        </a:buClr>
        <a:buSzPct val="89000"/>
        <a:buFont typeface="Arial" charset="0"/>
        <a:buChar char="-"/>
        <a:defRPr sz="1275">
          <a:solidFill>
            <a:schemeClr val="tx1"/>
          </a:solidFill>
          <a:latin typeface="+mn-lt"/>
        </a:defRPr>
      </a:lvl6pPr>
      <a:lvl7pPr marL="594069" indent="-103137" algn="l" defTabSz="709381" rtl="0" eaLnBrk="1" fontAlgn="base" hangingPunct="1">
        <a:spcBef>
          <a:spcPct val="0"/>
        </a:spcBef>
        <a:spcAft>
          <a:spcPct val="0"/>
        </a:spcAft>
        <a:buClr>
          <a:schemeClr val="tx2"/>
        </a:buClr>
        <a:buSzPct val="89000"/>
        <a:buFont typeface="Arial" charset="0"/>
        <a:buChar char="-"/>
        <a:defRPr sz="1275">
          <a:solidFill>
            <a:schemeClr val="tx1"/>
          </a:solidFill>
          <a:latin typeface="+mn-lt"/>
        </a:defRPr>
      </a:lvl7pPr>
      <a:lvl8pPr marL="594069" indent="-103137" algn="l" defTabSz="709381" rtl="0" eaLnBrk="1" fontAlgn="base" hangingPunct="1">
        <a:spcBef>
          <a:spcPct val="0"/>
        </a:spcBef>
        <a:spcAft>
          <a:spcPct val="0"/>
        </a:spcAft>
        <a:buClr>
          <a:schemeClr val="tx2"/>
        </a:buClr>
        <a:buSzPct val="89000"/>
        <a:buFont typeface="Arial" charset="0"/>
        <a:buChar char="-"/>
        <a:defRPr sz="1275">
          <a:solidFill>
            <a:schemeClr val="tx1"/>
          </a:solidFill>
          <a:latin typeface="+mn-lt"/>
        </a:defRPr>
      </a:lvl8pPr>
      <a:lvl9pPr marL="594069" indent="-103137" algn="l" defTabSz="709381" rtl="0" eaLnBrk="1" fontAlgn="base" hangingPunct="1">
        <a:spcBef>
          <a:spcPct val="0"/>
        </a:spcBef>
        <a:spcAft>
          <a:spcPct val="0"/>
        </a:spcAft>
        <a:buClr>
          <a:schemeClr val="tx2"/>
        </a:buClr>
        <a:buSzPct val="89000"/>
        <a:buFont typeface="Arial" charset="0"/>
        <a:buChar char="-"/>
        <a:defRPr sz="1275">
          <a:solidFill>
            <a:schemeClr val="tx1"/>
          </a:solidFill>
          <a:latin typeface="+mn-lt"/>
        </a:defRPr>
      </a:lvl9pPr>
    </p:bodyStyle>
    <p:otherStyle>
      <a:defPPr>
        <a:defRPr lang="en-US"/>
      </a:defPPr>
      <a:lvl1pPr marL="0" algn="l" defTabSz="724475" rtl="0" eaLnBrk="1" latinLnBrk="0" hangingPunct="1">
        <a:defRPr sz="1419" kern="1200">
          <a:solidFill>
            <a:schemeClr val="tx1"/>
          </a:solidFill>
          <a:latin typeface="+mn-lt"/>
          <a:ea typeface="+mn-ea"/>
          <a:cs typeface="+mn-cs"/>
        </a:defRPr>
      </a:lvl1pPr>
      <a:lvl2pPr marL="362237" algn="l" defTabSz="724475" rtl="0" eaLnBrk="1" latinLnBrk="0" hangingPunct="1">
        <a:defRPr sz="1419" kern="1200">
          <a:solidFill>
            <a:schemeClr val="tx1"/>
          </a:solidFill>
          <a:latin typeface="+mn-lt"/>
          <a:ea typeface="+mn-ea"/>
          <a:cs typeface="+mn-cs"/>
        </a:defRPr>
      </a:lvl2pPr>
      <a:lvl3pPr marL="724475" algn="l" defTabSz="724475" rtl="0" eaLnBrk="1" latinLnBrk="0" hangingPunct="1">
        <a:defRPr sz="1419" kern="1200">
          <a:solidFill>
            <a:schemeClr val="tx1"/>
          </a:solidFill>
          <a:latin typeface="+mn-lt"/>
          <a:ea typeface="+mn-ea"/>
          <a:cs typeface="+mn-cs"/>
        </a:defRPr>
      </a:lvl3pPr>
      <a:lvl4pPr marL="1086712" algn="l" defTabSz="724475" rtl="0" eaLnBrk="1" latinLnBrk="0" hangingPunct="1">
        <a:defRPr sz="1419" kern="1200">
          <a:solidFill>
            <a:schemeClr val="tx1"/>
          </a:solidFill>
          <a:latin typeface="+mn-lt"/>
          <a:ea typeface="+mn-ea"/>
          <a:cs typeface="+mn-cs"/>
        </a:defRPr>
      </a:lvl4pPr>
      <a:lvl5pPr marL="1448949" algn="l" defTabSz="724475" rtl="0" eaLnBrk="1" latinLnBrk="0" hangingPunct="1">
        <a:defRPr sz="1419" kern="1200">
          <a:solidFill>
            <a:schemeClr val="tx1"/>
          </a:solidFill>
          <a:latin typeface="+mn-lt"/>
          <a:ea typeface="+mn-ea"/>
          <a:cs typeface="+mn-cs"/>
        </a:defRPr>
      </a:lvl5pPr>
      <a:lvl6pPr marL="1811187" algn="l" defTabSz="724475" rtl="0" eaLnBrk="1" latinLnBrk="0" hangingPunct="1">
        <a:defRPr sz="1419" kern="1200">
          <a:solidFill>
            <a:schemeClr val="tx1"/>
          </a:solidFill>
          <a:latin typeface="+mn-lt"/>
          <a:ea typeface="+mn-ea"/>
          <a:cs typeface="+mn-cs"/>
        </a:defRPr>
      </a:lvl6pPr>
      <a:lvl7pPr marL="2173424" algn="l" defTabSz="724475" rtl="0" eaLnBrk="1" latinLnBrk="0" hangingPunct="1">
        <a:defRPr sz="1419" kern="1200">
          <a:solidFill>
            <a:schemeClr val="tx1"/>
          </a:solidFill>
          <a:latin typeface="+mn-lt"/>
          <a:ea typeface="+mn-ea"/>
          <a:cs typeface="+mn-cs"/>
        </a:defRPr>
      </a:lvl7pPr>
      <a:lvl8pPr marL="2535661" algn="l" defTabSz="724475" rtl="0" eaLnBrk="1" latinLnBrk="0" hangingPunct="1">
        <a:defRPr sz="1419" kern="1200">
          <a:solidFill>
            <a:schemeClr val="tx1"/>
          </a:solidFill>
          <a:latin typeface="+mn-lt"/>
          <a:ea typeface="+mn-ea"/>
          <a:cs typeface="+mn-cs"/>
        </a:defRPr>
      </a:lvl8pPr>
      <a:lvl9pPr marL="2897898" algn="l" defTabSz="724475" rtl="0" eaLnBrk="1" latinLnBrk="0" hangingPunct="1">
        <a:defRPr sz="1419"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p:cNvGraphicFramePr>
          <p:nvPr>
            <p:custDataLst>
              <p:tags r:id="rId6"/>
            </p:custDataLst>
          </p:nvPr>
        </p:nvGraphicFramePr>
        <p:xfrm>
          <a:off x="0" y="2"/>
          <a:ext cx="161984" cy="121481"/>
        </p:xfrm>
        <a:graphic>
          <a:graphicData uri="http://schemas.openxmlformats.org/presentationml/2006/ole">
            <mc:AlternateContent xmlns:mc="http://schemas.openxmlformats.org/markup-compatibility/2006">
              <mc:Choice xmlns:v="urn:schemas-microsoft-com:vml" Requires="v">
                <p:oleObj name="think-cell Slide" r:id="rId37" imgW="270" imgH="270" progId="TCLayout.ActiveDocument.1">
                  <p:embed/>
                </p:oleObj>
              </mc:Choice>
              <mc:Fallback>
                <p:oleObj name="think-cell Slide" r:id="rId37" imgW="270" imgH="270" progId="TCLayout.ActiveDocument.1">
                  <p:embed/>
                  <p:pic>
                    <p:nvPicPr>
                      <p:cNvPr id="2" name="Object 1" hidden="1"/>
                      <p:cNvPicPr/>
                      <p:nvPr/>
                    </p:nvPicPr>
                    <p:blipFill>
                      <a:blip r:embed="rId38"/>
                      <a:stretch>
                        <a:fillRect/>
                      </a:stretch>
                    </p:blipFill>
                    <p:spPr>
                      <a:xfrm>
                        <a:off x="0" y="2"/>
                        <a:ext cx="161984" cy="121481"/>
                      </a:xfrm>
                      <a:prstGeom prst="rect">
                        <a:avLst/>
                      </a:prstGeom>
                    </p:spPr>
                  </p:pic>
                </p:oleObj>
              </mc:Fallback>
            </mc:AlternateContent>
          </a:graphicData>
        </a:graphic>
      </p:graphicFrame>
      <p:sp>
        <p:nvSpPr>
          <p:cNvPr id="232" name="Title Placeholder 2">
            <a:extLst>
              <a:ext uri="{FF2B5EF4-FFF2-40B4-BE49-F238E27FC236}">
                <a16:creationId xmlns:a16="http://schemas.microsoft.com/office/drawing/2014/main" id="{C63E4853-76DF-4E82-93F3-1C1797E6782F}"/>
              </a:ext>
            </a:extLst>
          </p:cNvPr>
          <p:cNvSpPr>
            <a:spLocks noGrp="1" noChangeArrowheads="1"/>
          </p:cNvSpPr>
          <p:nvPr>
            <p:ph type="title"/>
          </p:nvPr>
        </p:nvSpPr>
        <p:spPr bwMode="gray">
          <a:xfrm>
            <a:off x="487362" y="285784"/>
            <a:ext cx="832855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endParaRPr lang="de-DE" noProof="0" dirty="0"/>
          </a:p>
        </p:txBody>
      </p:sp>
      <p:sp>
        <p:nvSpPr>
          <p:cNvPr id="231" name="Rectangle 286">
            <a:extLst>
              <a:ext uri="{FF2B5EF4-FFF2-40B4-BE49-F238E27FC236}">
                <a16:creationId xmlns:a16="http://schemas.microsoft.com/office/drawing/2014/main" id="{8BEF51BE-745D-4BFB-A1F7-632A88F4E562}"/>
              </a:ext>
            </a:extLst>
          </p:cNvPr>
          <p:cNvSpPr>
            <a:spLocks noGrp="1" noChangeArrowheads="1"/>
          </p:cNvSpPr>
          <p:nvPr>
            <p:ph type="body" idx="1"/>
          </p:nvPr>
        </p:nvSpPr>
        <p:spPr bwMode="gray">
          <a:xfrm>
            <a:off x="487362" y="1944727"/>
            <a:ext cx="8328552" cy="123110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de-DE" noProof="0"/>
              <a:t>Edit Master text styles</a:t>
            </a:r>
          </a:p>
          <a:p>
            <a:pPr lvl="1"/>
            <a:r>
              <a:rPr lang="de-DE" noProof="0"/>
              <a:t>Second level</a:t>
            </a:r>
          </a:p>
          <a:p>
            <a:pPr lvl="2"/>
            <a:r>
              <a:rPr lang="de-DE" noProof="0"/>
              <a:t>Third level</a:t>
            </a:r>
          </a:p>
          <a:p>
            <a:pPr lvl="3"/>
            <a:r>
              <a:rPr lang="de-DE" noProof="0"/>
              <a:t>Fourth level</a:t>
            </a:r>
          </a:p>
          <a:p>
            <a:pPr lvl="4"/>
            <a:r>
              <a:rPr lang="de-DE" noProof="0"/>
              <a:t>Fifth level</a:t>
            </a:r>
            <a:endParaRPr lang="de-DE" noProof="0" dirty="0"/>
          </a:p>
        </p:txBody>
      </p:sp>
      <p:grpSp>
        <p:nvGrpSpPr>
          <p:cNvPr id="233" name="ACET" hidden="1">
            <a:extLst>
              <a:ext uri="{FF2B5EF4-FFF2-40B4-BE49-F238E27FC236}">
                <a16:creationId xmlns:a16="http://schemas.microsoft.com/office/drawing/2014/main" id="{B7BFAA48-F233-4733-814D-2D34ADF8A94A}"/>
              </a:ext>
            </a:extLst>
          </p:cNvPr>
          <p:cNvGrpSpPr>
            <a:grpSpLocks/>
          </p:cNvGrpSpPr>
          <p:nvPr/>
        </p:nvGrpSpPr>
        <p:grpSpPr bwMode="gray">
          <a:xfrm>
            <a:off x="482332" y="1330760"/>
            <a:ext cx="4350892" cy="510219"/>
            <a:chOff x="915" y="715"/>
            <a:chExt cx="2686" cy="315"/>
          </a:xfrm>
        </p:grpSpPr>
        <p:cxnSp>
          <p:nvCxnSpPr>
            <p:cNvPr id="234" name="AutoShape 249">
              <a:extLst>
                <a:ext uri="{FF2B5EF4-FFF2-40B4-BE49-F238E27FC236}">
                  <a16:creationId xmlns:a16="http://schemas.microsoft.com/office/drawing/2014/main" id="{8E299325-0908-429A-A43C-864ABBC3BF0A}"/>
                </a:ext>
              </a:extLst>
            </p:cNvPr>
            <p:cNvCxnSpPr>
              <a:cxnSpLocks noChangeShapeType="1"/>
              <a:stCxn id="235" idx="4"/>
              <a:endCxn id="235" idx="6"/>
            </p:cNvCxnSpPr>
            <p:nvPr/>
          </p:nvCxnSpPr>
          <p:spPr bwMode="gray">
            <a:xfrm>
              <a:off x="915" y="1030"/>
              <a:ext cx="2686"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5" name="AutoShape 250">
              <a:extLst>
                <a:ext uri="{FF2B5EF4-FFF2-40B4-BE49-F238E27FC236}">
                  <a16:creationId xmlns:a16="http://schemas.microsoft.com/office/drawing/2014/main" id="{67326F4F-D049-4C75-8265-333792AFF1F0}"/>
                </a:ext>
              </a:extLst>
            </p:cNvPr>
            <p:cNvSpPr>
              <a:spLocks noChangeArrowheads="1"/>
            </p:cNvSpPr>
            <p:nvPr/>
          </p:nvSpPr>
          <p:spPr bwMode="gray">
            <a:xfrm>
              <a:off x="915" y="715"/>
              <a:ext cx="2686" cy="315"/>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de-DE" sz="1600" b="1" baseline="0" noProof="0" dirty="0">
                  <a:latin typeface="+mn-lt"/>
                  <a:ea typeface="+mn-ea"/>
                </a:rPr>
                <a:t>Title</a:t>
              </a:r>
            </a:p>
            <a:p>
              <a:r>
                <a:rPr lang="de-DE" sz="1600" baseline="0" noProof="0" dirty="0">
                  <a:solidFill>
                    <a:schemeClr val="tx1"/>
                  </a:solidFill>
                  <a:latin typeface="+mn-lt"/>
                  <a:ea typeface="+mn-ea"/>
                </a:rPr>
                <a:t>Unit </a:t>
              </a:r>
              <a:r>
                <a:rPr lang="de-DE" sz="1600" baseline="0" noProof="0" dirty="0" err="1">
                  <a:solidFill>
                    <a:schemeClr val="tx1"/>
                  </a:solidFill>
                  <a:latin typeface="+mn-lt"/>
                  <a:ea typeface="+mn-ea"/>
                </a:rPr>
                <a:t>of</a:t>
              </a:r>
              <a:r>
                <a:rPr lang="de-DE" sz="1600" baseline="0" noProof="0" dirty="0">
                  <a:solidFill>
                    <a:schemeClr val="tx1"/>
                  </a:solidFill>
                  <a:latin typeface="+mn-lt"/>
                  <a:ea typeface="+mn-ea"/>
                </a:rPr>
                <a:t> </a:t>
              </a:r>
              <a:r>
                <a:rPr lang="de-DE" sz="1600" baseline="0" noProof="0" dirty="0" err="1">
                  <a:solidFill>
                    <a:schemeClr val="tx1"/>
                  </a:solidFill>
                  <a:latin typeface="+mn-lt"/>
                  <a:ea typeface="+mn-ea"/>
                </a:rPr>
                <a:t>measure</a:t>
              </a:r>
              <a:endParaRPr lang="de-DE" sz="1600" baseline="0" noProof="0" dirty="0">
                <a:solidFill>
                  <a:schemeClr val="tx1"/>
                </a:solidFill>
                <a:latin typeface="+mn-lt"/>
                <a:ea typeface="+mn-ea"/>
              </a:endParaRPr>
            </a:p>
          </p:txBody>
        </p:sp>
      </p:grpSp>
      <p:grpSp>
        <p:nvGrpSpPr>
          <p:cNvPr id="236" name="LegendBoxes" hidden="1">
            <a:extLst>
              <a:ext uri="{FF2B5EF4-FFF2-40B4-BE49-F238E27FC236}">
                <a16:creationId xmlns:a16="http://schemas.microsoft.com/office/drawing/2014/main" id="{178CE95F-AAA5-4233-B75E-5AC888A3C7E1}"/>
              </a:ext>
            </a:extLst>
          </p:cNvPr>
          <p:cNvGrpSpPr>
            <a:grpSpLocks/>
          </p:cNvGrpSpPr>
          <p:nvPr/>
        </p:nvGrpSpPr>
        <p:grpSpPr bwMode="gray">
          <a:xfrm>
            <a:off x="7957228" y="705842"/>
            <a:ext cx="853656" cy="1013962"/>
            <a:chOff x="4936" y="176"/>
            <a:chExt cx="527" cy="626"/>
          </a:xfrm>
        </p:grpSpPr>
        <p:sp>
          <p:nvSpPr>
            <p:cNvPr id="237" name="Legend1">
              <a:extLst>
                <a:ext uri="{FF2B5EF4-FFF2-40B4-BE49-F238E27FC236}">
                  <a16:creationId xmlns:a16="http://schemas.microsoft.com/office/drawing/2014/main" id="{FD2954D7-7A55-4DE6-BCB8-CEC5F455FF7E}"/>
                </a:ext>
              </a:extLst>
            </p:cNvPr>
            <p:cNvSpPr>
              <a:spLocks noChangeArrowheads="1"/>
            </p:cNvSpPr>
            <p:nvPr/>
          </p:nvSpPr>
          <p:spPr bwMode="gray">
            <a:xfrm>
              <a:off x="5096" y="176"/>
              <a:ext cx="36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38" name="LegendRectangle1">
              <a:extLst>
                <a:ext uri="{FF2B5EF4-FFF2-40B4-BE49-F238E27FC236}">
                  <a16:creationId xmlns:a16="http://schemas.microsoft.com/office/drawing/2014/main" id="{90715808-B60F-4060-87EB-A373BAF2A808}"/>
                </a:ext>
              </a:extLst>
            </p:cNvPr>
            <p:cNvSpPr>
              <a:spLocks noChangeArrowheads="1"/>
            </p:cNvSpPr>
            <p:nvPr/>
          </p:nvSpPr>
          <p:spPr bwMode="gray">
            <a:xfrm>
              <a:off x="4936" y="182"/>
              <a:ext cx="104" cy="104"/>
            </a:xfrm>
            <a:prstGeom prst="rect">
              <a:avLst/>
            </a:prstGeom>
            <a:solidFill>
              <a:srgbClr val="DCB45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sp>
          <p:nvSpPr>
            <p:cNvPr id="239" name="Legend2">
              <a:extLst>
                <a:ext uri="{FF2B5EF4-FFF2-40B4-BE49-F238E27FC236}">
                  <a16:creationId xmlns:a16="http://schemas.microsoft.com/office/drawing/2014/main" id="{3CED7A6B-0705-47FE-9498-42190C9FE2DD}"/>
                </a:ext>
              </a:extLst>
            </p:cNvPr>
            <p:cNvSpPr>
              <a:spLocks noChangeArrowheads="1"/>
            </p:cNvSpPr>
            <p:nvPr/>
          </p:nvSpPr>
          <p:spPr bwMode="gray">
            <a:xfrm>
              <a:off x="5096" y="346"/>
              <a:ext cx="36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40" name="LegendRectangle2">
              <a:extLst>
                <a:ext uri="{FF2B5EF4-FFF2-40B4-BE49-F238E27FC236}">
                  <a16:creationId xmlns:a16="http://schemas.microsoft.com/office/drawing/2014/main" id="{5D408D83-C3A2-4F29-B503-A5D73750E8EC}"/>
                </a:ext>
              </a:extLst>
            </p:cNvPr>
            <p:cNvSpPr>
              <a:spLocks noChangeArrowheads="1"/>
            </p:cNvSpPr>
            <p:nvPr/>
          </p:nvSpPr>
          <p:spPr bwMode="gray">
            <a:xfrm>
              <a:off x="4936" y="352"/>
              <a:ext cx="104" cy="104"/>
            </a:xfrm>
            <a:prstGeom prst="rect">
              <a:avLst/>
            </a:prstGeom>
            <a:solidFill>
              <a:srgbClr val="72BFC5"/>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sp>
          <p:nvSpPr>
            <p:cNvPr id="241" name="Legend3">
              <a:extLst>
                <a:ext uri="{FF2B5EF4-FFF2-40B4-BE49-F238E27FC236}">
                  <a16:creationId xmlns:a16="http://schemas.microsoft.com/office/drawing/2014/main" id="{FE873619-EDEB-42C5-A3D6-186F6AAD54D6}"/>
                </a:ext>
              </a:extLst>
            </p:cNvPr>
            <p:cNvSpPr>
              <a:spLocks noChangeArrowheads="1"/>
            </p:cNvSpPr>
            <p:nvPr/>
          </p:nvSpPr>
          <p:spPr bwMode="gray">
            <a:xfrm>
              <a:off x="5096" y="517"/>
              <a:ext cx="36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42" name="LegendRectangle3">
              <a:extLst>
                <a:ext uri="{FF2B5EF4-FFF2-40B4-BE49-F238E27FC236}">
                  <a16:creationId xmlns:a16="http://schemas.microsoft.com/office/drawing/2014/main" id="{47C70F84-C2C7-46AE-B1AD-8CB46CCA9DF3}"/>
                </a:ext>
              </a:extLst>
            </p:cNvPr>
            <p:cNvSpPr>
              <a:spLocks noChangeArrowheads="1"/>
            </p:cNvSpPr>
            <p:nvPr/>
          </p:nvSpPr>
          <p:spPr bwMode="gray">
            <a:xfrm>
              <a:off x="4936" y="523"/>
              <a:ext cx="104" cy="104"/>
            </a:xfrm>
            <a:prstGeom prst="rect">
              <a:avLst/>
            </a:prstGeom>
            <a:solidFill>
              <a:srgbClr val="55B47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sp>
          <p:nvSpPr>
            <p:cNvPr id="243" name="Legend4">
              <a:extLst>
                <a:ext uri="{FF2B5EF4-FFF2-40B4-BE49-F238E27FC236}">
                  <a16:creationId xmlns:a16="http://schemas.microsoft.com/office/drawing/2014/main" id="{7B681804-DE82-4F59-8942-958206A6D775}"/>
                </a:ext>
              </a:extLst>
            </p:cNvPr>
            <p:cNvSpPr>
              <a:spLocks noChangeArrowheads="1"/>
            </p:cNvSpPr>
            <p:nvPr/>
          </p:nvSpPr>
          <p:spPr bwMode="gray">
            <a:xfrm>
              <a:off x="5096" y="688"/>
              <a:ext cx="36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44" name="LegendRectangle4">
              <a:extLst>
                <a:ext uri="{FF2B5EF4-FFF2-40B4-BE49-F238E27FC236}">
                  <a16:creationId xmlns:a16="http://schemas.microsoft.com/office/drawing/2014/main" id="{66D5DCF2-ADFF-434C-802C-80154CF4EEFA}"/>
                </a:ext>
              </a:extLst>
            </p:cNvPr>
            <p:cNvSpPr>
              <a:spLocks noChangeArrowheads="1"/>
            </p:cNvSpPr>
            <p:nvPr/>
          </p:nvSpPr>
          <p:spPr bwMode="gray">
            <a:xfrm>
              <a:off x="4936" y="694"/>
              <a:ext cx="104" cy="104"/>
            </a:xfrm>
            <a:prstGeom prst="rect">
              <a:avLst/>
            </a:prstGeom>
            <a:solidFill>
              <a:srgbClr val="3372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grpSp>
      <p:grpSp>
        <p:nvGrpSpPr>
          <p:cNvPr id="245" name="LegendLines" hidden="1">
            <a:extLst>
              <a:ext uri="{FF2B5EF4-FFF2-40B4-BE49-F238E27FC236}">
                <a16:creationId xmlns:a16="http://schemas.microsoft.com/office/drawing/2014/main" id="{24DA7C49-012D-4BF4-801F-000B08FDB8DB}"/>
              </a:ext>
            </a:extLst>
          </p:cNvPr>
          <p:cNvGrpSpPr>
            <a:grpSpLocks/>
          </p:cNvGrpSpPr>
          <p:nvPr/>
        </p:nvGrpSpPr>
        <p:grpSpPr bwMode="gray">
          <a:xfrm>
            <a:off x="7642979" y="705842"/>
            <a:ext cx="1167905" cy="741845"/>
            <a:chOff x="4750" y="176"/>
            <a:chExt cx="721" cy="458"/>
          </a:xfrm>
        </p:grpSpPr>
        <p:sp>
          <p:nvSpPr>
            <p:cNvPr id="246" name="LineLegend1">
              <a:extLst>
                <a:ext uri="{FF2B5EF4-FFF2-40B4-BE49-F238E27FC236}">
                  <a16:creationId xmlns:a16="http://schemas.microsoft.com/office/drawing/2014/main" id="{39EA9B37-BBF4-4D0F-A898-3944E050EA77}"/>
                </a:ext>
              </a:extLst>
            </p:cNvPr>
            <p:cNvSpPr>
              <a:spLocks noChangeShapeType="1"/>
            </p:cNvSpPr>
            <p:nvPr/>
          </p:nvSpPr>
          <p:spPr bwMode="gray">
            <a:xfrm>
              <a:off x="4750" y="233"/>
              <a:ext cx="288" cy="0"/>
            </a:xfrm>
            <a:prstGeom prst="line">
              <a:avLst/>
            </a:prstGeom>
            <a:noFill/>
            <a:ln w="28575">
              <a:solidFill>
                <a:srgbClr val="3372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lstStyle/>
            <a:p>
              <a:pPr eaLnBrk="1"/>
              <a:endParaRPr lang="de-DE" sz="1200" noProof="0" dirty="0">
                <a:latin typeface="+mn-lt"/>
              </a:endParaRPr>
            </a:p>
          </p:txBody>
        </p:sp>
        <p:sp>
          <p:nvSpPr>
            <p:cNvPr id="247" name="LineLegend2">
              <a:extLst>
                <a:ext uri="{FF2B5EF4-FFF2-40B4-BE49-F238E27FC236}">
                  <a16:creationId xmlns:a16="http://schemas.microsoft.com/office/drawing/2014/main" id="{13E44DE0-4525-4A65-A81F-F5706439259F}"/>
                </a:ext>
              </a:extLst>
            </p:cNvPr>
            <p:cNvSpPr>
              <a:spLocks noChangeShapeType="1"/>
            </p:cNvSpPr>
            <p:nvPr/>
          </p:nvSpPr>
          <p:spPr bwMode="gray">
            <a:xfrm>
              <a:off x="4750" y="402"/>
              <a:ext cx="288" cy="0"/>
            </a:xfrm>
            <a:prstGeom prst="line">
              <a:avLst/>
            </a:prstGeom>
            <a:noFill/>
            <a:ln w="28575">
              <a:solidFill>
                <a:srgbClr val="3372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lstStyle/>
            <a:p>
              <a:pPr eaLnBrk="1"/>
              <a:endParaRPr lang="de-DE" sz="1200" noProof="0" dirty="0">
                <a:latin typeface="+mn-lt"/>
              </a:endParaRPr>
            </a:p>
          </p:txBody>
        </p:sp>
        <p:sp>
          <p:nvSpPr>
            <p:cNvPr id="248" name="LineLegend3">
              <a:extLst>
                <a:ext uri="{FF2B5EF4-FFF2-40B4-BE49-F238E27FC236}">
                  <a16:creationId xmlns:a16="http://schemas.microsoft.com/office/drawing/2014/main" id="{725907F6-2295-40BF-9897-65CD68C1C5A0}"/>
                </a:ext>
              </a:extLst>
            </p:cNvPr>
            <p:cNvSpPr>
              <a:spLocks noChangeShapeType="1"/>
            </p:cNvSpPr>
            <p:nvPr/>
          </p:nvSpPr>
          <p:spPr bwMode="gray">
            <a:xfrm>
              <a:off x="4750" y="577"/>
              <a:ext cx="288" cy="0"/>
            </a:xfrm>
            <a:prstGeom prst="line">
              <a:avLst/>
            </a:prstGeom>
            <a:noFill/>
            <a:ln w="28575">
              <a:solidFill>
                <a:srgbClr val="337299"/>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lstStyle/>
            <a:p>
              <a:pPr eaLnBrk="1"/>
              <a:endParaRPr lang="de-DE" sz="1200" noProof="0" dirty="0">
                <a:latin typeface="+mn-lt"/>
              </a:endParaRPr>
            </a:p>
          </p:txBody>
        </p:sp>
        <p:sp>
          <p:nvSpPr>
            <p:cNvPr id="249" name="Legend1">
              <a:extLst>
                <a:ext uri="{FF2B5EF4-FFF2-40B4-BE49-F238E27FC236}">
                  <a16:creationId xmlns:a16="http://schemas.microsoft.com/office/drawing/2014/main" id="{1179389F-A4CE-4774-8E4A-50248D83A7FC}"/>
                </a:ext>
              </a:extLst>
            </p:cNvPr>
            <p:cNvSpPr>
              <a:spLocks noChangeArrowheads="1"/>
            </p:cNvSpPr>
            <p:nvPr/>
          </p:nvSpPr>
          <p:spPr bwMode="gray">
            <a:xfrm>
              <a:off x="5104" y="176"/>
              <a:ext cx="36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50" name="Legend2">
              <a:extLst>
                <a:ext uri="{FF2B5EF4-FFF2-40B4-BE49-F238E27FC236}">
                  <a16:creationId xmlns:a16="http://schemas.microsoft.com/office/drawing/2014/main" id="{AC0C0CD9-FE01-4C39-A802-1D682AF41080}"/>
                </a:ext>
              </a:extLst>
            </p:cNvPr>
            <p:cNvSpPr>
              <a:spLocks noChangeArrowheads="1"/>
            </p:cNvSpPr>
            <p:nvPr/>
          </p:nvSpPr>
          <p:spPr bwMode="gray">
            <a:xfrm>
              <a:off x="5104" y="344"/>
              <a:ext cx="36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51" name="Legend3">
              <a:extLst>
                <a:ext uri="{FF2B5EF4-FFF2-40B4-BE49-F238E27FC236}">
                  <a16:creationId xmlns:a16="http://schemas.microsoft.com/office/drawing/2014/main" id="{ABDC7ADA-5CF9-473B-900E-C762DB2F0BE4}"/>
                </a:ext>
              </a:extLst>
            </p:cNvPr>
            <p:cNvSpPr>
              <a:spLocks noChangeArrowheads="1"/>
            </p:cNvSpPr>
            <p:nvPr/>
          </p:nvSpPr>
          <p:spPr bwMode="gray">
            <a:xfrm>
              <a:off x="5104" y="520"/>
              <a:ext cx="367"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grpSp>
      <p:grpSp>
        <p:nvGrpSpPr>
          <p:cNvPr id="252" name="Sticker" hidden="1">
            <a:extLst>
              <a:ext uri="{FF2B5EF4-FFF2-40B4-BE49-F238E27FC236}">
                <a16:creationId xmlns:a16="http://schemas.microsoft.com/office/drawing/2014/main" id="{58CB69B6-A04E-4A58-885B-DC1A5C4FD9AB}"/>
              </a:ext>
            </a:extLst>
          </p:cNvPr>
          <p:cNvGrpSpPr/>
          <p:nvPr/>
        </p:nvGrpSpPr>
        <p:grpSpPr bwMode="gray">
          <a:xfrm>
            <a:off x="8236497" y="705842"/>
            <a:ext cx="574388" cy="241447"/>
            <a:chOff x="8177855" y="288153"/>
            <a:chExt cx="562920" cy="236641"/>
          </a:xfrm>
        </p:grpSpPr>
        <p:sp>
          <p:nvSpPr>
            <p:cNvPr id="253" name="StickerRectangle">
              <a:extLst>
                <a:ext uri="{FF2B5EF4-FFF2-40B4-BE49-F238E27FC236}">
                  <a16:creationId xmlns:a16="http://schemas.microsoft.com/office/drawing/2014/main" id="{87F0D757-2513-4B38-AD13-A0152E1636A8}"/>
                </a:ext>
              </a:extLst>
            </p:cNvPr>
            <p:cNvSpPr>
              <a:spLocks noChangeArrowheads="1"/>
            </p:cNvSpPr>
            <p:nvPr/>
          </p:nvSpPr>
          <p:spPr bwMode="gray">
            <a:xfrm>
              <a:off x="8177855" y="288153"/>
              <a:ext cx="562920" cy="236641"/>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28800" rIns="0" bIns="27432" anchor="ctr" anchorCtr="0">
              <a:spAutoFit/>
            </a:bodyPr>
            <a:lstStyle/>
            <a:p>
              <a:pPr algn="r" defTabSz="895350">
                <a:buClr>
                  <a:schemeClr val="tx2"/>
                </a:buClr>
              </a:pPr>
              <a:r>
                <a:rPr lang="de-DE" sz="1200" noProof="0" dirty="0">
                  <a:solidFill>
                    <a:schemeClr val="tx1"/>
                  </a:solidFill>
                  <a:latin typeface="+mn-lt"/>
                </a:rPr>
                <a:t>STICKER</a:t>
              </a:r>
            </a:p>
          </p:txBody>
        </p:sp>
        <p:cxnSp>
          <p:nvCxnSpPr>
            <p:cNvPr id="254" name="AutoShape 32">
              <a:extLst>
                <a:ext uri="{FF2B5EF4-FFF2-40B4-BE49-F238E27FC236}">
                  <a16:creationId xmlns:a16="http://schemas.microsoft.com/office/drawing/2014/main" id="{1398B4D7-125F-4DF8-BA27-26E0F99AAEA8}"/>
                </a:ext>
              </a:extLst>
            </p:cNvPr>
            <p:cNvCxnSpPr>
              <a:cxnSpLocks noChangeShapeType="1"/>
              <a:stCxn id="253" idx="4"/>
              <a:endCxn id="253" idx="6"/>
            </p:cNvCxnSpPr>
            <p:nvPr/>
          </p:nvCxnSpPr>
          <p:spPr bwMode="gray">
            <a:xfrm>
              <a:off x="8177855" y="524794"/>
              <a:ext cx="56292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255" name="AutoShape 32">
              <a:extLst>
                <a:ext uri="{FF2B5EF4-FFF2-40B4-BE49-F238E27FC236}">
                  <a16:creationId xmlns:a16="http://schemas.microsoft.com/office/drawing/2014/main" id="{FBF6EE8C-ACDF-405C-BDA6-C5AECD90CF66}"/>
                </a:ext>
              </a:extLst>
            </p:cNvPr>
            <p:cNvCxnSpPr>
              <a:cxnSpLocks noChangeShapeType="1"/>
              <a:stCxn id="253" idx="2"/>
              <a:endCxn id="253" idx="0"/>
            </p:cNvCxnSpPr>
            <p:nvPr userDrawn="1"/>
          </p:nvCxnSpPr>
          <p:spPr bwMode="gray">
            <a:xfrm>
              <a:off x="8177855" y="288153"/>
              <a:ext cx="56292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256" name="LegendMoons" hidden="1">
            <a:extLst>
              <a:ext uri="{FF2B5EF4-FFF2-40B4-BE49-F238E27FC236}">
                <a16:creationId xmlns:a16="http://schemas.microsoft.com/office/drawing/2014/main" id="{B9FD1467-C9BF-4995-943B-942940CE1C92}"/>
              </a:ext>
            </a:extLst>
          </p:cNvPr>
          <p:cNvGrpSpPr/>
          <p:nvPr/>
        </p:nvGrpSpPr>
        <p:grpSpPr bwMode="gray">
          <a:xfrm>
            <a:off x="7876846" y="705842"/>
            <a:ext cx="934038" cy="1333054"/>
            <a:chOff x="7769225" y="2105025"/>
            <a:chExt cx="915390" cy="1306516"/>
          </a:xfrm>
        </p:grpSpPr>
        <p:grpSp>
          <p:nvGrpSpPr>
            <p:cNvPr id="257" name="MoonLegend1">
              <a:extLst>
                <a:ext uri="{FF2B5EF4-FFF2-40B4-BE49-F238E27FC236}">
                  <a16:creationId xmlns:a16="http://schemas.microsoft.com/office/drawing/2014/main" id="{C141AADD-6EF5-408C-B89C-6998065C0812}"/>
                </a:ext>
              </a:extLst>
            </p:cNvPr>
            <p:cNvGrpSpPr>
              <a:grpSpLocks noChangeAspect="1"/>
            </p:cNvGrpSpPr>
            <p:nvPr>
              <p:custDataLst>
                <p:tags r:id="rId22"/>
              </p:custDataLst>
            </p:nvPr>
          </p:nvGrpSpPr>
          <p:grpSpPr bwMode="gray">
            <a:xfrm>
              <a:off x="7769225" y="2105025"/>
              <a:ext cx="209550" cy="209551"/>
              <a:chOff x="4533" y="183"/>
              <a:chExt cx="144" cy="144"/>
            </a:xfrm>
          </p:grpSpPr>
          <p:sp>
            <p:nvSpPr>
              <p:cNvPr id="275" name="Oval 38">
                <a:extLst>
                  <a:ext uri="{FF2B5EF4-FFF2-40B4-BE49-F238E27FC236}">
                    <a16:creationId xmlns:a16="http://schemas.microsoft.com/office/drawing/2014/main" id="{69F302F8-5305-4F34-85E9-4FB421CBB9B4}"/>
                  </a:ext>
                </a:extLst>
              </p:cNvPr>
              <p:cNvSpPr>
                <a:spLocks noChangeAspect="1" noChangeArrowheads="1"/>
              </p:cNvSpPr>
              <p:nvPr>
                <p:custDataLst>
                  <p:tags r:id="rId35"/>
                </p:custDataLst>
              </p:nvPr>
            </p:nvSpPr>
            <p:spPr bwMode="gray">
              <a:xfrm>
                <a:off x="4533" y="183"/>
                <a:ext cx="144" cy="144"/>
              </a:xfrm>
              <a:prstGeom prst="ellipse">
                <a:avLst/>
              </a:prstGeom>
              <a:solidFill>
                <a:srgbClr val="DCB45A"/>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sp>
            <p:nvSpPr>
              <p:cNvPr id="276" name="Arc 39">
                <a:extLst>
                  <a:ext uri="{FF2B5EF4-FFF2-40B4-BE49-F238E27FC236}">
                    <a16:creationId xmlns:a16="http://schemas.microsoft.com/office/drawing/2014/main" id="{2EF6E64B-E9EB-494C-83FB-007E7FB142AA}"/>
                  </a:ext>
                </a:extLst>
              </p:cNvPr>
              <p:cNvSpPr>
                <a:spLocks noChangeAspect="1"/>
              </p:cNvSpPr>
              <p:nvPr>
                <p:custDataLst>
                  <p:tags r:id="rId36"/>
                </p:custDataLst>
              </p:nvPr>
            </p:nvSpPr>
            <p:spPr bwMode="gray">
              <a:xfrm>
                <a:off x="4533" y="183"/>
                <a:ext cx="144" cy="144"/>
              </a:xfrm>
              <a:prstGeom prst="arc">
                <a:avLst>
                  <a:gd name="adj1" fmla="val 16200000"/>
                  <a:gd name="adj2" fmla="val 5400000"/>
                </a:avLst>
              </a:prstGeom>
              <a:solidFill>
                <a:srgbClr val="3372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grpSp>
        <p:grpSp>
          <p:nvGrpSpPr>
            <p:cNvPr id="258" name="MoonLegend2">
              <a:extLst>
                <a:ext uri="{FF2B5EF4-FFF2-40B4-BE49-F238E27FC236}">
                  <a16:creationId xmlns:a16="http://schemas.microsoft.com/office/drawing/2014/main" id="{F7B87BFA-761F-4BD1-A15C-344C48FC3B70}"/>
                </a:ext>
              </a:extLst>
            </p:cNvPr>
            <p:cNvGrpSpPr>
              <a:grpSpLocks noChangeAspect="1"/>
            </p:cNvGrpSpPr>
            <p:nvPr>
              <p:custDataLst>
                <p:tags r:id="rId23"/>
              </p:custDataLst>
            </p:nvPr>
          </p:nvGrpSpPr>
          <p:grpSpPr bwMode="gray">
            <a:xfrm>
              <a:off x="7769225" y="2379266"/>
              <a:ext cx="209550" cy="209551"/>
              <a:chOff x="1694" y="2044"/>
              <a:chExt cx="160" cy="160"/>
            </a:xfrm>
          </p:grpSpPr>
          <p:sp>
            <p:nvSpPr>
              <p:cNvPr id="273" name="Oval 41">
                <a:extLst>
                  <a:ext uri="{FF2B5EF4-FFF2-40B4-BE49-F238E27FC236}">
                    <a16:creationId xmlns:a16="http://schemas.microsoft.com/office/drawing/2014/main" id="{61C3042E-6EAD-4A35-A7E4-C59B18A3EBF2}"/>
                  </a:ext>
                </a:extLst>
              </p:cNvPr>
              <p:cNvSpPr>
                <a:spLocks noChangeAspect="1" noChangeArrowheads="1"/>
              </p:cNvSpPr>
              <p:nvPr>
                <p:custDataLst>
                  <p:tags r:id="rId33"/>
                </p:custDataLst>
              </p:nvPr>
            </p:nvSpPr>
            <p:spPr bwMode="gray">
              <a:xfrm>
                <a:off x="1694" y="2044"/>
                <a:ext cx="160" cy="160"/>
              </a:xfrm>
              <a:prstGeom prst="ellipse">
                <a:avLst/>
              </a:prstGeom>
              <a:solidFill>
                <a:srgbClr val="DCB45A"/>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sp>
            <p:nvSpPr>
              <p:cNvPr id="274" name="Arc 42">
                <a:extLst>
                  <a:ext uri="{FF2B5EF4-FFF2-40B4-BE49-F238E27FC236}">
                    <a16:creationId xmlns:a16="http://schemas.microsoft.com/office/drawing/2014/main" id="{4F3D0221-B283-4579-B397-F5330A0014C2}"/>
                  </a:ext>
                </a:extLst>
              </p:cNvPr>
              <p:cNvSpPr>
                <a:spLocks noChangeAspect="1"/>
              </p:cNvSpPr>
              <p:nvPr>
                <p:custDataLst>
                  <p:tags r:id="rId34"/>
                </p:custDataLst>
              </p:nvPr>
            </p:nvSpPr>
            <p:spPr bwMode="gray">
              <a:xfrm>
                <a:off x="1694" y="2044"/>
                <a:ext cx="160" cy="160"/>
              </a:xfrm>
              <a:prstGeom prst="arc">
                <a:avLst/>
              </a:prstGeom>
              <a:solidFill>
                <a:srgbClr val="3372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grpSp>
        <p:grpSp>
          <p:nvGrpSpPr>
            <p:cNvPr id="259" name="MoonLegend4">
              <a:extLst>
                <a:ext uri="{FF2B5EF4-FFF2-40B4-BE49-F238E27FC236}">
                  <a16:creationId xmlns:a16="http://schemas.microsoft.com/office/drawing/2014/main" id="{BCCCD0D1-32E8-4A48-8135-0E58019CDAE8}"/>
                </a:ext>
              </a:extLst>
            </p:cNvPr>
            <p:cNvGrpSpPr>
              <a:grpSpLocks noChangeAspect="1"/>
            </p:cNvGrpSpPr>
            <p:nvPr>
              <p:custDataLst>
                <p:tags r:id="rId24"/>
              </p:custDataLst>
            </p:nvPr>
          </p:nvGrpSpPr>
          <p:grpSpPr bwMode="gray">
            <a:xfrm>
              <a:off x="7769225" y="2927748"/>
              <a:ext cx="209550" cy="209551"/>
              <a:chOff x="4495" y="1198"/>
              <a:chExt cx="160" cy="160"/>
            </a:xfrm>
          </p:grpSpPr>
          <p:sp>
            <p:nvSpPr>
              <p:cNvPr id="271" name="Oval 47">
                <a:extLst>
                  <a:ext uri="{FF2B5EF4-FFF2-40B4-BE49-F238E27FC236}">
                    <a16:creationId xmlns:a16="http://schemas.microsoft.com/office/drawing/2014/main" id="{4624F1EA-8FBC-451A-965F-7D43D249C0FD}"/>
                  </a:ext>
                </a:extLst>
              </p:cNvPr>
              <p:cNvSpPr>
                <a:spLocks noChangeAspect="1" noChangeArrowheads="1"/>
              </p:cNvSpPr>
              <p:nvPr>
                <p:custDataLst>
                  <p:tags r:id="rId31"/>
                </p:custDataLst>
              </p:nvPr>
            </p:nvSpPr>
            <p:spPr bwMode="gray">
              <a:xfrm>
                <a:off x="4495" y="1198"/>
                <a:ext cx="160" cy="160"/>
              </a:xfrm>
              <a:prstGeom prst="ellipse">
                <a:avLst/>
              </a:prstGeom>
              <a:solidFill>
                <a:srgbClr val="DCB45A"/>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sp>
            <p:nvSpPr>
              <p:cNvPr id="272" name="Arc 48">
                <a:extLst>
                  <a:ext uri="{FF2B5EF4-FFF2-40B4-BE49-F238E27FC236}">
                    <a16:creationId xmlns:a16="http://schemas.microsoft.com/office/drawing/2014/main" id="{A2A90D3D-76A7-49E1-B27E-ABC461AF523A}"/>
                  </a:ext>
                </a:extLst>
              </p:cNvPr>
              <p:cNvSpPr>
                <a:spLocks noChangeAspect="1"/>
              </p:cNvSpPr>
              <p:nvPr>
                <p:custDataLst>
                  <p:tags r:id="rId32"/>
                </p:custDataLst>
              </p:nvPr>
            </p:nvSpPr>
            <p:spPr bwMode="gray">
              <a:xfrm>
                <a:off x="4495" y="1198"/>
                <a:ext cx="160" cy="160"/>
              </a:xfrm>
              <a:prstGeom prst="arc">
                <a:avLst>
                  <a:gd name="adj1" fmla="val 16200000"/>
                  <a:gd name="adj2" fmla="val 10800000"/>
                </a:avLst>
              </a:prstGeom>
              <a:solidFill>
                <a:srgbClr val="3372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grpSp>
        <p:grpSp>
          <p:nvGrpSpPr>
            <p:cNvPr id="260" name="MoonLegend5">
              <a:extLst>
                <a:ext uri="{FF2B5EF4-FFF2-40B4-BE49-F238E27FC236}">
                  <a16:creationId xmlns:a16="http://schemas.microsoft.com/office/drawing/2014/main" id="{C118DC04-4F9D-45EE-B5B2-78B7A6E9771B}"/>
                </a:ext>
              </a:extLst>
            </p:cNvPr>
            <p:cNvGrpSpPr>
              <a:grpSpLocks noChangeAspect="1"/>
            </p:cNvGrpSpPr>
            <p:nvPr>
              <p:custDataLst>
                <p:tags r:id="rId25"/>
              </p:custDataLst>
            </p:nvPr>
          </p:nvGrpSpPr>
          <p:grpSpPr bwMode="gray">
            <a:xfrm>
              <a:off x="7769225" y="3201990"/>
              <a:ext cx="209550" cy="209551"/>
              <a:chOff x="4495" y="1440"/>
              <a:chExt cx="160" cy="160"/>
            </a:xfrm>
          </p:grpSpPr>
          <p:sp>
            <p:nvSpPr>
              <p:cNvPr id="269" name="Oval 50">
                <a:extLst>
                  <a:ext uri="{FF2B5EF4-FFF2-40B4-BE49-F238E27FC236}">
                    <a16:creationId xmlns:a16="http://schemas.microsoft.com/office/drawing/2014/main" id="{CC3F96B2-DF3D-46E4-907E-D1AA42E4B328}"/>
                  </a:ext>
                </a:extLst>
              </p:cNvPr>
              <p:cNvSpPr>
                <a:spLocks noChangeAspect="1" noChangeArrowheads="1"/>
              </p:cNvSpPr>
              <p:nvPr>
                <p:custDataLst>
                  <p:tags r:id="rId29"/>
                </p:custDataLst>
              </p:nvPr>
            </p:nvSpPr>
            <p:spPr bwMode="gray">
              <a:xfrm>
                <a:off x="4495" y="1440"/>
                <a:ext cx="160" cy="160"/>
              </a:xfrm>
              <a:prstGeom prst="ellipse">
                <a:avLst/>
              </a:prstGeom>
              <a:solidFill>
                <a:srgbClr val="DCB45A"/>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sp>
            <p:nvSpPr>
              <p:cNvPr id="270" name="Oval 51">
                <a:extLst>
                  <a:ext uri="{FF2B5EF4-FFF2-40B4-BE49-F238E27FC236}">
                    <a16:creationId xmlns:a16="http://schemas.microsoft.com/office/drawing/2014/main" id="{E8759416-6C68-42C6-8D9F-1C892B364596}"/>
                  </a:ext>
                </a:extLst>
              </p:cNvPr>
              <p:cNvSpPr>
                <a:spLocks noChangeAspect="1" noChangeArrowheads="1"/>
              </p:cNvSpPr>
              <p:nvPr>
                <p:custDataLst>
                  <p:tags r:id="rId30"/>
                </p:custDataLst>
              </p:nvPr>
            </p:nvSpPr>
            <p:spPr bwMode="gray">
              <a:xfrm>
                <a:off x="4495" y="1440"/>
                <a:ext cx="160" cy="160"/>
              </a:xfrm>
              <a:prstGeom prst="arc">
                <a:avLst>
                  <a:gd name="adj1" fmla="val 16200000"/>
                  <a:gd name="adj2" fmla="val 16200000"/>
                </a:avLst>
              </a:prstGeom>
              <a:solidFill>
                <a:srgbClr val="3372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grpSp>
        <p:sp>
          <p:nvSpPr>
            <p:cNvPr id="261" name="Legend1">
              <a:extLst>
                <a:ext uri="{FF2B5EF4-FFF2-40B4-BE49-F238E27FC236}">
                  <a16:creationId xmlns:a16="http://schemas.microsoft.com/office/drawing/2014/main" id="{F9B455C1-E854-4256-BCEA-F3B06E26D914}"/>
                </a:ext>
              </a:extLst>
            </p:cNvPr>
            <p:cNvSpPr>
              <a:spLocks noChangeArrowheads="1"/>
            </p:cNvSpPr>
            <p:nvPr/>
          </p:nvSpPr>
          <p:spPr bwMode="gray">
            <a:xfrm>
              <a:off x="8089900" y="2117467"/>
              <a:ext cx="5947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62" name="Legend2">
              <a:extLst>
                <a:ext uri="{FF2B5EF4-FFF2-40B4-BE49-F238E27FC236}">
                  <a16:creationId xmlns:a16="http://schemas.microsoft.com/office/drawing/2014/main" id="{7D5A9FB9-F434-4D96-BAF5-0E11046E2C13}"/>
                </a:ext>
              </a:extLst>
            </p:cNvPr>
            <p:cNvSpPr>
              <a:spLocks noChangeArrowheads="1"/>
            </p:cNvSpPr>
            <p:nvPr/>
          </p:nvSpPr>
          <p:spPr bwMode="gray">
            <a:xfrm>
              <a:off x="8089900" y="2392363"/>
              <a:ext cx="5947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63" name="Legend3">
              <a:extLst>
                <a:ext uri="{FF2B5EF4-FFF2-40B4-BE49-F238E27FC236}">
                  <a16:creationId xmlns:a16="http://schemas.microsoft.com/office/drawing/2014/main" id="{A246E890-13DF-4A0E-A9B8-A144B6F04E21}"/>
                </a:ext>
              </a:extLst>
            </p:cNvPr>
            <p:cNvSpPr>
              <a:spLocks noChangeArrowheads="1"/>
            </p:cNvSpPr>
            <p:nvPr/>
          </p:nvSpPr>
          <p:spPr bwMode="gray">
            <a:xfrm>
              <a:off x="8089900" y="2667002"/>
              <a:ext cx="5947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64" name="Legend4">
              <a:extLst>
                <a:ext uri="{FF2B5EF4-FFF2-40B4-BE49-F238E27FC236}">
                  <a16:creationId xmlns:a16="http://schemas.microsoft.com/office/drawing/2014/main" id="{D1E040E8-71E3-4836-A062-B8120447C870}"/>
                </a:ext>
              </a:extLst>
            </p:cNvPr>
            <p:cNvSpPr>
              <a:spLocks noChangeArrowheads="1"/>
            </p:cNvSpPr>
            <p:nvPr/>
          </p:nvSpPr>
          <p:spPr bwMode="gray">
            <a:xfrm>
              <a:off x="8089900" y="2938465"/>
              <a:ext cx="5947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sp>
          <p:nvSpPr>
            <p:cNvPr id="265" name="Legend5">
              <a:extLst>
                <a:ext uri="{FF2B5EF4-FFF2-40B4-BE49-F238E27FC236}">
                  <a16:creationId xmlns:a16="http://schemas.microsoft.com/office/drawing/2014/main" id="{50240907-172D-4753-91C9-80D0DA515981}"/>
                </a:ext>
              </a:extLst>
            </p:cNvPr>
            <p:cNvSpPr>
              <a:spLocks noChangeArrowheads="1"/>
            </p:cNvSpPr>
            <p:nvPr/>
          </p:nvSpPr>
          <p:spPr bwMode="gray">
            <a:xfrm>
              <a:off x="8089900" y="3214690"/>
              <a:ext cx="5947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895350">
                <a:buClr>
                  <a:schemeClr val="tx2"/>
                </a:buClr>
              </a:pPr>
              <a:r>
                <a:rPr lang="de-DE" sz="1200" noProof="0" dirty="0">
                  <a:latin typeface="+mn-lt"/>
                </a:rPr>
                <a:t>Legende</a:t>
              </a:r>
            </a:p>
          </p:txBody>
        </p:sp>
        <p:grpSp>
          <p:nvGrpSpPr>
            <p:cNvPr id="266" name="MoonLegend3">
              <a:extLst>
                <a:ext uri="{FF2B5EF4-FFF2-40B4-BE49-F238E27FC236}">
                  <a16:creationId xmlns:a16="http://schemas.microsoft.com/office/drawing/2014/main" id="{734B19B6-EAB3-4182-A4D2-294E2B0914AE}"/>
                </a:ext>
              </a:extLst>
            </p:cNvPr>
            <p:cNvGrpSpPr>
              <a:grpSpLocks noChangeAspect="1"/>
            </p:cNvGrpSpPr>
            <p:nvPr>
              <p:custDataLst>
                <p:tags r:id="rId26"/>
              </p:custDataLst>
            </p:nvPr>
          </p:nvGrpSpPr>
          <p:grpSpPr bwMode="gray">
            <a:xfrm>
              <a:off x="7769225" y="2653507"/>
              <a:ext cx="209550" cy="209551"/>
              <a:chOff x="4495" y="1198"/>
              <a:chExt cx="160" cy="160"/>
            </a:xfrm>
          </p:grpSpPr>
          <p:sp>
            <p:nvSpPr>
              <p:cNvPr id="267" name="Oval 47">
                <a:extLst>
                  <a:ext uri="{FF2B5EF4-FFF2-40B4-BE49-F238E27FC236}">
                    <a16:creationId xmlns:a16="http://schemas.microsoft.com/office/drawing/2014/main" id="{4ED7ADEC-CA19-4A94-AECD-EAB2A6BEB1C5}"/>
                  </a:ext>
                </a:extLst>
              </p:cNvPr>
              <p:cNvSpPr>
                <a:spLocks noChangeAspect="1" noChangeArrowheads="1"/>
              </p:cNvSpPr>
              <p:nvPr>
                <p:custDataLst>
                  <p:tags r:id="rId27"/>
                </p:custDataLst>
              </p:nvPr>
            </p:nvSpPr>
            <p:spPr bwMode="gray">
              <a:xfrm>
                <a:off x="4495" y="1198"/>
                <a:ext cx="160" cy="160"/>
              </a:xfrm>
              <a:prstGeom prst="ellipse">
                <a:avLst/>
              </a:prstGeom>
              <a:solidFill>
                <a:srgbClr val="DCB45A"/>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sp>
            <p:nvSpPr>
              <p:cNvPr id="268" name="Arc 48">
                <a:extLst>
                  <a:ext uri="{FF2B5EF4-FFF2-40B4-BE49-F238E27FC236}">
                    <a16:creationId xmlns:a16="http://schemas.microsoft.com/office/drawing/2014/main" id="{E4E23CA7-BF4B-4C0F-BC49-209BD8CC9824}"/>
                  </a:ext>
                </a:extLst>
              </p:cNvPr>
              <p:cNvSpPr>
                <a:spLocks noChangeAspect="1"/>
              </p:cNvSpPr>
              <p:nvPr>
                <p:custDataLst>
                  <p:tags r:id="rId28"/>
                </p:custDataLst>
              </p:nvPr>
            </p:nvSpPr>
            <p:spPr bwMode="gray">
              <a:xfrm>
                <a:off x="4495" y="1198"/>
                <a:ext cx="160" cy="160"/>
              </a:xfrm>
              <a:prstGeom prst="arc">
                <a:avLst>
                  <a:gd name="adj1" fmla="val 16200000"/>
                  <a:gd name="adj2" fmla="val 5400000"/>
                </a:avLst>
              </a:prstGeom>
              <a:solidFill>
                <a:srgbClr val="3372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1200" noProof="0" dirty="0">
                  <a:latin typeface="+mn-lt"/>
                </a:endParaRPr>
              </a:p>
            </p:txBody>
          </p:sp>
        </p:grpSp>
      </p:grpSp>
      <p:sp>
        <p:nvSpPr>
          <p:cNvPr id="277" name="pg number">
            <a:extLst>
              <a:ext uri="{FF2B5EF4-FFF2-40B4-BE49-F238E27FC236}">
                <a16:creationId xmlns:a16="http://schemas.microsoft.com/office/drawing/2014/main" id="{2643CF11-ED9A-4B78-866C-85C18685F107}"/>
              </a:ext>
            </a:extLst>
          </p:cNvPr>
          <p:cNvSpPr>
            <a:spLocks/>
          </p:cNvSpPr>
          <p:nvPr/>
        </p:nvSpPr>
        <p:spPr bwMode="gray">
          <a:xfrm>
            <a:off x="8546388" y="4854488"/>
            <a:ext cx="264496" cy="92333"/>
          </a:xfrm>
          <a:prstGeom prst="rect">
            <a:avLst/>
          </a:prstGeom>
        </p:spPr>
        <p:txBody>
          <a:bodyPr vert="horz" wrap="none" lIns="0" tIns="0" rIns="0" bIns="0" rtlCol="0" anchor="ctr">
            <a:spAutoFit/>
          </a:bodyPr>
          <a:lstStyle/>
          <a:p>
            <a:pPr lvl="0" algn="r"/>
            <a:r>
              <a:rPr lang="de-DE" sz="600" noProof="0" dirty="0">
                <a:solidFill>
                  <a:srgbClr val="898989"/>
                </a:solidFill>
                <a:latin typeface="+mn-lt"/>
              </a:rPr>
              <a:t>Seite </a:t>
            </a:r>
            <a:fld id="{42C328C1-A84F-4A39-A664-DBA00541A8C6}" type="slidenum">
              <a:rPr lang="de-DE" sz="600" noProof="0" smtClean="0">
                <a:solidFill>
                  <a:srgbClr val="898989"/>
                </a:solidFill>
                <a:latin typeface="+mn-lt"/>
              </a:rPr>
              <a:pPr lvl="0" algn="r"/>
              <a:t>‹Nr.›</a:t>
            </a:fld>
            <a:endParaRPr lang="de-DE" sz="600" baseline="0" noProof="0" dirty="0">
              <a:solidFill>
                <a:srgbClr val="898989"/>
              </a:solidFill>
              <a:latin typeface="+mn-lt"/>
            </a:endParaRPr>
          </a:p>
        </p:txBody>
      </p:sp>
      <p:sp>
        <p:nvSpPr>
          <p:cNvPr id="278" name="3. Unit of measure" hidden="1">
            <a:extLst>
              <a:ext uri="{FF2B5EF4-FFF2-40B4-BE49-F238E27FC236}">
                <a16:creationId xmlns:a16="http://schemas.microsoft.com/office/drawing/2014/main" id="{C1C5E9FC-6DFB-4661-BBC8-BFE79A2A891E}"/>
              </a:ext>
            </a:extLst>
          </p:cNvPr>
          <p:cNvSpPr txBox="1">
            <a:spLocks noChangeArrowheads="1"/>
          </p:cNvSpPr>
          <p:nvPr/>
        </p:nvSpPr>
        <p:spPr bwMode="gray">
          <a:xfrm>
            <a:off x="482332" y="705842"/>
            <a:ext cx="8328552"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tabLst>
                <a:tab pos="447675" algn="l"/>
              </a:tabLst>
              <a:defRPr/>
            </a:pPr>
            <a:r>
              <a:rPr lang="de-DE" sz="1600" baseline="0" noProof="0">
                <a:solidFill>
                  <a:schemeClr val="tx1"/>
                </a:solidFill>
                <a:latin typeface="+mn-lt"/>
              </a:rPr>
              <a:t>Subtitle</a:t>
            </a:r>
            <a:endParaRPr lang="de-DE" sz="1600" baseline="0" noProof="0" dirty="0">
              <a:solidFill>
                <a:schemeClr val="tx1"/>
              </a:solidFill>
              <a:latin typeface="+mn-lt"/>
            </a:endParaRPr>
          </a:p>
        </p:txBody>
      </p:sp>
      <p:sp>
        <p:nvSpPr>
          <p:cNvPr id="279" name="1. On-page tracker" hidden="1">
            <a:extLst>
              <a:ext uri="{FF2B5EF4-FFF2-40B4-BE49-F238E27FC236}">
                <a16:creationId xmlns:a16="http://schemas.microsoft.com/office/drawing/2014/main" id="{F2397FCC-58BD-48D6-B195-C27C77AD392F}"/>
              </a:ext>
            </a:extLst>
          </p:cNvPr>
          <p:cNvSpPr>
            <a:spLocks noChangeArrowheads="1"/>
          </p:cNvSpPr>
          <p:nvPr/>
        </p:nvSpPr>
        <p:spPr bwMode="gray">
          <a:xfrm>
            <a:off x="482332" y="39933"/>
            <a:ext cx="62536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tabLst>
                <a:tab pos="447675" algn="l"/>
              </a:tabLst>
            </a:pPr>
            <a:r>
              <a:rPr lang="de-DE" sz="1200" cap="all" baseline="0" dirty="0" err="1">
                <a:latin typeface="+mn-lt"/>
                <a:ea typeface="+mj-ea"/>
              </a:rPr>
              <a:t>TRACKER</a:t>
            </a:r>
            <a:endParaRPr lang="de-DE" sz="1200" cap="all" baseline="0" dirty="0">
              <a:latin typeface="+mn-lt"/>
              <a:ea typeface="+mj-ea"/>
            </a:endParaRPr>
          </a:p>
        </p:txBody>
      </p:sp>
      <p:grpSp>
        <p:nvGrpSpPr>
          <p:cNvPr id="286" name="Moon" hidden="1">
            <a:extLst>
              <a:ext uri="{FF2B5EF4-FFF2-40B4-BE49-F238E27FC236}">
                <a16:creationId xmlns:a16="http://schemas.microsoft.com/office/drawing/2014/main" id="{63BC6243-1F52-45E4-A894-40C9C2856252}"/>
              </a:ext>
            </a:extLst>
          </p:cNvPr>
          <p:cNvGrpSpPr/>
          <p:nvPr>
            <p:custDataLst>
              <p:tags r:id="rId7"/>
            </p:custDataLst>
          </p:nvPr>
        </p:nvGrpSpPr>
        <p:grpSpPr bwMode="gray">
          <a:xfrm>
            <a:off x="8551710" y="2916674"/>
            <a:ext cx="259174" cy="259159"/>
            <a:chOff x="762000" y="1270000"/>
            <a:chExt cx="254000" cy="254000"/>
          </a:xfrm>
        </p:grpSpPr>
        <p:sp>
          <p:nvSpPr>
            <p:cNvPr id="287" name="Oval 286">
              <a:extLst>
                <a:ext uri="{FF2B5EF4-FFF2-40B4-BE49-F238E27FC236}">
                  <a16:creationId xmlns:a16="http://schemas.microsoft.com/office/drawing/2014/main" id="{225CDC12-613F-4CBC-BA3D-52A937C71982}"/>
                </a:ext>
              </a:extLst>
            </p:cNvPr>
            <p:cNvSpPr/>
            <p:nvPr/>
          </p:nvSpPr>
          <p:spPr bwMode="gray">
            <a:xfrm>
              <a:off x="762000" y="1270000"/>
              <a:ext cx="254000" cy="254000"/>
            </a:xfrm>
            <a:prstGeom prst="ellipse">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a:endParaRPr lang="de-DE" sz="1200" dirty="0">
                <a:solidFill>
                  <a:schemeClr val="tx1"/>
                </a:solidFill>
              </a:endParaRPr>
            </a:p>
          </p:txBody>
        </p:sp>
        <p:sp>
          <p:nvSpPr>
            <p:cNvPr id="288" name="Arc 287">
              <a:extLst>
                <a:ext uri="{FF2B5EF4-FFF2-40B4-BE49-F238E27FC236}">
                  <a16:creationId xmlns:a16="http://schemas.microsoft.com/office/drawing/2014/main" id="{0CD8258A-FCA7-4622-8D5B-8324DA89B6E2}"/>
                </a:ext>
              </a:extLst>
            </p:cNvPr>
            <p:cNvSpPr/>
            <p:nvPr/>
          </p:nvSpPr>
          <p:spPr bwMode="gray">
            <a:xfrm>
              <a:off x="762000" y="1270000"/>
              <a:ext cx="254000" cy="254000"/>
            </a:xfrm>
            <a:prstGeom prst="arc">
              <a:avLst/>
            </a:prstGeom>
            <a:solidFill>
              <a:srgbClr val="337299"/>
            </a:soli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eaLnBrk="1"/>
              <a:endParaRPr lang="de-DE" sz="1200" dirty="0"/>
            </a:p>
          </p:txBody>
        </p:sp>
      </p:grpSp>
      <p:sp>
        <p:nvSpPr>
          <p:cNvPr id="280" name="Oval" hidden="1">
            <a:extLst>
              <a:ext uri="{FF2B5EF4-FFF2-40B4-BE49-F238E27FC236}">
                <a16:creationId xmlns:a16="http://schemas.microsoft.com/office/drawing/2014/main" id="{AAEEEC64-41F4-49EB-BDB4-5F1FABDE8324}"/>
              </a:ext>
            </a:extLst>
          </p:cNvPr>
          <p:cNvSpPr txBox="1">
            <a:spLocks/>
          </p:cNvSpPr>
          <p:nvPr>
            <p:custDataLst>
              <p:tags r:id="rId8"/>
            </p:custDataLst>
          </p:nvPr>
        </p:nvSpPr>
        <p:spPr bwMode="gray">
          <a:xfrm>
            <a:off x="5766479" y="933724"/>
            <a:ext cx="1315163" cy="1315086"/>
          </a:xfrm>
          <a:prstGeom prst="ellipse">
            <a:avLst/>
          </a:prstGeom>
          <a:solidFill>
            <a:srgbClr val="DCB45A"/>
          </a:solidFill>
          <a:ln w="9525">
            <a:solidFill>
              <a:schemeClr val="tx1"/>
            </a:solidFill>
            <a:miter lim="800000"/>
            <a:headEnd/>
            <a:tailEnd/>
          </a:ln>
          <a:effectLst/>
        </p:spPr>
        <p:txBody>
          <a:bodyPr vert="horz" wrap="square" lIns="36000" tIns="36000" rIns="36000" bIns="3600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lgn="ctr"/>
            <a:r>
              <a:rPr lang="de-DE" sz="1600" dirty="0"/>
              <a:t>Text</a:t>
            </a:r>
          </a:p>
        </p:txBody>
      </p:sp>
      <p:sp>
        <p:nvSpPr>
          <p:cNvPr id="281" name="Rectangle" hidden="1">
            <a:extLst>
              <a:ext uri="{FF2B5EF4-FFF2-40B4-BE49-F238E27FC236}">
                <a16:creationId xmlns:a16="http://schemas.microsoft.com/office/drawing/2014/main" id="{2D6C430B-CBFD-49DE-8C43-0F367B21845D}"/>
              </a:ext>
            </a:extLst>
          </p:cNvPr>
          <p:cNvSpPr txBox="1">
            <a:spLocks/>
          </p:cNvSpPr>
          <p:nvPr>
            <p:custDataLst>
              <p:tags r:id="rId9"/>
            </p:custDataLst>
          </p:nvPr>
        </p:nvSpPr>
        <p:spPr bwMode="gray">
          <a:xfrm>
            <a:off x="2902711" y="933724"/>
            <a:ext cx="1315163" cy="1315086"/>
          </a:xfrm>
          <a:prstGeom prst="rect">
            <a:avLst/>
          </a:prstGeom>
          <a:solidFill>
            <a:srgbClr val="DCB45A"/>
          </a:solidFill>
          <a:ln w="9525">
            <a:solidFill>
              <a:schemeClr val="tx1"/>
            </a:solidFill>
            <a:miter lim="800000"/>
            <a:headEnd/>
            <a:tailEnd/>
          </a:ln>
          <a:effectLst/>
        </p:spPr>
        <p:txBody>
          <a:bodyPr vert="horz" wrap="square" lIns="72000" tIns="72000" rIns="72000" bIns="72000" numCol="1" anchor="t"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r>
              <a:rPr lang="de-DE" sz="1600" dirty="0"/>
              <a:t>Text</a:t>
            </a:r>
          </a:p>
        </p:txBody>
      </p:sp>
      <p:sp>
        <p:nvSpPr>
          <p:cNvPr id="282" name="RoundedRectangle" hidden="1">
            <a:extLst>
              <a:ext uri="{FF2B5EF4-FFF2-40B4-BE49-F238E27FC236}">
                <a16:creationId xmlns:a16="http://schemas.microsoft.com/office/drawing/2014/main" id="{74017F43-6896-4287-B25A-3224B3092F01}"/>
              </a:ext>
            </a:extLst>
          </p:cNvPr>
          <p:cNvSpPr txBox="1">
            <a:spLocks/>
          </p:cNvSpPr>
          <p:nvPr>
            <p:custDataLst>
              <p:tags r:id="rId10"/>
            </p:custDataLst>
          </p:nvPr>
        </p:nvSpPr>
        <p:spPr bwMode="gray">
          <a:xfrm>
            <a:off x="4334595" y="933724"/>
            <a:ext cx="1315163" cy="1315086"/>
          </a:xfrm>
          <a:prstGeom prst="roundRect">
            <a:avLst/>
          </a:prstGeom>
          <a:solidFill>
            <a:srgbClr val="DCB45A"/>
          </a:solidFill>
          <a:ln w="9525">
            <a:solidFill>
              <a:schemeClr val="tx1"/>
            </a:solidFill>
            <a:miter lim="800000"/>
            <a:headEnd/>
            <a:tailEnd/>
          </a:ln>
          <a:effectLst/>
        </p:spPr>
        <p:txBody>
          <a:bodyPr vert="horz" wrap="square" lIns="72000" tIns="72000" rIns="72000" bIns="72000" numCol="1" anchor="t"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r>
              <a:rPr lang="de-DE" sz="1600" dirty="0"/>
              <a:t>Text</a:t>
            </a:r>
          </a:p>
        </p:txBody>
      </p:sp>
      <p:sp>
        <p:nvSpPr>
          <p:cNvPr id="283" name="Arrow" hidden="1">
            <a:extLst>
              <a:ext uri="{FF2B5EF4-FFF2-40B4-BE49-F238E27FC236}">
                <a16:creationId xmlns:a16="http://schemas.microsoft.com/office/drawing/2014/main" id="{1661818F-9796-4568-A871-51F991C80380}"/>
              </a:ext>
            </a:extLst>
          </p:cNvPr>
          <p:cNvSpPr txBox="1">
            <a:spLocks/>
          </p:cNvSpPr>
          <p:nvPr>
            <p:custDataLst>
              <p:tags r:id="rId11"/>
            </p:custDataLst>
          </p:nvPr>
        </p:nvSpPr>
        <p:spPr bwMode="gray">
          <a:xfrm>
            <a:off x="2900816" y="3278336"/>
            <a:ext cx="1578196" cy="789051"/>
          </a:xfrm>
          <a:prstGeom prst="rightArrow">
            <a:avLst>
              <a:gd name="adj1" fmla="val 54000"/>
              <a:gd name="adj2" fmla="val 37678"/>
            </a:avLst>
          </a:prstGeom>
          <a:solidFill>
            <a:srgbClr val="DCB45A"/>
          </a:solidFill>
          <a:ln w="9525">
            <a:solidFill>
              <a:schemeClr val="tx1"/>
            </a:solidFill>
            <a:miter lim="800000"/>
            <a:headEnd/>
            <a:tailEnd/>
          </a:ln>
          <a:effectLst/>
        </p:spPr>
        <p:txBody>
          <a:bodyPr vert="horz" wrap="square" lIns="72000" tIns="0" rIns="0" bIns="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r>
              <a:rPr lang="de-DE" sz="1600" dirty="0"/>
              <a:t>Text</a:t>
            </a:r>
          </a:p>
        </p:txBody>
      </p:sp>
      <p:sp>
        <p:nvSpPr>
          <p:cNvPr id="284" name="DirArrow" hidden="1">
            <a:extLst>
              <a:ext uri="{FF2B5EF4-FFF2-40B4-BE49-F238E27FC236}">
                <a16:creationId xmlns:a16="http://schemas.microsoft.com/office/drawing/2014/main" id="{158966D4-0635-4754-AC79-5C17C8C1D032}"/>
              </a:ext>
            </a:extLst>
          </p:cNvPr>
          <p:cNvSpPr>
            <a:spLocks noChangeArrowheads="1"/>
          </p:cNvSpPr>
          <p:nvPr>
            <p:custDataLst>
              <p:tags r:id="rId12"/>
            </p:custDataLst>
          </p:nvPr>
        </p:nvSpPr>
        <p:spPr bwMode="gray">
          <a:xfrm rot="5400000">
            <a:off x="6013042" y="2119046"/>
            <a:ext cx="2666994" cy="296350"/>
          </a:xfrm>
          <a:prstGeom prst="triangle">
            <a:avLst>
              <a:gd name="adj" fmla="val 50000"/>
            </a:avLst>
          </a:prstGeom>
          <a:solidFill>
            <a:srgbClr val="DCB45A"/>
          </a:solidFill>
          <a:ln w="9525">
            <a:solidFill>
              <a:schemeClr val="tx1"/>
            </a:solidFill>
            <a:miter lim="800000"/>
            <a:headEnd/>
            <a:tailEnd/>
          </a:ln>
          <a:effectLst/>
        </p:spPr>
        <p:txBody>
          <a:bodyPr wrap="none" anchor="ctr"/>
          <a:lstStyle/>
          <a:p>
            <a:pPr eaLnBrk="1"/>
            <a:endParaRPr lang="de-DE" sz="1600" dirty="0">
              <a:latin typeface="+mn-lt"/>
              <a:sym typeface="+mn-lt"/>
            </a:endParaRPr>
          </a:p>
        </p:txBody>
      </p:sp>
      <p:sp>
        <p:nvSpPr>
          <p:cNvPr id="285" name="Bracket" hidden="1">
            <a:extLst>
              <a:ext uri="{FF2B5EF4-FFF2-40B4-BE49-F238E27FC236}">
                <a16:creationId xmlns:a16="http://schemas.microsoft.com/office/drawing/2014/main" id="{5FCCB044-E9BF-430D-A825-D3CC24041CA2}"/>
              </a:ext>
            </a:extLst>
          </p:cNvPr>
          <p:cNvSpPr>
            <a:spLocks/>
          </p:cNvSpPr>
          <p:nvPr>
            <p:custDataLst>
              <p:tags r:id="rId13"/>
            </p:custDataLst>
          </p:nvPr>
        </p:nvSpPr>
        <p:spPr bwMode="gray">
          <a:xfrm>
            <a:off x="6362902" y="2369047"/>
            <a:ext cx="190425" cy="1578103"/>
          </a:xfrm>
          <a:custGeom>
            <a:avLst/>
            <a:gdLst>
              <a:gd name="T0" fmla="*/ 0 w 115"/>
              <a:gd name="T1" fmla="*/ 0 h 1152"/>
              <a:gd name="T2" fmla="*/ 65 w 115"/>
              <a:gd name="T3" fmla="*/ 0 h 1152"/>
              <a:gd name="T4" fmla="*/ 65 w 115"/>
              <a:gd name="T5" fmla="*/ 528 h 1152"/>
              <a:gd name="T6" fmla="*/ 115 w 115"/>
              <a:gd name="T7" fmla="*/ 576 h 1152"/>
              <a:gd name="T8" fmla="*/ 65 w 115"/>
              <a:gd name="T9" fmla="*/ 624 h 1152"/>
              <a:gd name="T10" fmla="*/ 65 w 115"/>
              <a:gd name="T11" fmla="*/ 1152 h 1152"/>
              <a:gd name="T12" fmla="*/ 0 w 115"/>
              <a:gd name="T13" fmla="*/ 1152 h 1152"/>
              <a:gd name="connsiteX0" fmla="*/ 0 w 3868"/>
              <a:gd name="connsiteY0" fmla="*/ 0 h 3282"/>
              <a:gd name="connsiteX1" fmla="*/ 3818 w 3868"/>
              <a:gd name="connsiteY1" fmla="*/ 2130 h 3282"/>
              <a:gd name="connsiteX2" fmla="*/ 3818 w 3868"/>
              <a:gd name="connsiteY2" fmla="*/ 2658 h 3282"/>
              <a:gd name="connsiteX3" fmla="*/ 3868 w 3868"/>
              <a:gd name="connsiteY3" fmla="*/ 2706 h 3282"/>
              <a:gd name="connsiteX4" fmla="*/ 3818 w 3868"/>
              <a:gd name="connsiteY4" fmla="*/ 2754 h 3282"/>
              <a:gd name="connsiteX5" fmla="*/ 3818 w 3868"/>
              <a:gd name="connsiteY5" fmla="*/ 3282 h 3282"/>
              <a:gd name="connsiteX6" fmla="*/ 3753 w 3868"/>
              <a:gd name="connsiteY6" fmla="*/ 3282 h 3282"/>
              <a:gd name="connsiteX0" fmla="*/ 0 w 3868"/>
              <a:gd name="connsiteY0" fmla="*/ 0 h 3282"/>
              <a:gd name="connsiteX1" fmla="*/ 79 w 3868"/>
              <a:gd name="connsiteY1" fmla="*/ 0 h 3282"/>
              <a:gd name="connsiteX2" fmla="*/ 3818 w 3868"/>
              <a:gd name="connsiteY2" fmla="*/ 2658 h 3282"/>
              <a:gd name="connsiteX3" fmla="*/ 3868 w 3868"/>
              <a:gd name="connsiteY3" fmla="*/ 2706 h 3282"/>
              <a:gd name="connsiteX4" fmla="*/ 3818 w 3868"/>
              <a:gd name="connsiteY4" fmla="*/ 2754 h 3282"/>
              <a:gd name="connsiteX5" fmla="*/ 3818 w 3868"/>
              <a:gd name="connsiteY5" fmla="*/ 3282 h 3282"/>
              <a:gd name="connsiteX6" fmla="*/ 3753 w 3868"/>
              <a:gd name="connsiteY6" fmla="*/ 3282 h 3282"/>
              <a:gd name="connsiteX0" fmla="*/ 0 w 3868"/>
              <a:gd name="connsiteY0" fmla="*/ 0 h 3282"/>
              <a:gd name="connsiteX1" fmla="*/ 79 w 3868"/>
              <a:gd name="connsiteY1" fmla="*/ 0 h 3282"/>
              <a:gd name="connsiteX2" fmla="*/ 79 w 3868"/>
              <a:gd name="connsiteY2" fmla="*/ 537 h 3282"/>
              <a:gd name="connsiteX3" fmla="*/ 3868 w 3868"/>
              <a:gd name="connsiteY3" fmla="*/ 2706 h 3282"/>
              <a:gd name="connsiteX4" fmla="*/ 3818 w 3868"/>
              <a:gd name="connsiteY4" fmla="*/ 2754 h 3282"/>
              <a:gd name="connsiteX5" fmla="*/ 3818 w 3868"/>
              <a:gd name="connsiteY5" fmla="*/ 3282 h 3282"/>
              <a:gd name="connsiteX6" fmla="*/ 3753 w 3868"/>
              <a:gd name="connsiteY6" fmla="*/ 3282 h 3282"/>
              <a:gd name="connsiteX0" fmla="*/ 0 w 3818"/>
              <a:gd name="connsiteY0" fmla="*/ 0 h 3282"/>
              <a:gd name="connsiteX1" fmla="*/ 79 w 3818"/>
              <a:gd name="connsiteY1" fmla="*/ 0 h 3282"/>
              <a:gd name="connsiteX2" fmla="*/ 79 w 3818"/>
              <a:gd name="connsiteY2" fmla="*/ 537 h 3282"/>
              <a:gd name="connsiteX3" fmla="*/ 118 w 3818"/>
              <a:gd name="connsiteY3" fmla="*/ 576 h 3282"/>
              <a:gd name="connsiteX4" fmla="*/ 3818 w 3818"/>
              <a:gd name="connsiteY4" fmla="*/ 2754 h 3282"/>
              <a:gd name="connsiteX5" fmla="*/ 3818 w 3818"/>
              <a:gd name="connsiteY5" fmla="*/ 3282 h 3282"/>
              <a:gd name="connsiteX6" fmla="*/ 3753 w 3818"/>
              <a:gd name="connsiteY6" fmla="*/ 3282 h 3282"/>
              <a:gd name="connsiteX0" fmla="*/ 0 w 3818"/>
              <a:gd name="connsiteY0" fmla="*/ 0 h 3282"/>
              <a:gd name="connsiteX1" fmla="*/ 79 w 3818"/>
              <a:gd name="connsiteY1" fmla="*/ 0 h 3282"/>
              <a:gd name="connsiteX2" fmla="*/ 79 w 3818"/>
              <a:gd name="connsiteY2" fmla="*/ 537 h 3282"/>
              <a:gd name="connsiteX3" fmla="*/ 118 w 3818"/>
              <a:gd name="connsiteY3" fmla="*/ 576 h 3282"/>
              <a:gd name="connsiteX4" fmla="*/ 79 w 3818"/>
              <a:gd name="connsiteY4" fmla="*/ 615 h 3282"/>
              <a:gd name="connsiteX5" fmla="*/ 3818 w 3818"/>
              <a:gd name="connsiteY5" fmla="*/ 3282 h 3282"/>
              <a:gd name="connsiteX6" fmla="*/ 3753 w 3818"/>
              <a:gd name="connsiteY6" fmla="*/ 3282 h 3282"/>
              <a:gd name="connsiteX0" fmla="*/ 0 w 3753"/>
              <a:gd name="connsiteY0" fmla="*/ 0 h 3282"/>
              <a:gd name="connsiteX1" fmla="*/ 79 w 3753"/>
              <a:gd name="connsiteY1" fmla="*/ 0 h 3282"/>
              <a:gd name="connsiteX2" fmla="*/ 79 w 3753"/>
              <a:gd name="connsiteY2" fmla="*/ 537 h 3282"/>
              <a:gd name="connsiteX3" fmla="*/ 118 w 3753"/>
              <a:gd name="connsiteY3" fmla="*/ 576 h 3282"/>
              <a:gd name="connsiteX4" fmla="*/ 79 w 3753"/>
              <a:gd name="connsiteY4" fmla="*/ 615 h 3282"/>
              <a:gd name="connsiteX5" fmla="*/ 79 w 3753"/>
              <a:gd name="connsiteY5" fmla="*/ 1152 h 3282"/>
              <a:gd name="connsiteX6" fmla="*/ 3753 w 3753"/>
              <a:gd name="connsiteY6" fmla="*/ 3282 h 3282"/>
              <a:gd name="connsiteX0" fmla="*/ 0 w 118"/>
              <a:gd name="connsiteY0" fmla="*/ 0 h 1152"/>
              <a:gd name="connsiteX1" fmla="*/ 79 w 118"/>
              <a:gd name="connsiteY1" fmla="*/ 0 h 1152"/>
              <a:gd name="connsiteX2" fmla="*/ 79 w 118"/>
              <a:gd name="connsiteY2" fmla="*/ 537 h 1152"/>
              <a:gd name="connsiteX3" fmla="*/ 118 w 118"/>
              <a:gd name="connsiteY3" fmla="*/ 576 h 1152"/>
              <a:gd name="connsiteX4" fmla="*/ 79 w 118"/>
              <a:gd name="connsiteY4" fmla="*/ 615 h 1152"/>
              <a:gd name="connsiteX5" fmla="*/ 79 w 118"/>
              <a:gd name="connsiteY5" fmla="*/ 1152 h 1152"/>
              <a:gd name="connsiteX6" fmla="*/ 0 w 118"/>
              <a:gd name="connsiteY6" fmla="*/ 1152 h 1152"/>
              <a:gd name="connsiteX0" fmla="*/ 0 w 4763"/>
              <a:gd name="connsiteY0" fmla="*/ 0 h 2881"/>
              <a:gd name="connsiteX1" fmla="*/ 4724 w 4763"/>
              <a:gd name="connsiteY1" fmla="*/ 1729 h 2881"/>
              <a:gd name="connsiteX2" fmla="*/ 4724 w 4763"/>
              <a:gd name="connsiteY2" fmla="*/ 2266 h 2881"/>
              <a:gd name="connsiteX3" fmla="*/ 4763 w 4763"/>
              <a:gd name="connsiteY3" fmla="*/ 2305 h 2881"/>
              <a:gd name="connsiteX4" fmla="*/ 4724 w 4763"/>
              <a:gd name="connsiteY4" fmla="*/ 2344 h 2881"/>
              <a:gd name="connsiteX5" fmla="*/ 4724 w 4763"/>
              <a:gd name="connsiteY5" fmla="*/ 2881 h 2881"/>
              <a:gd name="connsiteX6" fmla="*/ 4645 w 4763"/>
              <a:gd name="connsiteY6" fmla="*/ 2881 h 2881"/>
              <a:gd name="connsiteX0" fmla="*/ 0 w 4763"/>
              <a:gd name="connsiteY0" fmla="*/ 0 h 2881"/>
              <a:gd name="connsiteX1" fmla="*/ 93 w 4763"/>
              <a:gd name="connsiteY1" fmla="*/ 0 h 2881"/>
              <a:gd name="connsiteX2" fmla="*/ 4724 w 4763"/>
              <a:gd name="connsiteY2" fmla="*/ 2266 h 2881"/>
              <a:gd name="connsiteX3" fmla="*/ 4763 w 4763"/>
              <a:gd name="connsiteY3" fmla="*/ 2305 h 2881"/>
              <a:gd name="connsiteX4" fmla="*/ 4724 w 4763"/>
              <a:gd name="connsiteY4" fmla="*/ 2344 h 2881"/>
              <a:gd name="connsiteX5" fmla="*/ 4724 w 4763"/>
              <a:gd name="connsiteY5" fmla="*/ 2881 h 2881"/>
              <a:gd name="connsiteX6" fmla="*/ 4645 w 4763"/>
              <a:gd name="connsiteY6" fmla="*/ 2881 h 2881"/>
              <a:gd name="connsiteX0" fmla="*/ 0 w 4763"/>
              <a:gd name="connsiteY0" fmla="*/ 0 h 2881"/>
              <a:gd name="connsiteX1" fmla="*/ 93 w 4763"/>
              <a:gd name="connsiteY1" fmla="*/ 0 h 2881"/>
              <a:gd name="connsiteX2" fmla="*/ 93 w 4763"/>
              <a:gd name="connsiteY2" fmla="*/ 529 h 2881"/>
              <a:gd name="connsiteX3" fmla="*/ 4763 w 4763"/>
              <a:gd name="connsiteY3" fmla="*/ 2305 h 2881"/>
              <a:gd name="connsiteX4" fmla="*/ 4724 w 4763"/>
              <a:gd name="connsiteY4" fmla="*/ 2344 h 2881"/>
              <a:gd name="connsiteX5" fmla="*/ 4724 w 4763"/>
              <a:gd name="connsiteY5" fmla="*/ 2881 h 2881"/>
              <a:gd name="connsiteX6" fmla="*/ 4645 w 4763"/>
              <a:gd name="connsiteY6" fmla="*/ 2881 h 2881"/>
              <a:gd name="connsiteX0" fmla="*/ 0 w 4724"/>
              <a:gd name="connsiteY0" fmla="*/ 0 h 2881"/>
              <a:gd name="connsiteX1" fmla="*/ 93 w 4724"/>
              <a:gd name="connsiteY1" fmla="*/ 0 h 2881"/>
              <a:gd name="connsiteX2" fmla="*/ 93 w 4724"/>
              <a:gd name="connsiteY2" fmla="*/ 529 h 2881"/>
              <a:gd name="connsiteX3" fmla="*/ 139 w 4724"/>
              <a:gd name="connsiteY3" fmla="*/ 576 h 2881"/>
              <a:gd name="connsiteX4" fmla="*/ 4724 w 4724"/>
              <a:gd name="connsiteY4" fmla="*/ 2344 h 2881"/>
              <a:gd name="connsiteX5" fmla="*/ 4724 w 4724"/>
              <a:gd name="connsiteY5" fmla="*/ 2881 h 2881"/>
              <a:gd name="connsiteX6" fmla="*/ 4645 w 4724"/>
              <a:gd name="connsiteY6" fmla="*/ 2881 h 2881"/>
              <a:gd name="connsiteX0" fmla="*/ 0 w 4724"/>
              <a:gd name="connsiteY0" fmla="*/ 0 h 2881"/>
              <a:gd name="connsiteX1" fmla="*/ 93 w 4724"/>
              <a:gd name="connsiteY1" fmla="*/ 0 h 2881"/>
              <a:gd name="connsiteX2" fmla="*/ 93 w 4724"/>
              <a:gd name="connsiteY2" fmla="*/ 529 h 2881"/>
              <a:gd name="connsiteX3" fmla="*/ 139 w 4724"/>
              <a:gd name="connsiteY3" fmla="*/ 576 h 2881"/>
              <a:gd name="connsiteX4" fmla="*/ 93 w 4724"/>
              <a:gd name="connsiteY4" fmla="*/ 622 h 2881"/>
              <a:gd name="connsiteX5" fmla="*/ 4724 w 4724"/>
              <a:gd name="connsiteY5" fmla="*/ 2881 h 2881"/>
              <a:gd name="connsiteX6" fmla="*/ 4645 w 4724"/>
              <a:gd name="connsiteY6" fmla="*/ 2881 h 2881"/>
              <a:gd name="connsiteX0" fmla="*/ 0 w 4645"/>
              <a:gd name="connsiteY0" fmla="*/ 0 h 2881"/>
              <a:gd name="connsiteX1" fmla="*/ 93 w 4645"/>
              <a:gd name="connsiteY1" fmla="*/ 0 h 2881"/>
              <a:gd name="connsiteX2" fmla="*/ 93 w 4645"/>
              <a:gd name="connsiteY2" fmla="*/ 529 h 2881"/>
              <a:gd name="connsiteX3" fmla="*/ 139 w 4645"/>
              <a:gd name="connsiteY3" fmla="*/ 576 h 2881"/>
              <a:gd name="connsiteX4" fmla="*/ 93 w 4645"/>
              <a:gd name="connsiteY4" fmla="*/ 622 h 2881"/>
              <a:gd name="connsiteX5" fmla="*/ 93 w 4645"/>
              <a:gd name="connsiteY5" fmla="*/ 1152 h 2881"/>
              <a:gd name="connsiteX6" fmla="*/ 4645 w 4645"/>
              <a:gd name="connsiteY6" fmla="*/ 2881 h 2881"/>
              <a:gd name="connsiteX0" fmla="*/ 0 w 139"/>
              <a:gd name="connsiteY0" fmla="*/ 0 h 1152"/>
              <a:gd name="connsiteX1" fmla="*/ 93 w 139"/>
              <a:gd name="connsiteY1" fmla="*/ 0 h 1152"/>
              <a:gd name="connsiteX2" fmla="*/ 93 w 139"/>
              <a:gd name="connsiteY2" fmla="*/ 529 h 1152"/>
              <a:gd name="connsiteX3" fmla="*/ 139 w 139"/>
              <a:gd name="connsiteY3" fmla="*/ 576 h 1152"/>
              <a:gd name="connsiteX4" fmla="*/ 93 w 139"/>
              <a:gd name="connsiteY4" fmla="*/ 622 h 1152"/>
              <a:gd name="connsiteX5" fmla="*/ 93 w 139"/>
              <a:gd name="connsiteY5" fmla="*/ 1152 h 1152"/>
              <a:gd name="connsiteX6" fmla="*/ 0 w 139"/>
              <a:gd name="connsiteY6" fmla="*/ 1152 h 1152"/>
              <a:gd name="connsiteX0" fmla="*/ 0 w 4784"/>
              <a:gd name="connsiteY0" fmla="*/ 0 h 2881"/>
              <a:gd name="connsiteX1" fmla="*/ 4738 w 4784"/>
              <a:gd name="connsiteY1" fmla="*/ 1729 h 2881"/>
              <a:gd name="connsiteX2" fmla="*/ 4738 w 4784"/>
              <a:gd name="connsiteY2" fmla="*/ 2258 h 2881"/>
              <a:gd name="connsiteX3" fmla="*/ 4784 w 4784"/>
              <a:gd name="connsiteY3" fmla="*/ 2305 h 2881"/>
              <a:gd name="connsiteX4" fmla="*/ 4738 w 4784"/>
              <a:gd name="connsiteY4" fmla="*/ 2351 h 2881"/>
              <a:gd name="connsiteX5" fmla="*/ 4738 w 4784"/>
              <a:gd name="connsiteY5" fmla="*/ 2881 h 2881"/>
              <a:gd name="connsiteX6" fmla="*/ 4645 w 4784"/>
              <a:gd name="connsiteY6" fmla="*/ 2881 h 2881"/>
              <a:gd name="connsiteX0" fmla="*/ 0 w 4784"/>
              <a:gd name="connsiteY0" fmla="*/ 0 h 2881"/>
              <a:gd name="connsiteX1" fmla="*/ 93 w 4784"/>
              <a:gd name="connsiteY1" fmla="*/ 0 h 2881"/>
              <a:gd name="connsiteX2" fmla="*/ 4738 w 4784"/>
              <a:gd name="connsiteY2" fmla="*/ 2258 h 2881"/>
              <a:gd name="connsiteX3" fmla="*/ 4784 w 4784"/>
              <a:gd name="connsiteY3" fmla="*/ 2305 h 2881"/>
              <a:gd name="connsiteX4" fmla="*/ 4738 w 4784"/>
              <a:gd name="connsiteY4" fmla="*/ 2351 h 2881"/>
              <a:gd name="connsiteX5" fmla="*/ 4738 w 4784"/>
              <a:gd name="connsiteY5" fmla="*/ 2881 h 2881"/>
              <a:gd name="connsiteX6" fmla="*/ 4645 w 4784"/>
              <a:gd name="connsiteY6" fmla="*/ 2881 h 2881"/>
              <a:gd name="connsiteX0" fmla="*/ 0 w 4784"/>
              <a:gd name="connsiteY0" fmla="*/ 0 h 2881"/>
              <a:gd name="connsiteX1" fmla="*/ 93 w 4784"/>
              <a:gd name="connsiteY1" fmla="*/ 0 h 2881"/>
              <a:gd name="connsiteX2" fmla="*/ 93 w 4784"/>
              <a:gd name="connsiteY2" fmla="*/ 529 h 2881"/>
              <a:gd name="connsiteX3" fmla="*/ 4784 w 4784"/>
              <a:gd name="connsiteY3" fmla="*/ 2305 h 2881"/>
              <a:gd name="connsiteX4" fmla="*/ 4738 w 4784"/>
              <a:gd name="connsiteY4" fmla="*/ 2351 h 2881"/>
              <a:gd name="connsiteX5" fmla="*/ 4738 w 4784"/>
              <a:gd name="connsiteY5" fmla="*/ 2881 h 2881"/>
              <a:gd name="connsiteX6" fmla="*/ 4645 w 4784"/>
              <a:gd name="connsiteY6" fmla="*/ 2881 h 2881"/>
              <a:gd name="connsiteX0" fmla="*/ 0 w 4738"/>
              <a:gd name="connsiteY0" fmla="*/ 0 h 2881"/>
              <a:gd name="connsiteX1" fmla="*/ 93 w 4738"/>
              <a:gd name="connsiteY1" fmla="*/ 0 h 2881"/>
              <a:gd name="connsiteX2" fmla="*/ 93 w 4738"/>
              <a:gd name="connsiteY2" fmla="*/ 529 h 2881"/>
              <a:gd name="connsiteX3" fmla="*/ 139 w 4738"/>
              <a:gd name="connsiteY3" fmla="*/ 576 h 2881"/>
              <a:gd name="connsiteX4" fmla="*/ 4738 w 4738"/>
              <a:gd name="connsiteY4" fmla="*/ 2351 h 2881"/>
              <a:gd name="connsiteX5" fmla="*/ 4738 w 4738"/>
              <a:gd name="connsiteY5" fmla="*/ 2881 h 2881"/>
              <a:gd name="connsiteX6" fmla="*/ 4645 w 4738"/>
              <a:gd name="connsiteY6" fmla="*/ 2881 h 2881"/>
              <a:gd name="connsiteX0" fmla="*/ 0 w 4738"/>
              <a:gd name="connsiteY0" fmla="*/ 0 h 2881"/>
              <a:gd name="connsiteX1" fmla="*/ 93 w 4738"/>
              <a:gd name="connsiteY1" fmla="*/ 0 h 2881"/>
              <a:gd name="connsiteX2" fmla="*/ 93 w 4738"/>
              <a:gd name="connsiteY2" fmla="*/ 529 h 2881"/>
              <a:gd name="connsiteX3" fmla="*/ 139 w 4738"/>
              <a:gd name="connsiteY3" fmla="*/ 576 h 2881"/>
              <a:gd name="connsiteX4" fmla="*/ 93 w 4738"/>
              <a:gd name="connsiteY4" fmla="*/ 622 h 2881"/>
              <a:gd name="connsiteX5" fmla="*/ 4738 w 4738"/>
              <a:gd name="connsiteY5" fmla="*/ 2881 h 2881"/>
              <a:gd name="connsiteX6" fmla="*/ 4645 w 4738"/>
              <a:gd name="connsiteY6" fmla="*/ 2881 h 2881"/>
              <a:gd name="connsiteX0" fmla="*/ 0 w 4645"/>
              <a:gd name="connsiteY0" fmla="*/ 0 h 2881"/>
              <a:gd name="connsiteX1" fmla="*/ 93 w 4645"/>
              <a:gd name="connsiteY1" fmla="*/ 0 h 2881"/>
              <a:gd name="connsiteX2" fmla="*/ 93 w 4645"/>
              <a:gd name="connsiteY2" fmla="*/ 529 h 2881"/>
              <a:gd name="connsiteX3" fmla="*/ 139 w 4645"/>
              <a:gd name="connsiteY3" fmla="*/ 576 h 2881"/>
              <a:gd name="connsiteX4" fmla="*/ 93 w 4645"/>
              <a:gd name="connsiteY4" fmla="*/ 622 h 2881"/>
              <a:gd name="connsiteX5" fmla="*/ 93 w 4645"/>
              <a:gd name="connsiteY5" fmla="*/ 1152 h 2881"/>
              <a:gd name="connsiteX6" fmla="*/ 4645 w 4645"/>
              <a:gd name="connsiteY6" fmla="*/ 2881 h 2881"/>
              <a:gd name="connsiteX0" fmla="*/ 0 w 139"/>
              <a:gd name="connsiteY0" fmla="*/ 0 h 1152"/>
              <a:gd name="connsiteX1" fmla="*/ 93 w 139"/>
              <a:gd name="connsiteY1" fmla="*/ 0 h 1152"/>
              <a:gd name="connsiteX2" fmla="*/ 93 w 139"/>
              <a:gd name="connsiteY2" fmla="*/ 529 h 1152"/>
              <a:gd name="connsiteX3" fmla="*/ 139 w 139"/>
              <a:gd name="connsiteY3" fmla="*/ 576 h 1152"/>
              <a:gd name="connsiteX4" fmla="*/ 93 w 139"/>
              <a:gd name="connsiteY4" fmla="*/ 622 h 1152"/>
              <a:gd name="connsiteX5" fmla="*/ 93 w 139"/>
              <a:gd name="connsiteY5" fmla="*/ 1152 h 1152"/>
              <a:gd name="connsiteX6" fmla="*/ 0 w 139"/>
              <a:gd name="connsiteY6" fmla="*/ 1152 h 1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 h="1152">
                <a:moveTo>
                  <a:pt x="0" y="0"/>
                </a:moveTo>
                <a:lnTo>
                  <a:pt x="93" y="0"/>
                </a:lnTo>
                <a:lnTo>
                  <a:pt x="93" y="529"/>
                </a:lnTo>
                <a:lnTo>
                  <a:pt x="139" y="576"/>
                </a:lnTo>
                <a:lnTo>
                  <a:pt x="93" y="622"/>
                </a:lnTo>
                <a:lnTo>
                  <a:pt x="93" y="1152"/>
                </a:lnTo>
                <a:lnTo>
                  <a:pt x="0" y="1152"/>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a:endParaRPr lang="de-DE" sz="1600" dirty="0">
              <a:latin typeface="+mn-lt"/>
              <a:sym typeface="+mn-lt"/>
            </a:endParaRPr>
          </a:p>
        </p:txBody>
      </p:sp>
      <p:grpSp>
        <p:nvGrpSpPr>
          <p:cNvPr id="289" name="Flow" hidden="1">
            <a:extLst>
              <a:ext uri="{FF2B5EF4-FFF2-40B4-BE49-F238E27FC236}">
                <a16:creationId xmlns:a16="http://schemas.microsoft.com/office/drawing/2014/main" id="{15CD1487-2678-44E2-B5CC-49CEB35C48CB}"/>
              </a:ext>
            </a:extLst>
          </p:cNvPr>
          <p:cNvGrpSpPr>
            <a:grpSpLocks/>
          </p:cNvGrpSpPr>
          <p:nvPr>
            <p:custDataLst>
              <p:tags r:id="rId14"/>
            </p:custDataLst>
          </p:nvPr>
        </p:nvGrpSpPr>
        <p:grpSpPr bwMode="gray">
          <a:xfrm>
            <a:off x="2902711" y="2369047"/>
            <a:ext cx="1578196" cy="789051"/>
            <a:chOff x="5905500" y="3124200"/>
            <a:chExt cx="1828800" cy="914400"/>
          </a:xfrm>
          <a:solidFill>
            <a:srgbClr val="DCB45A"/>
          </a:solidFill>
        </p:grpSpPr>
        <p:sp>
          <p:nvSpPr>
            <p:cNvPr id="290" name="Freeform 85">
              <a:extLst>
                <a:ext uri="{FF2B5EF4-FFF2-40B4-BE49-F238E27FC236}">
                  <a16:creationId xmlns:a16="http://schemas.microsoft.com/office/drawing/2014/main" id="{6EF94FCB-53EA-4797-A26F-EBE1A10BEA94}"/>
                </a:ext>
              </a:extLst>
            </p:cNvPr>
            <p:cNvSpPr/>
            <p:nvPr>
              <p:custDataLst>
                <p:tags r:id="rId20"/>
              </p:custDataLst>
            </p:nvPr>
          </p:nvSpPr>
          <p:spPr bwMode="gray">
            <a:xfrm>
              <a:off x="5905500" y="3124200"/>
              <a:ext cx="1828800" cy="914400"/>
            </a:xfrm>
            <a:custGeom>
              <a:avLst/>
              <a:gdLst>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800" h="914400">
                  <a:moveTo>
                    <a:pt x="0" y="0"/>
                  </a:moveTo>
                  <a:lnTo>
                    <a:pt x="1664208" y="0"/>
                  </a:lnTo>
                  <a:lnTo>
                    <a:pt x="1828800" y="457200"/>
                  </a:lnTo>
                  <a:lnTo>
                    <a:pt x="1664208" y="914400"/>
                  </a:lnTo>
                  <a:lnTo>
                    <a:pt x="0" y="914400"/>
                  </a:lnTo>
                  <a:lnTo>
                    <a:pt x="0" y="457200"/>
                  </a:lnTo>
                  <a:close/>
                </a:path>
              </a:pathLst>
            </a:cu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eaLnBrk="1"/>
              <a:endParaRPr lang="de-DE" sz="1600" dirty="0">
                <a:solidFill>
                  <a:schemeClr val="tx1"/>
                </a:solidFill>
              </a:endParaRPr>
            </a:p>
          </p:txBody>
        </p:sp>
        <p:sp>
          <p:nvSpPr>
            <p:cNvPr id="291" name="TextBox 290">
              <a:extLst>
                <a:ext uri="{FF2B5EF4-FFF2-40B4-BE49-F238E27FC236}">
                  <a16:creationId xmlns:a16="http://schemas.microsoft.com/office/drawing/2014/main" id="{D66916BC-2C12-4199-9019-E1682114580E}"/>
                </a:ext>
              </a:extLst>
            </p:cNvPr>
            <p:cNvSpPr txBox="1"/>
            <p:nvPr>
              <p:custDataLst>
                <p:tags r:id="rId21"/>
              </p:custDataLst>
            </p:nvPr>
          </p:nvSpPr>
          <p:spPr bwMode="gray">
            <a:xfrm>
              <a:off x="5969000" y="3187700"/>
              <a:ext cx="1524000" cy="793750"/>
            </a:xfrm>
            <a:prstGeom prst="rect">
              <a:avLst/>
            </a:prstGeom>
            <a:no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r>
                <a:rPr lang="de-DE" sz="1600" b="1" dirty="0"/>
                <a:t>Text</a:t>
              </a:r>
            </a:p>
          </p:txBody>
        </p:sp>
      </p:grpSp>
      <p:grpSp>
        <p:nvGrpSpPr>
          <p:cNvPr id="292" name="SplitFlow" hidden="1">
            <a:extLst>
              <a:ext uri="{FF2B5EF4-FFF2-40B4-BE49-F238E27FC236}">
                <a16:creationId xmlns:a16="http://schemas.microsoft.com/office/drawing/2014/main" id="{73A0864C-2FD8-4FCE-ACEB-DEE00BA7CF76}"/>
              </a:ext>
            </a:extLst>
          </p:cNvPr>
          <p:cNvGrpSpPr/>
          <p:nvPr>
            <p:custDataLst>
              <p:tags r:id="rId15"/>
            </p:custDataLst>
          </p:nvPr>
        </p:nvGrpSpPr>
        <p:grpSpPr bwMode="gray">
          <a:xfrm>
            <a:off x="4632807" y="2369047"/>
            <a:ext cx="1578196" cy="789051"/>
            <a:chOff x="114300" y="1270000"/>
            <a:chExt cx="1828800" cy="914400"/>
          </a:xfrm>
          <a:solidFill>
            <a:srgbClr val="DCB45A"/>
          </a:solidFill>
        </p:grpSpPr>
        <p:sp>
          <p:nvSpPr>
            <p:cNvPr id="293" name="Freeform 88">
              <a:extLst>
                <a:ext uri="{FF2B5EF4-FFF2-40B4-BE49-F238E27FC236}">
                  <a16:creationId xmlns:a16="http://schemas.microsoft.com/office/drawing/2014/main" id="{7F450F19-2202-46C9-B60D-9542379B2702}"/>
                </a:ext>
              </a:extLst>
            </p:cNvPr>
            <p:cNvSpPr/>
            <p:nvPr>
              <p:custDataLst>
                <p:tags r:id="rId16"/>
              </p:custDataLst>
            </p:nvPr>
          </p:nvSpPr>
          <p:spPr bwMode="gray">
            <a:xfrm>
              <a:off x="114300" y="1270000"/>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0" y="0"/>
                  </a:moveTo>
                  <a:lnTo>
                    <a:pt x="1664208" y="0"/>
                  </a:lnTo>
                  <a:lnTo>
                    <a:pt x="1828800" y="457200"/>
                  </a:lnTo>
                  <a:lnTo>
                    <a:pt x="0" y="457200"/>
                  </a:lnTo>
                  <a:close/>
                </a:path>
              </a:pathLst>
            </a:cu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eaLnBrk="1"/>
              <a:endParaRPr lang="de-DE" sz="1600" dirty="0">
                <a:solidFill>
                  <a:schemeClr val="tx1"/>
                </a:solidFill>
              </a:endParaRPr>
            </a:p>
          </p:txBody>
        </p:sp>
        <p:sp>
          <p:nvSpPr>
            <p:cNvPr id="294" name="TextBox 293">
              <a:extLst>
                <a:ext uri="{FF2B5EF4-FFF2-40B4-BE49-F238E27FC236}">
                  <a16:creationId xmlns:a16="http://schemas.microsoft.com/office/drawing/2014/main" id="{15247FC2-B846-48EF-B0A5-0E1AC51708E7}"/>
                </a:ext>
              </a:extLst>
            </p:cNvPr>
            <p:cNvSpPr txBox="1"/>
            <p:nvPr>
              <p:custDataLst>
                <p:tags r:id="rId17"/>
              </p:custDataLst>
            </p:nvPr>
          </p:nvSpPr>
          <p:spPr bwMode="gray">
            <a:xfrm>
              <a:off x="177800" y="1327150"/>
              <a:ext cx="1524000" cy="336158"/>
            </a:xfrm>
            <a:prstGeom prst="rect">
              <a:avLst/>
            </a:prstGeom>
            <a:no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r>
                <a:rPr lang="de-DE" sz="1600" b="1" dirty="0"/>
                <a:t>Text</a:t>
              </a:r>
            </a:p>
          </p:txBody>
        </p:sp>
        <p:sp>
          <p:nvSpPr>
            <p:cNvPr id="295" name="Freeform 90">
              <a:extLst>
                <a:ext uri="{FF2B5EF4-FFF2-40B4-BE49-F238E27FC236}">
                  <a16:creationId xmlns:a16="http://schemas.microsoft.com/office/drawing/2014/main" id="{6901536F-391C-4721-9A47-FA9FDF2C8987}"/>
                </a:ext>
              </a:extLst>
            </p:cNvPr>
            <p:cNvSpPr/>
            <p:nvPr>
              <p:custDataLst>
                <p:tags r:id="rId18"/>
              </p:custDataLst>
            </p:nvPr>
          </p:nvSpPr>
          <p:spPr bwMode="gray">
            <a:xfrm>
              <a:off x="114300" y="1727200"/>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30480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0 h 457200"/>
                <a:gd name="connsiteX1" fmla="*/ 1511808 w 1828800"/>
                <a:gd name="connsiteY1" fmla="*/ 457200 h 457200"/>
                <a:gd name="connsiteX2" fmla="*/ 1828800 w 1828800"/>
                <a:gd name="connsiteY2" fmla="*/ 152400 h 457200"/>
                <a:gd name="connsiteX3" fmla="*/ 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15240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0 w 1828800"/>
                <a:gd name="connsiteY3" fmla="*/ 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1828800" y="0"/>
                  </a:moveTo>
                  <a:lnTo>
                    <a:pt x="1664208" y="457200"/>
                  </a:lnTo>
                  <a:lnTo>
                    <a:pt x="0" y="457200"/>
                  </a:lnTo>
                  <a:lnTo>
                    <a:pt x="0" y="0"/>
                  </a:lnTo>
                  <a:close/>
                </a:path>
              </a:pathLst>
            </a:cu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eaLnBrk="1"/>
              <a:endParaRPr lang="de-DE" sz="1600" dirty="0">
                <a:solidFill>
                  <a:schemeClr val="tx1"/>
                </a:solidFill>
              </a:endParaRPr>
            </a:p>
          </p:txBody>
        </p:sp>
        <p:sp>
          <p:nvSpPr>
            <p:cNvPr id="296" name="TextBox 295">
              <a:extLst>
                <a:ext uri="{FF2B5EF4-FFF2-40B4-BE49-F238E27FC236}">
                  <a16:creationId xmlns:a16="http://schemas.microsoft.com/office/drawing/2014/main" id="{29AF8259-FE75-48B0-8B41-F897677AFE7C}"/>
                </a:ext>
              </a:extLst>
            </p:cNvPr>
            <p:cNvSpPr txBox="1"/>
            <p:nvPr>
              <p:custDataLst>
                <p:tags r:id="rId19"/>
              </p:custDataLst>
            </p:nvPr>
          </p:nvSpPr>
          <p:spPr bwMode="gray">
            <a:xfrm>
              <a:off x="177800" y="1784350"/>
              <a:ext cx="1524000" cy="342900"/>
            </a:xfrm>
            <a:prstGeom prst="rect">
              <a:avLst/>
            </a:prstGeom>
            <a:no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r>
                <a:rPr lang="de-DE" sz="1600" b="1" dirty="0"/>
                <a:t>Text</a:t>
              </a:r>
            </a:p>
          </p:txBody>
        </p:sp>
      </p:grpSp>
      <p:sp>
        <p:nvSpPr>
          <p:cNvPr id="298" name="4. Footnote" hidden="1">
            <a:extLst>
              <a:ext uri="{FF2B5EF4-FFF2-40B4-BE49-F238E27FC236}">
                <a16:creationId xmlns:a16="http://schemas.microsoft.com/office/drawing/2014/main" id="{62A356C6-7F50-4D97-A742-34F98DCA1818}"/>
              </a:ext>
            </a:extLst>
          </p:cNvPr>
          <p:cNvSpPr txBox="1">
            <a:spLocks noChangeArrowheads="1"/>
          </p:cNvSpPr>
          <p:nvPr/>
        </p:nvSpPr>
        <p:spPr bwMode="gray">
          <a:xfrm>
            <a:off x="1364565" y="4668091"/>
            <a:ext cx="7001629" cy="12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marL="65088" indent="-65088">
              <a:defRPr/>
            </a:pPr>
            <a:r>
              <a:rPr lang="de-DE" sz="800" baseline="0" noProof="0" dirty="0">
                <a:latin typeface="+mn-lt"/>
              </a:rPr>
              <a:t>1 Fußnote</a:t>
            </a:r>
          </a:p>
        </p:txBody>
      </p:sp>
      <p:sp>
        <p:nvSpPr>
          <p:cNvPr id="299" name="5. Source" hidden="1">
            <a:extLst>
              <a:ext uri="{FF2B5EF4-FFF2-40B4-BE49-F238E27FC236}">
                <a16:creationId xmlns:a16="http://schemas.microsoft.com/office/drawing/2014/main" id="{344D905E-19C6-4CC0-B71D-D835FCD0BC0A}"/>
              </a:ext>
            </a:extLst>
          </p:cNvPr>
          <p:cNvSpPr>
            <a:spLocks noChangeArrowheads="1"/>
          </p:cNvSpPr>
          <p:nvPr/>
        </p:nvSpPr>
        <p:spPr bwMode="gray">
          <a:xfrm>
            <a:off x="1364565" y="4823720"/>
            <a:ext cx="7001629" cy="123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265113" indent="-265113" defTabSz="895350">
              <a:tabLst/>
            </a:pPr>
            <a:r>
              <a:rPr lang="de-DE" sz="800" baseline="0" noProof="0" dirty="0">
                <a:solidFill>
                  <a:srgbClr val="000000"/>
                </a:solidFill>
                <a:latin typeface="+mn-lt"/>
              </a:rPr>
              <a:t>Quelle: Quelle</a:t>
            </a:r>
          </a:p>
        </p:txBody>
      </p:sp>
    </p:spTree>
    <p:extLst>
      <p:ext uri="{BB962C8B-B14F-4D97-AF65-F5344CB8AC3E}">
        <p14:creationId xmlns:p14="http://schemas.microsoft.com/office/powerpoint/2010/main" val="3194264665"/>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Lst>
  <p:txStyles>
    <p:titleStyle>
      <a:lvl1pPr algn="l" defTabSz="671496" rtl="0" eaLnBrk="1" fontAlgn="base" hangingPunct="1">
        <a:spcBef>
          <a:spcPct val="0"/>
        </a:spcBef>
        <a:spcAft>
          <a:spcPct val="0"/>
        </a:spcAft>
        <a:tabLst>
          <a:tab pos="447675" algn="l"/>
        </a:tabLst>
        <a:defRPr sz="2400" b="0" baseline="0">
          <a:solidFill>
            <a:schemeClr val="tx2"/>
          </a:solidFill>
          <a:latin typeface="+mj-lt"/>
          <a:ea typeface="+mj-ea"/>
          <a:cs typeface="+mj-cs"/>
        </a:defRPr>
      </a:lvl1pPr>
      <a:lvl2pPr algn="l" defTabSz="671496" rtl="0" eaLnBrk="1" fontAlgn="base" hangingPunct="1">
        <a:spcBef>
          <a:spcPct val="0"/>
        </a:spcBef>
        <a:spcAft>
          <a:spcPct val="0"/>
        </a:spcAft>
        <a:defRPr sz="1425" b="1">
          <a:solidFill>
            <a:schemeClr val="tx2"/>
          </a:solidFill>
          <a:latin typeface="Arial" charset="0"/>
        </a:defRPr>
      </a:lvl2pPr>
      <a:lvl3pPr algn="l" defTabSz="671496" rtl="0" eaLnBrk="1" fontAlgn="base" hangingPunct="1">
        <a:spcBef>
          <a:spcPct val="0"/>
        </a:spcBef>
        <a:spcAft>
          <a:spcPct val="0"/>
        </a:spcAft>
        <a:defRPr sz="1425" b="1">
          <a:solidFill>
            <a:schemeClr val="tx2"/>
          </a:solidFill>
          <a:latin typeface="Arial" charset="0"/>
        </a:defRPr>
      </a:lvl3pPr>
      <a:lvl4pPr algn="l" defTabSz="671496" rtl="0" eaLnBrk="1" fontAlgn="base" hangingPunct="1">
        <a:spcBef>
          <a:spcPct val="0"/>
        </a:spcBef>
        <a:spcAft>
          <a:spcPct val="0"/>
        </a:spcAft>
        <a:defRPr sz="1425" b="1">
          <a:solidFill>
            <a:schemeClr val="tx2"/>
          </a:solidFill>
          <a:latin typeface="Arial" charset="0"/>
        </a:defRPr>
      </a:lvl4pPr>
      <a:lvl5pPr algn="l" defTabSz="671496" rtl="0" eaLnBrk="1" fontAlgn="base" hangingPunct="1">
        <a:spcBef>
          <a:spcPct val="0"/>
        </a:spcBef>
        <a:spcAft>
          <a:spcPct val="0"/>
        </a:spcAft>
        <a:defRPr sz="1425" b="1">
          <a:solidFill>
            <a:schemeClr val="tx2"/>
          </a:solidFill>
          <a:latin typeface="Arial" charset="0"/>
        </a:defRPr>
      </a:lvl5pPr>
      <a:lvl6pPr marL="342892" algn="l" defTabSz="671496" rtl="0" eaLnBrk="1" fontAlgn="base" hangingPunct="1">
        <a:spcBef>
          <a:spcPct val="0"/>
        </a:spcBef>
        <a:spcAft>
          <a:spcPct val="0"/>
        </a:spcAft>
        <a:defRPr sz="1425" b="1">
          <a:solidFill>
            <a:schemeClr val="tx2"/>
          </a:solidFill>
          <a:latin typeface="Arial" charset="0"/>
        </a:defRPr>
      </a:lvl6pPr>
      <a:lvl7pPr marL="685783" algn="l" defTabSz="671496" rtl="0" eaLnBrk="1" fontAlgn="base" hangingPunct="1">
        <a:spcBef>
          <a:spcPct val="0"/>
        </a:spcBef>
        <a:spcAft>
          <a:spcPct val="0"/>
        </a:spcAft>
        <a:defRPr sz="1425" b="1">
          <a:solidFill>
            <a:schemeClr val="tx2"/>
          </a:solidFill>
          <a:latin typeface="Arial" charset="0"/>
        </a:defRPr>
      </a:lvl7pPr>
      <a:lvl8pPr marL="1028675" algn="l" defTabSz="671496" rtl="0" eaLnBrk="1" fontAlgn="base" hangingPunct="1">
        <a:spcBef>
          <a:spcPct val="0"/>
        </a:spcBef>
        <a:spcAft>
          <a:spcPct val="0"/>
        </a:spcAft>
        <a:defRPr sz="1425" b="1">
          <a:solidFill>
            <a:schemeClr val="tx2"/>
          </a:solidFill>
          <a:latin typeface="Arial" charset="0"/>
        </a:defRPr>
      </a:lvl8pPr>
      <a:lvl9pPr marL="1371566" algn="l" defTabSz="671496" rtl="0" eaLnBrk="1" fontAlgn="base" hangingPunct="1">
        <a:spcBef>
          <a:spcPct val="0"/>
        </a:spcBef>
        <a:spcAft>
          <a:spcPct val="0"/>
        </a:spcAft>
        <a:defRPr sz="1425" b="1">
          <a:solidFill>
            <a:schemeClr val="tx2"/>
          </a:solidFill>
          <a:latin typeface="Arial" charset="0"/>
        </a:defRPr>
      </a:lvl9pPr>
    </p:titleStyle>
    <p:bodyStyle>
      <a:lvl1pPr marL="0" indent="0" algn="l" defTabSz="671496"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80000" indent="-180000" algn="l" defTabSz="671496" rtl="0" eaLnBrk="1" fontAlgn="base" hangingPunct="1">
        <a:spcBef>
          <a:spcPct val="0"/>
        </a:spcBef>
        <a:spcAft>
          <a:spcPct val="0"/>
        </a:spcAft>
        <a:buClr>
          <a:schemeClr val="tx2"/>
        </a:buClr>
        <a:buSzPct val="100000"/>
        <a:buFont typeface="Calibri" panose="020F0502020204030204" pitchFamily="34" charset="0"/>
        <a:buChar char="–"/>
        <a:defRPr sz="1600" baseline="0">
          <a:solidFill>
            <a:schemeClr val="tx1"/>
          </a:solidFill>
          <a:latin typeface="+mn-lt"/>
          <a:ea typeface="+mn-ea"/>
          <a:cs typeface="+mn-cs"/>
        </a:defRPr>
      </a:lvl2pPr>
      <a:lvl3pPr marL="360000" indent="-180000" algn="l" defTabSz="671496" rtl="0" eaLnBrk="1" fontAlgn="base" hangingPunct="1">
        <a:spcBef>
          <a:spcPct val="0"/>
        </a:spcBef>
        <a:spcAft>
          <a:spcPct val="0"/>
        </a:spcAft>
        <a:buClr>
          <a:schemeClr val="tx2"/>
        </a:buClr>
        <a:buSzPct val="100000"/>
        <a:buFont typeface="Arial" panose="020B0604020202020204" pitchFamily="34" charset="0"/>
        <a:buChar char="•"/>
        <a:defRPr sz="1600" baseline="0">
          <a:solidFill>
            <a:schemeClr val="tx1"/>
          </a:solidFill>
          <a:latin typeface="+mn-lt"/>
          <a:ea typeface="+mn-ea"/>
          <a:cs typeface="+mn-cs"/>
        </a:defRPr>
      </a:lvl3pPr>
      <a:lvl4pPr marL="540000" indent="-180000" algn="l" defTabSz="671496" rtl="0" eaLnBrk="1" fontAlgn="base" hangingPunct="1">
        <a:spcBef>
          <a:spcPct val="0"/>
        </a:spcBef>
        <a:spcAft>
          <a:spcPct val="0"/>
        </a:spcAft>
        <a:buClr>
          <a:schemeClr val="tx2"/>
        </a:buClr>
        <a:buSzPct val="100000"/>
        <a:buFont typeface="Calibri" panose="020F0502020204030204" pitchFamily="34" charset="0"/>
        <a:buChar char="–"/>
        <a:defRPr sz="1600" baseline="0">
          <a:solidFill>
            <a:schemeClr val="tx1"/>
          </a:solidFill>
          <a:latin typeface="+mn-lt"/>
          <a:ea typeface="+mn-ea"/>
          <a:cs typeface="+mn-cs"/>
        </a:defRPr>
      </a:lvl4pPr>
      <a:lvl5pPr marL="720000" indent="-180000" algn="l" defTabSz="671496" rtl="0" eaLnBrk="1" fontAlgn="base" hangingPunct="1">
        <a:spcBef>
          <a:spcPct val="0"/>
        </a:spcBef>
        <a:spcAft>
          <a:spcPct val="0"/>
        </a:spcAft>
        <a:buClr>
          <a:schemeClr val="tx2"/>
        </a:buClr>
        <a:buSzPct val="100000"/>
        <a:buFont typeface="Calibri" panose="020F0502020204030204" pitchFamily="34" charset="0"/>
        <a:buChar char="»"/>
        <a:defRPr sz="1600" baseline="0">
          <a:solidFill>
            <a:schemeClr val="tx1"/>
          </a:solidFill>
          <a:latin typeface="+mn-lt"/>
          <a:ea typeface="+mn-ea"/>
          <a:cs typeface="+mn-cs"/>
        </a:defRPr>
      </a:lvl5pPr>
      <a:lvl6pPr marL="562342" indent="-97628" algn="l" defTabSz="671496"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6pPr>
      <a:lvl7pPr marL="562342" indent="-97628" algn="l" defTabSz="671496"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7pPr>
      <a:lvl8pPr marL="562342" indent="-97628" algn="l" defTabSz="671496"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8pPr>
      <a:lvl9pPr marL="562342" indent="-97628" algn="l" defTabSz="671496"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880">
          <p15:clr>
            <a:srgbClr val="F26B43"/>
          </p15:clr>
        </p15:guide>
        <p15:guide id="3" pos="307">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p:cNvGraphicFramePr>
          <p:nvPr>
            <p:custDataLst>
              <p:tags r:id="rId4"/>
            </p:custDataLst>
            <p:extLst>
              <p:ext uri="{D42A27DB-BD31-4B8C-83A1-F6EECF244321}">
                <p14:modId xmlns:p14="http://schemas.microsoft.com/office/powerpoint/2010/main" val="394523057"/>
              </p:ext>
            </p:extLst>
          </p:nvPr>
        </p:nvGraphicFramePr>
        <p:xfrm>
          <a:off x="0" y="0"/>
          <a:ext cx="161984" cy="121481"/>
        </p:xfrm>
        <a:graphic>
          <a:graphicData uri="http://schemas.openxmlformats.org/presentationml/2006/ole">
            <mc:AlternateContent xmlns:mc="http://schemas.openxmlformats.org/markup-compatibility/2006">
              <mc:Choice xmlns:v="urn:schemas-microsoft-com:vml" Requires="v">
                <p:oleObj name="think-cell Slide" r:id="rId31" imgW="270" imgH="270" progId="TCLayout.ActiveDocument.1">
                  <p:embed/>
                </p:oleObj>
              </mc:Choice>
              <mc:Fallback>
                <p:oleObj name="think-cell Slide" r:id="rId31" imgW="270" imgH="270" progId="TCLayout.ActiveDocument.1">
                  <p:embed/>
                  <p:pic>
                    <p:nvPicPr>
                      <p:cNvPr id="2" name="Object 1" hidden="1"/>
                      <p:cNvPicPr/>
                      <p:nvPr/>
                    </p:nvPicPr>
                    <p:blipFill>
                      <a:blip r:embed="rId32"/>
                      <a:stretch>
                        <a:fillRect/>
                      </a:stretch>
                    </p:blipFill>
                    <p:spPr>
                      <a:xfrm>
                        <a:off x="0" y="0"/>
                        <a:ext cx="161984" cy="121481"/>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F4452915-CFCB-492E-BF95-D4C5B17D5C16}"/>
              </a:ext>
            </a:extLst>
          </p:cNvPr>
          <p:cNvSpPr/>
          <p:nvPr>
            <p:custDataLst>
              <p:tags r:id="rId5"/>
            </p:custDataLst>
          </p:nvPr>
        </p:nvSpPr>
        <p:spPr>
          <a:xfrm>
            <a:off x="0" y="0"/>
            <a:ext cx="47940" cy="38179"/>
          </a:xfrm>
          <a:prstGeom prst="rect">
            <a:avLst/>
          </a:prstGeom>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en-US" sz="1223" b="0" i="0" baseline="0" dirty="0" err="1">
              <a:solidFill>
                <a:schemeClr val="tx1"/>
              </a:solidFill>
              <a:latin typeface="Arial" panose="020B0604020202020204" pitchFamily="34" charset="0"/>
              <a:ea typeface="+mj-ea"/>
              <a:cs typeface="+mj-cs"/>
              <a:sym typeface="Arial" panose="020B0604020202020204" pitchFamily="34" charset="0"/>
            </a:endParaRPr>
          </a:p>
        </p:txBody>
      </p:sp>
      <p:sp>
        <p:nvSpPr>
          <p:cNvPr id="24" name="Rectangle 286"/>
          <p:cNvSpPr>
            <a:spLocks noGrp="1" noChangeArrowheads="1"/>
          </p:cNvSpPr>
          <p:nvPr>
            <p:ph type="body" idx="1"/>
          </p:nvPr>
        </p:nvSpPr>
        <p:spPr bwMode="gray">
          <a:xfrm>
            <a:off x="161985" y="682441"/>
            <a:ext cx="8829089" cy="36612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defTabSz="354175"/>
            <a:r>
              <a:rPr lang="en-US" noProof="0"/>
              <a:t>Edit Master text styles</a:t>
            </a:r>
          </a:p>
          <a:p>
            <a:pPr lvl="1" defTabSz="354175"/>
            <a:r>
              <a:rPr lang="en-US" noProof="0"/>
              <a:t>Second level</a:t>
            </a:r>
          </a:p>
          <a:p>
            <a:pPr lvl="2" defTabSz="354175"/>
            <a:r>
              <a:rPr lang="en-US" noProof="0"/>
              <a:t>Third level</a:t>
            </a:r>
          </a:p>
          <a:p>
            <a:pPr lvl="3" defTabSz="354175"/>
            <a:r>
              <a:rPr lang="en-US" noProof="0"/>
              <a:t>Fourth level</a:t>
            </a:r>
          </a:p>
          <a:p>
            <a:pPr lvl="4" defTabSz="354175"/>
            <a:r>
              <a:rPr lang="en-US" noProof="0"/>
              <a:t>Fifth level</a:t>
            </a:r>
            <a:endParaRPr lang="de-DE" noProof="0" dirty="0"/>
          </a:p>
        </p:txBody>
      </p:sp>
      <p:sp>
        <p:nvSpPr>
          <p:cNvPr id="25" name="Title Placeholder 2"/>
          <p:cNvSpPr>
            <a:spLocks noGrp="1" noChangeArrowheads="1"/>
          </p:cNvSpPr>
          <p:nvPr>
            <p:ph type="title"/>
          </p:nvPr>
        </p:nvSpPr>
        <p:spPr bwMode="gray">
          <a:xfrm>
            <a:off x="161984" y="122356"/>
            <a:ext cx="8829089" cy="188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r>
              <a:rPr lang="en-US"/>
              <a:t>Click to edit Master title style</a:t>
            </a:r>
            <a:endParaRPr lang="en-US" dirty="0"/>
          </a:p>
        </p:txBody>
      </p:sp>
      <p:sp>
        <p:nvSpPr>
          <p:cNvPr id="26" name="1. On-page tracker" hidden="1"/>
          <p:cNvSpPr>
            <a:spLocks noChangeArrowheads="1"/>
          </p:cNvSpPr>
          <p:nvPr/>
        </p:nvSpPr>
        <p:spPr bwMode="auto">
          <a:xfrm>
            <a:off x="161985" y="27038"/>
            <a:ext cx="363882" cy="91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tabLst>
                <a:tab pos="258869" algn="l"/>
              </a:tabLst>
            </a:pPr>
            <a:r>
              <a:rPr lang="de-DE" sz="595" cap="all" baseline="0" noProof="0" dirty="0" err="1">
                <a:solidFill>
                  <a:schemeClr val="tx1"/>
                </a:solidFill>
                <a:latin typeface="+mn-lt"/>
                <a:ea typeface="+mj-ea"/>
              </a:rPr>
              <a:t>TRACKER</a:t>
            </a:r>
            <a:endParaRPr lang="de-DE" sz="595" cap="all" baseline="0" noProof="0" dirty="0">
              <a:solidFill>
                <a:schemeClr val="tx1"/>
              </a:solidFill>
              <a:latin typeface="+mn-lt"/>
              <a:ea typeface="+mj-ea"/>
            </a:endParaRPr>
          </a:p>
        </p:txBody>
      </p:sp>
      <p:sp>
        <p:nvSpPr>
          <p:cNvPr id="36" name="3. Unit of measure" hidden="1"/>
          <p:cNvSpPr txBox="1">
            <a:spLocks noChangeArrowheads="1"/>
          </p:cNvSpPr>
          <p:nvPr/>
        </p:nvSpPr>
        <p:spPr bwMode="auto">
          <a:xfrm>
            <a:off x="161985" y="324374"/>
            <a:ext cx="8829089" cy="1097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tabLst>
                <a:tab pos="258869" algn="l"/>
              </a:tabLst>
              <a:defRPr/>
            </a:pPr>
            <a:r>
              <a:rPr lang="de-DE" sz="713" baseline="0" noProof="0">
                <a:solidFill>
                  <a:schemeClr val="tx1"/>
                </a:solidFill>
                <a:latin typeface="+mn-lt"/>
              </a:rPr>
              <a:t>Subtitle</a:t>
            </a:r>
            <a:endParaRPr lang="de-DE" sz="713" baseline="0" noProof="0" dirty="0">
              <a:solidFill>
                <a:schemeClr val="tx1"/>
              </a:solidFill>
              <a:latin typeface="+mn-lt"/>
            </a:endParaRPr>
          </a:p>
        </p:txBody>
      </p:sp>
      <p:sp>
        <p:nvSpPr>
          <p:cNvPr id="28" name="4. Footnote" hidden="1"/>
          <p:cNvSpPr txBox="1">
            <a:spLocks noChangeArrowheads="1"/>
          </p:cNvSpPr>
          <p:nvPr/>
        </p:nvSpPr>
        <p:spPr bwMode="auto">
          <a:xfrm>
            <a:off x="161985" y="4986772"/>
            <a:ext cx="8829089" cy="5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nchorCtr="0">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marL="35646" indent="-35646">
              <a:defRPr/>
            </a:pPr>
            <a:r>
              <a:rPr lang="de-DE" sz="340" baseline="0" noProof="0" dirty="0">
                <a:latin typeface="+mn-lt"/>
              </a:rPr>
              <a:t>1 Fußnote</a:t>
            </a:r>
          </a:p>
        </p:txBody>
      </p:sp>
      <p:sp>
        <p:nvSpPr>
          <p:cNvPr id="29" name="5. Source" hidden="1"/>
          <p:cNvSpPr>
            <a:spLocks noChangeArrowheads="1"/>
          </p:cNvSpPr>
          <p:nvPr/>
        </p:nvSpPr>
        <p:spPr bwMode="auto">
          <a:xfrm>
            <a:off x="161984" y="5053586"/>
            <a:ext cx="8474559" cy="5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147232" indent="-147232" defTabSz="501026">
              <a:tabLst/>
            </a:pPr>
            <a:r>
              <a:rPr lang="de-DE" sz="340" baseline="0" noProof="0" dirty="0">
                <a:solidFill>
                  <a:srgbClr val="000000"/>
                </a:solidFill>
                <a:latin typeface="+mn-lt"/>
              </a:rPr>
              <a:t>Quelle: Quelle</a:t>
            </a:r>
          </a:p>
        </p:txBody>
      </p:sp>
      <p:grpSp>
        <p:nvGrpSpPr>
          <p:cNvPr id="41" name="LegendBoxes" hidden="1"/>
          <p:cNvGrpSpPr>
            <a:grpSpLocks/>
          </p:cNvGrpSpPr>
          <p:nvPr/>
        </p:nvGrpSpPr>
        <p:grpSpPr bwMode="auto">
          <a:xfrm>
            <a:off x="8594235" y="324374"/>
            <a:ext cx="222681" cy="163340"/>
            <a:chOff x="4936" y="176"/>
            <a:chExt cx="358" cy="660"/>
          </a:xfrm>
        </p:grpSpPr>
        <p:sp>
          <p:nvSpPr>
            <p:cNvPr id="42" name="Legend1"/>
            <p:cNvSpPr>
              <a:spLocks noChangeArrowheads="1"/>
            </p:cNvSpPr>
            <p:nvPr/>
          </p:nvSpPr>
          <p:spPr bwMode="auto">
            <a:xfrm>
              <a:off x="5096" y="176"/>
              <a:ext cx="198" cy="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07510">
                <a:buClr>
                  <a:schemeClr val="tx2"/>
                </a:buClr>
              </a:pPr>
              <a:r>
                <a:rPr lang="de-DE" sz="238" noProof="0" dirty="0">
                  <a:latin typeface="+mn-lt"/>
                </a:rPr>
                <a:t>Legende</a:t>
              </a:r>
            </a:p>
          </p:txBody>
        </p:sp>
        <p:sp>
          <p:nvSpPr>
            <p:cNvPr id="43" name="LegendRectangle1"/>
            <p:cNvSpPr>
              <a:spLocks noChangeArrowheads="1"/>
            </p:cNvSpPr>
            <p:nvPr/>
          </p:nvSpPr>
          <p:spPr bwMode="auto">
            <a:xfrm>
              <a:off x="4936" y="199"/>
              <a:ext cx="104" cy="104"/>
            </a:xfrm>
            <a:prstGeom prst="rect">
              <a:avLst/>
            </a:prstGeom>
            <a:solidFill>
              <a:schemeClr val="accent1"/>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238" noProof="0">
                <a:latin typeface="+mn-lt"/>
              </a:endParaRPr>
            </a:p>
          </p:txBody>
        </p:sp>
        <p:sp>
          <p:nvSpPr>
            <p:cNvPr id="44" name="Legend2"/>
            <p:cNvSpPr>
              <a:spLocks noChangeArrowheads="1"/>
            </p:cNvSpPr>
            <p:nvPr/>
          </p:nvSpPr>
          <p:spPr bwMode="auto">
            <a:xfrm>
              <a:off x="5096" y="346"/>
              <a:ext cx="198" cy="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07510">
                <a:buClr>
                  <a:schemeClr val="tx2"/>
                </a:buClr>
              </a:pPr>
              <a:r>
                <a:rPr lang="de-DE" sz="238" noProof="0" dirty="0">
                  <a:latin typeface="+mn-lt"/>
                </a:rPr>
                <a:t>Legende</a:t>
              </a:r>
            </a:p>
          </p:txBody>
        </p:sp>
        <p:sp>
          <p:nvSpPr>
            <p:cNvPr id="45" name="LegendRectangle2"/>
            <p:cNvSpPr>
              <a:spLocks noChangeArrowheads="1"/>
            </p:cNvSpPr>
            <p:nvPr/>
          </p:nvSpPr>
          <p:spPr bwMode="auto">
            <a:xfrm>
              <a:off x="4936" y="369"/>
              <a:ext cx="104" cy="104"/>
            </a:xfrm>
            <a:prstGeom prst="rect">
              <a:avLst/>
            </a:prstGeom>
            <a:solidFill>
              <a:schemeClr val="accent2"/>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238" noProof="0">
                <a:latin typeface="+mn-lt"/>
              </a:endParaRPr>
            </a:p>
          </p:txBody>
        </p:sp>
        <p:sp>
          <p:nvSpPr>
            <p:cNvPr id="46" name="Legend3"/>
            <p:cNvSpPr>
              <a:spLocks noChangeArrowheads="1"/>
            </p:cNvSpPr>
            <p:nvPr/>
          </p:nvSpPr>
          <p:spPr bwMode="auto">
            <a:xfrm>
              <a:off x="5096" y="517"/>
              <a:ext cx="198" cy="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07510">
                <a:buClr>
                  <a:schemeClr val="tx2"/>
                </a:buClr>
              </a:pPr>
              <a:r>
                <a:rPr lang="de-DE" sz="238" noProof="0" dirty="0">
                  <a:latin typeface="+mn-lt"/>
                </a:rPr>
                <a:t>Legende</a:t>
              </a:r>
            </a:p>
          </p:txBody>
        </p:sp>
        <p:sp>
          <p:nvSpPr>
            <p:cNvPr id="47" name="LegendRectangle3"/>
            <p:cNvSpPr>
              <a:spLocks noChangeArrowheads="1"/>
            </p:cNvSpPr>
            <p:nvPr/>
          </p:nvSpPr>
          <p:spPr bwMode="auto">
            <a:xfrm>
              <a:off x="4936" y="523"/>
              <a:ext cx="104" cy="104"/>
            </a:xfrm>
            <a:prstGeom prst="rect">
              <a:avLst/>
            </a:prstGeom>
            <a:solidFill>
              <a:schemeClr val="accent3"/>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238" noProof="0">
                <a:latin typeface="+mn-lt"/>
              </a:endParaRPr>
            </a:p>
          </p:txBody>
        </p:sp>
        <p:sp>
          <p:nvSpPr>
            <p:cNvPr id="48" name="Legend4"/>
            <p:cNvSpPr>
              <a:spLocks noChangeArrowheads="1"/>
            </p:cNvSpPr>
            <p:nvPr/>
          </p:nvSpPr>
          <p:spPr bwMode="auto">
            <a:xfrm>
              <a:off x="5096" y="688"/>
              <a:ext cx="198" cy="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07510">
                <a:buClr>
                  <a:schemeClr val="tx2"/>
                </a:buClr>
              </a:pPr>
              <a:r>
                <a:rPr lang="de-DE" sz="238" noProof="0" dirty="0">
                  <a:latin typeface="+mn-lt"/>
                </a:rPr>
                <a:t>Legende</a:t>
              </a:r>
            </a:p>
          </p:txBody>
        </p:sp>
        <p:sp>
          <p:nvSpPr>
            <p:cNvPr id="49" name="LegendRectangle4"/>
            <p:cNvSpPr>
              <a:spLocks noChangeArrowheads="1"/>
            </p:cNvSpPr>
            <p:nvPr/>
          </p:nvSpPr>
          <p:spPr bwMode="auto">
            <a:xfrm>
              <a:off x="4936" y="694"/>
              <a:ext cx="104" cy="104"/>
            </a:xfrm>
            <a:prstGeom prst="rect">
              <a:avLst/>
            </a:prstGeom>
            <a:solidFill>
              <a:schemeClr val="accent4"/>
            </a:solidFill>
            <a:ln w="9525">
              <a:solidFill>
                <a:schemeClr val="accent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238" noProof="0">
                <a:latin typeface="+mn-lt"/>
              </a:endParaRPr>
            </a:p>
          </p:txBody>
        </p:sp>
      </p:grpSp>
      <p:grpSp>
        <p:nvGrpSpPr>
          <p:cNvPr id="50" name="LegendLines" hidden="1"/>
          <p:cNvGrpSpPr>
            <a:grpSpLocks/>
          </p:cNvGrpSpPr>
          <p:nvPr/>
        </p:nvGrpSpPr>
        <p:grpSpPr bwMode="auto">
          <a:xfrm>
            <a:off x="8473560" y="322889"/>
            <a:ext cx="343352" cy="121763"/>
            <a:chOff x="4750" y="170"/>
            <a:chExt cx="552" cy="492"/>
          </a:xfrm>
        </p:grpSpPr>
        <p:sp>
          <p:nvSpPr>
            <p:cNvPr id="51" name="LineLegend1"/>
            <p:cNvSpPr>
              <a:spLocks noChangeShapeType="1"/>
            </p:cNvSpPr>
            <p:nvPr/>
          </p:nvSpPr>
          <p:spPr bwMode="auto">
            <a:xfrm>
              <a:off x="4750" y="244"/>
              <a:ext cx="288" cy="0"/>
            </a:xfrm>
            <a:prstGeom prst="line">
              <a:avLst/>
            </a:prstGeom>
            <a:noFill/>
            <a:ln w="57150">
              <a:solidFill>
                <a:schemeClr val="accent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238" noProof="0">
                <a:latin typeface="+mn-lt"/>
              </a:endParaRPr>
            </a:p>
          </p:txBody>
        </p:sp>
        <p:sp>
          <p:nvSpPr>
            <p:cNvPr id="52" name="LineLegend2"/>
            <p:cNvSpPr>
              <a:spLocks noChangeShapeType="1"/>
            </p:cNvSpPr>
            <p:nvPr/>
          </p:nvSpPr>
          <p:spPr bwMode="auto">
            <a:xfrm>
              <a:off x="4750" y="416"/>
              <a:ext cx="288" cy="0"/>
            </a:xfrm>
            <a:prstGeom prst="line">
              <a:avLst/>
            </a:prstGeom>
            <a:noFill/>
            <a:ln w="57150">
              <a:solidFill>
                <a:schemeClr val="accent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238" noProof="0">
                <a:latin typeface="+mn-lt"/>
              </a:endParaRPr>
            </a:p>
          </p:txBody>
        </p:sp>
        <p:sp>
          <p:nvSpPr>
            <p:cNvPr id="53" name="LineLegend3"/>
            <p:cNvSpPr>
              <a:spLocks noChangeShapeType="1"/>
            </p:cNvSpPr>
            <p:nvPr/>
          </p:nvSpPr>
          <p:spPr bwMode="auto">
            <a:xfrm>
              <a:off x="4750" y="588"/>
              <a:ext cx="288" cy="0"/>
            </a:xfrm>
            <a:prstGeom prst="line">
              <a:avLst/>
            </a:prstGeom>
            <a:noFill/>
            <a:ln w="57150">
              <a:solidFill>
                <a:schemeClr val="accent6"/>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238" noProof="0">
                <a:latin typeface="+mn-lt"/>
              </a:endParaRPr>
            </a:p>
          </p:txBody>
        </p:sp>
        <p:sp>
          <p:nvSpPr>
            <p:cNvPr id="54" name="Legend1"/>
            <p:cNvSpPr>
              <a:spLocks noChangeArrowheads="1"/>
            </p:cNvSpPr>
            <p:nvPr/>
          </p:nvSpPr>
          <p:spPr bwMode="auto">
            <a:xfrm>
              <a:off x="5104" y="170"/>
              <a:ext cx="198" cy="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07510">
                <a:buClr>
                  <a:schemeClr val="tx2"/>
                </a:buClr>
              </a:pPr>
              <a:r>
                <a:rPr lang="de-DE" sz="238" noProof="0" dirty="0">
                  <a:latin typeface="+mn-lt"/>
                </a:rPr>
                <a:t>Legende</a:t>
              </a:r>
            </a:p>
          </p:txBody>
        </p:sp>
        <p:sp>
          <p:nvSpPr>
            <p:cNvPr id="55" name="Legend2"/>
            <p:cNvSpPr>
              <a:spLocks noChangeArrowheads="1"/>
            </p:cNvSpPr>
            <p:nvPr/>
          </p:nvSpPr>
          <p:spPr bwMode="auto">
            <a:xfrm>
              <a:off x="5104" y="342"/>
              <a:ext cx="198" cy="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07510">
                <a:buClr>
                  <a:schemeClr val="tx2"/>
                </a:buClr>
              </a:pPr>
              <a:r>
                <a:rPr lang="de-DE" sz="238" noProof="0" dirty="0">
                  <a:latin typeface="+mn-lt"/>
                </a:rPr>
                <a:t>Legende</a:t>
              </a:r>
            </a:p>
          </p:txBody>
        </p:sp>
        <p:sp>
          <p:nvSpPr>
            <p:cNvPr id="56" name="Legend3"/>
            <p:cNvSpPr>
              <a:spLocks noChangeArrowheads="1"/>
            </p:cNvSpPr>
            <p:nvPr/>
          </p:nvSpPr>
          <p:spPr bwMode="auto">
            <a:xfrm>
              <a:off x="5104" y="514"/>
              <a:ext cx="198" cy="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07510">
                <a:buClr>
                  <a:schemeClr val="tx2"/>
                </a:buClr>
              </a:pPr>
              <a:r>
                <a:rPr lang="de-DE" sz="238" noProof="0" dirty="0">
                  <a:latin typeface="+mn-lt"/>
                </a:rPr>
                <a:t>Legende</a:t>
              </a:r>
            </a:p>
          </p:txBody>
        </p:sp>
      </p:grpSp>
      <p:grpSp>
        <p:nvGrpSpPr>
          <p:cNvPr id="57" name="LegendMoons" hidden="1"/>
          <p:cNvGrpSpPr/>
          <p:nvPr/>
        </p:nvGrpSpPr>
        <p:grpSpPr>
          <a:xfrm>
            <a:off x="8567968" y="324374"/>
            <a:ext cx="249079" cy="207645"/>
            <a:chOff x="7769225" y="2111246"/>
            <a:chExt cx="635701" cy="1331949"/>
          </a:xfrm>
        </p:grpSpPr>
        <p:grpSp>
          <p:nvGrpSpPr>
            <p:cNvPr id="58" name="MoonLegend1"/>
            <p:cNvGrpSpPr>
              <a:grpSpLocks noChangeAspect="1"/>
            </p:cNvGrpSpPr>
            <p:nvPr>
              <p:custDataLst>
                <p:tags r:id="rId16"/>
              </p:custDataLst>
            </p:nvPr>
          </p:nvGrpSpPr>
          <p:grpSpPr bwMode="auto">
            <a:xfrm>
              <a:off x="7769225" y="2125398"/>
              <a:ext cx="209550" cy="209551"/>
              <a:chOff x="4533" y="197"/>
              <a:chExt cx="144" cy="144"/>
            </a:xfrm>
          </p:grpSpPr>
          <p:sp>
            <p:nvSpPr>
              <p:cNvPr id="76" name="Oval 38"/>
              <p:cNvSpPr>
                <a:spLocks noChangeAspect="1" noChangeArrowheads="1"/>
              </p:cNvSpPr>
              <p:nvPr>
                <p:custDataLst>
                  <p:tags r:id="rId29"/>
                </p:custDataLst>
              </p:nvPr>
            </p:nvSpPr>
            <p:spPr bwMode="blackWhite">
              <a:xfrm>
                <a:off x="4533" y="197"/>
                <a:ext cx="144" cy="144"/>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238" noProof="0">
                  <a:latin typeface="+mn-lt"/>
                </a:endParaRPr>
              </a:p>
            </p:txBody>
          </p:sp>
          <p:sp>
            <p:nvSpPr>
              <p:cNvPr id="77" name="Arc 39"/>
              <p:cNvSpPr>
                <a:spLocks noChangeAspect="1"/>
              </p:cNvSpPr>
              <p:nvPr>
                <p:custDataLst>
                  <p:tags r:id="rId30"/>
                </p:custDataLst>
              </p:nvPr>
            </p:nvSpPr>
            <p:spPr bwMode="black">
              <a:xfrm>
                <a:off x="4533" y="197"/>
                <a:ext cx="144" cy="144"/>
              </a:xfrm>
              <a:prstGeom prst="arc">
                <a:avLst>
                  <a:gd name="adj1" fmla="val 16200000"/>
                  <a:gd name="adj2" fmla="val 5400000"/>
                </a:avLst>
              </a:prstGeom>
              <a:solidFill>
                <a:schemeClr val="accent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238" noProof="0">
                  <a:latin typeface="+mn-lt"/>
                </a:endParaRPr>
              </a:p>
            </p:txBody>
          </p:sp>
        </p:grpSp>
        <p:grpSp>
          <p:nvGrpSpPr>
            <p:cNvPr id="59" name="MoonLegend2"/>
            <p:cNvGrpSpPr>
              <a:grpSpLocks noChangeAspect="1"/>
            </p:cNvGrpSpPr>
            <p:nvPr>
              <p:custDataLst>
                <p:tags r:id="rId17"/>
              </p:custDataLst>
            </p:nvPr>
          </p:nvGrpSpPr>
          <p:grpSpPr bwMode="auto">
            <a:xfrm>
              <a:off x="7769225" y="2400221"/>
              <a:ext cx="209550" cy="209551"/>
              <a:chOff x="1694" y="2060"/>
              <a:chExt cx="160" cy="160"/>
            </a:xfrm>
          </p:grpSpPr>
          <p:sp>
            <p:nvSpPr>
              <p:cNvPr id="74" name="Oval 41"/>
              <p:cNvSpPr>
                <a:spLocks noChangeAspect="1" noChangeArrowheads="1"/>
              </p:cNvSpPr>
              <p:nvPr>
                <p:custDataLst>
                  <p:tags r:id="rId27"/>
                </p:custDataLst>
              </p:nvPr>
            </p:nvSpPr>
            <p:spPr bwMode="blackWhite">
              <a:xfrm>
                <a:off x="1694" y="2060"/>
                <a:ext cx="160" cy="16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238" noProof="0">
                  <a:latin typeface="+mn-lt"/>
                </a:endParaRPr>
              </a:p>
            </p:txBody>
          </p:sp>
          <p:sp>
            <p:nvSpPr>
              <p:cNvPr id="75" name="Arc 42"/>
              <p:cNvSpPr>
                <a:spLocks noChangeAspect="1"/>
              </p:cNvSpPr>
              <p:nvPr>
                <p:custDataLst>
                  <p:tags r:id="rId28"/>
                </p:custDataLst>
              </p:nvPr>
            </p:nvSpPr>
            <p:spPr bwMode="black">
              <a:xfrm>
                <a:off x="1694" y="2060"/>
                <a:ext cx="160" cy="160"/>
              </a:xfrm>
              <a:prstGeom prst="arc">
                <a:avLst/>
              </a:prstGeom>
              <a:solidFill>
                <a:schemeClr val="accent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238" noProof="0">
                  <a:latin typeface="+mn-lt"/>
                </a:endParaRPr>
              </a:p>
            </p:txBody>
          </p:sp>
        </p:grpSp>
        <p:grpSp>
          <p:nvGrpSpPr>
            <p:cNvPr id="60" name="MoonLegend4"/>
            <p:cNvGrpSpPr>
              <a:grpSpLocks noChangeAspect="1"/>
            </p:cNvGrpSpPr>
            <p:nvPr>
              <p:custDataLst>
                <p:tags r:id="rId18"/>
              </p:custDataLst>
            </p:nvPr>
          </p:nvGrpSpPr>
          <p:grpSpPr bwMode="auto">
            <a:xfrm>
              <a:off x="7769225" y="2947393"/>
              <a:ext cx="209550" cy="209551"/>
              <a:chOff x="4495" y="1213"/>
              <a:chExt cx="160" cy="160"/>
            </a:xfrm>
          </p:grpSpPr>
          <p:sp>
            <p:nvSpPr>
              <p:cNvPr id="72" name="Oval 47"/>
              <p:cNvSpPr>
                <a:spLocks noChangeAspect="1" noChangeArrowheads="1"/>
              </p:cNvSpPr>
              <p:nvPr>
                <p:custDataLst>
                  <p:tags r:id="rId25"/>
                </p:custDataLst>
              </p:nvPr>
            </p:nvSpPr>
            <p:spPr bwMode="blackWhite">
              <a:xfrm>
                <a:off x="4495" y="1213"/>
                <a:ext cx="160" cy="16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238" noProof="0">
                  <a:latin typeface="+mn-lt"/>
                </a:endParaRPr>
              </a:p>
            </p:txBody>
          </p:sp>
          <p:sp>
            <p:nvSpPr>
              <p:cNvPr id="73" name="Arc 48"/>
              <p:cNvSpPr>
                <a:spLocks noChangeAspect="1"/>
              </p:cNvSpPr>
              <p:nvPr>
                <p:custDataLst>
                  <p:tags r:id="rId26"/>
                </p:custDataLst>
              </p:nvPr>
            </p:nvSpPr>
            <p:spPr bwMode="black">
              <a:xfrm>
                <a:off x="4495" y="1213"/>
                <a:ext cx="160" cy="160"/>
              </a:xfrm>
              <a:prstGeom prst="arc">
                <a:avLst>
                  <a:gd name="adj1" fmla="val 16200000"/>
                  <a:gd name="adj2" fmla="val 10800000"/>
                </a:avLst>
              </a:prstGeom>
              <a:solidFill>
                <a:schemeClr val="accent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238" noProof="0">
                  <a:latin typeface="+mn-lt"/>
                </a:endParaRPr>
              </a:p>
            </p:txBody>
          </p:sp>
        </p:grpSp>
        <p:grpSp>
          <p:nvGrpSpPr>
            <p:cNvPr id="61" name="MoonLegend5"/>
            <p:cNvGrpSpPr>
              <a:grpSpLocks noChangeAspect="1"/>
            </p:cNvGrpSpPr>
            <p:nvPr>
              <p:custDataLst>
                <p:tags r:id="rId19"/>
              </p:custDataLst>
            </p:nvPr>
          </p:nvGrpSpPr>
          <p:grpSpPr bwMode="auto">
            <a:xfrm>
              <a:off x="7769225" y="3221636"/>
              <a:ext cx="209550" cy="209551"/>
              <a:chOff x="4495" y="1455"/>
              <a:chExt cx="160" cy="160"/>
            </a:xfrm>
          </p:grpSpPr>
          <p:sp>
            <p:nvSpPr>
              <p:cNvPr id="70" name="Oval 50"/>
              <p:cNvSpPr>
                <a:spLocks noChangeAspect="1" noChangeArrowheads="1"/>
              </p:cNvSpPr>
              <p:nvPr>
                <p:custDataLst>
                  <p:tags r:id="rId23"/>
                </p:custDataLst>
              </p:nvPr>
            </p:nvSpPr>
            <p:spPr bwMode="blackWhite">
              <a:xfrm>
                <a:off x="4495" y="1455"/>
                <a:ext cx="160" cy="16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238" noProof="0">
                  <a:latin typeface="+mn-lt"/>
                </a:endParaRPr>
              </a:p>
            </p:txBody>
          </p:sp>
          <p:sp>
            <p:nvSpPr>
              <p:cNvPr id="71" name="Oval 51"/>
              <p:cNvSpPr>
                <a:spLocks noChangeAspect="1" noChangeArrowheads="1"/>
              </p:cNvSpPr>
              <p:nvPr>
                <p:custDataLst>
                  <p:tags r:id="rId24"/>
                </p:custDataLst>
              </p:nvPr>
            </p:nvSpPr>
            <p:spPr bwMode="black">
              <a:xfrm>
                <a:off x="4495" y="1455"/>
                <a:ext cx="160" cy="160"/>
              </a:xfrm>
              <a:prstGeom prst="arc">
                <a:avLst>
                  <a:gd name="adj1" fmla="val 16200000"/>
                  <a:gd name="adj2" fmla="val 16200000"/>
                </a:avLst>
              </a:prstGeom>
              <a:solidFill>
                <a:schemeClr val="accent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238" noProof="0">
                  <a:latin typeface="+mn-lt"/>
                </a:endParaRPr>
              </a:p>
            </p:txBody>
          </p:sp>
        </p:grpSp>
        <p:sp>
          <p:nvSpPr>
            <p:cNvPr id="62" name="Legend1"/>
            <p:cNvSpPr>
              <a:spLocks noChangeArrowheads="1"/>
            </p:cNvSpPr>
            <p:nvPr/>
          </p:nvSpPr>
          <p:spPr bwMode="auto">
            <a:xfrm>
              <a:off x="8089900" y="2111246"/>
              <a:ext cx="315024" cy="234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07510">
                <a:buClr>
                  <a:schemeClr val="tx2"/>
                </a:buClr>
              </a:pPr>
              <a:r>
                <a:rPr lang="de-DE" sz="238" noProof="0" dirty="0">
                  <a:latin typeface="+mn-lt"/>
                </a:rPr>
                <a:t>Legende</a:t>
              </a:r>
            </a:p>
          </p:txBody>
        </p:sp>
        <p:sp>
          <p:nvSpPr>
            <p:cNvPr id="63" name="Legend2"/>
            <p:cNvSpPr>
              <a:spLocks noChangeArrowheads="1"/>
            </p:cNvSpPr>
            <p:nvPr/>
          </p:nvSpPr>
          <p:spPr bwMode="auto">
            <a:xfrm>
              <a:off x="8089902" y="2385814"/>
              <a:ext cx="315024" cy="234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07510">
                <a:buClr>
                  <a:schemeClr val="tx2"/>
                </a:buClr>
              </a:pPr>
              <a:r>
                <a:rPr lang="de-DE" sz="238" noProof="0" dirty="0">
                  <a:latin typeface="+mn-lt"/>
                </a:rPr>
                <a:t>Legende</a:t>
              </a:r>
            </a:p>
          </p:txBody>
        </p:sp>
        <p:sp>
          <p:nvSpPr>
            <p:cNvPr id="64" name="Legend3"/>
            <p:cNvSpPr>
              <a:spLocks noChangeArrowheads="1"/>
            </p:cNvSpPr>
            <p:nvPr/>
          </p:nvSpPr>
          <p:spPr bwMode="auto">
            <a:xfrm>
              <a:off x="8089900" y="2660254"/>
              <a:ext cx="315024" cy="234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07510">
                <a:buClr>
                  <a:schemeClr val="tx2"/>
                </a:buClr>
              </a:pPr>
              <a:r>
                <a:rPr lang="de-DE" sz="238" noProof="0" dirty="0">
                  <a:latin typeface="+mn-lt"/>
                </a:rPr>
                <a:t>Legende</a:t>
              </a:r>
            </a:p>
          </p:txBody>
        </p:sp>
        <p:sp>
          <p:nvSpPr>
            <p:cNvPr id="65" name="Legend4"/>
            <p:cNvSpPr>
              <a:spLocks noChangeArrowheads="1"/>
            </p:cNvSpPr>
            <p:nvPr/>
          </p:nvSpPr>
          <p:spPr bwMode="auto">
            <a:xfrm>
              <a:off x="8089900" y="2933104"/>
              <a:ext cx="315024" cy="234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07510">
                <a:buClr>
                  <a:schemeClr val="tx2"/>
                </a:buClr>
              </a:pPr>
              <a:r>
                <a:rPr lang="de-DE" sz="238" noProof="0" dirty="0">
                  <a:latin typeface="+mn-lt"/>
                </a:rPr>
                <a:t>Legende</a:t>
              </a:r>
            </a:p>
          </p:txBody>
        </p:sp>
        <p:sp>
          <p:nvSpPr>
            <p:cNvPr id="66" name="Legend5"/>
            <p:cNvSpPr>
              <a:spLocks noChangeArrowheads="1"/>
            </p:cNvSpPr>
            <p:nvPr/>
          </p:nvSpPr>
          <p:spPr bwMode="auto">
            <a:xfrm>
              <a:off x="8089900" y="3208339"/>
              <a:ext cx="315024" cy="234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107510">
                <a:buClr>
                  <a:schemeClr val="tx2"/>
                </a:buClr>
              </a:pPr>
              <a:r>
                <a:rPr lang="de-DE" sz="238" noProof="0" dirty="0">
                  <a:latin typeface="+mn-lt"/>
                </a:rPr>
                <a:t>Legende</a:t>
              </a:r>
            </a:p>
          </p:txBody>
        </p:sp>
        <p:grpSp>
          <p:nvGrpSpPr>
            <p:cNvPr id="67" name="MoonLegend3"/>
            <p:cNvGrpSpPr>
              <a:grpSpLocks noChangeAspect="1"/>
            </p:cNvGrpSpPr>
            <p:nvPr>
              <p:custDataLst>
                <p:tags r:id="rId20"/>
              </p:custDataLst>
            </p:nvPr>
          </p:nvGrpSpPr>
          <p:grpSpPr bwMode="auto">
            <a:xfrm>
              <a:off x="7769225" y="2674462"/>
              <a:ext cx="209550" cy="209551"/>
              <a:chOff x="4495" y="1214"/>
              <a:chExt cx="160" cy="160"/>
            </a:xfrm>
          </p:grpSpPr>
          <p:sp>
            <p:nvSpPr>
              <p:cNvPr id="68" name="Oval 47"/>
              <p:cNvSpPr>
                <a:spLocks noChangeAspect="1" noChangeArrowheads="1"/>
              </p:cNvSpPr>
              <p:nvPr>
                <p:custDataLst>
                  <p:tags r:id="rId21"/>
                </p:custDataLst>
              </p:nvPr>
            </p:nvSpPr>
            <p:spPr bwMode="blackWhite">
              <a:xfrm>
                <a:off x="4495" y="1214"/>
                <a:ext cx="160" cy="16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238" noProof="0">
                  <a:latin typeface="+mn-lt"/>
                </a:endParaRPr>
              </a:p>
            </p:txBody>
          </p:sp>
          <p:sp>
            <p:nvSpPr>
              <p:cNvPr id="69" name="Arc 48"/>
              <p:cNvSpPr>
                <a:spLocks noChangeAspect="1"/>
              </p:cNvSpPr>
              <p:nvPr>
                <p:custDataLst>
                  <p:tags r:id="rId22"/>
                </p:custDataLst>
              </p:nvPr>
            </p:nvSpPr>
            <p:spPr bwMode="black">
              <a:xfrm>
                <a:off x="4495" y="1214"/>
                <a:ext cx="160" cy="160"/>
              </a:xfrm>
              <a:prstGeom prst="arc">
                <a:avLst>
                  <a:gd name="adj1" fmla="val 16200000"/>
                  <a:gd name="adj2" fmla="val 5400000"/>
                </a:avLst>
              </a:prstGeom>
              <a:solidFill>
                <a:schemeClr val="accent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238" noProof="0">
                  <a:latin typeface="+mn-lt"/>
                </a:endParaRPr>
              </a:p>
            </p:txBody>
          </p:sp>
        </p:grpSp>
      </p:grpSp>
      <p:grpSp>
        <p:nvGrpSpPr>
          <p:cNvPr id="78" name="Sticker" hidden="1"/>
          <p:cNvGrpSpPr/>
          <p:nvPr/>
        </p:nvGrpSpPr>
        <p:grpSpPr>
          <a:xfrm>
            <a:off x="8654439" y="300796"/>
            <a:ext cx="336634" cy="93394"/>
            <a:chOff x="28681680" y="7848576"/>
            <a:chExt cx="1114750" cy="777315"/>
          </a:xfrm>
        </p:grpSpPr>
        <p:sp>
          <p:nvSpPr>
            <p:cNvPr id="79" name="StickerRectangle"/>
            <p:cNvSpPr>
              <a:spLocks noChangeArrowheads="1"/>
            </p:cNvSpPr>
            <p:nvPr/>
          </p:nvSpPr>
          <p:spPr bwMode="auto">
            <a:xfrm>
              <a:off x="28681680" y="7848576"/>
              <a:ext cx="1114750" cy="777315"/>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28800" rIns="0" bIns="27432" anchor="ctr" anchorCtr="0">
              <a:spAutoFit/>
            </a:bodyPr>
            <a:lstStyle/>
            <a:p>
              <a:pPr algn="r" defTabSz="107510">
                <a:buClr>
                  <a:schemeClr val="tx2"/>
                </a:buClr>
              </a:pPr>
              <a:r>
                <a:rPr lang="de-DE" sz="238" noProof="0" dirty="0">
                  <a:solidFill>
                    <a:schemeClr val="tx1"/>
                  </a:solidFill>
                  <a:latin typeface="+mn-lt"/>
                </a:rPr>
                <a:t>STICKER</a:t>
              </a:r>
            </a:p>
          </p:txBody>
        </p:sp>
        <p:cxnSp>
          <p:nvCxnSpPr>
            <p:cNvPr id="80" name="AutoShape 32"/>
            <p:cNvCxnSpPr>
              <a:cxnSpLocks noChangeShapeType="1"/>
              <a:stCxn id="79" idx="4"/>
              <a:endCxn id="79" idx="6"/>
            </p:cNvCxnSpPr>
            <p:nvPr/>
          </p:nvCxnSpPr>
          <p:spPr bwMode="auto">
            <a:xfrm>
              <a:off x="28681680" y="8625891"/>
              <a:ext cx="111475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1" name="AutoShape 32"/>
            <p:cNvCxnSpPr>
              <a:cxnSpLocks noChangeShapeType="1"/>
              <a:stCxn id="79" idx="2"/>
              <a:endCxn id="79" idx="0"/>
            </p:cNvCxnSpPr>
            <p:nvPr userDrawn="1"/>
          </p:nvCxnSpPr>
          <p:spPr bwMode="auto">
            <a:xfrm>
              <a:off x="28681680" y="7848576"/>
              <a:ext cx="111475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30" name="ACET" hidden="1"/>
          <p:cNvGrpSpPr>
            <a:grpSpLocks/>
          </p:cNvGrpSpPr>
          <p:nvPr/>
        </p:nvGrpSpPr>
        <p:grpSpPr bwMode="auto">
          <a:xfrm>
            <a:off x="161984" y="461269"/>
            <a:ext cx="4350892" cy="174931"/>
            <a:chOff x="915" y="886"/>
            <a:chExt cx="2686" cy="144"/>
          </a:xfrm>
        </p:grpSpPr>
        <p:cxnSp>
          <p:nvCxnSpPr>
            <p:cNvPr id="31" name="AutoShape 249"/>
            <p:cNvCxnSpPr>
              <a:cxnSpLocks noChangeShapeType="1"/>
              <a:stCxn id="32" idx="4"/>
              <a:endCxn id="32" idx="6"/>
            </p:cNvCxnSpPr>
            <p:nvPr/>
          </p:nvCxnSpPr>
          <p:spPr bwMode="auto">
            <a:xfrm>
              <a:off x="915" y="1030"/>
              <a:ext cx="2686"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AutoShape 250"/>
            <p:cNvSpPr>
              <a:spLocks noChangeArrowheads="1"/>
            </p:cNvSpPr>
            <p:nvPr/>
          </p:nvSpPr>
          <p:spPr bwMode="auto">
            <a:xfrm>
              <a:off x="915" y="886"/>
              <a:ext cx="2686" cy="144"/>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de-DE" sz="544" b="1" baseline="0" noProof="0" dirty="0">
                  <a:latin typeface="+mn-lt"/>
                  <a:ea typeface="+mn-ea"/>
                </a:rPr>
                <a:t>Title</a:t>
              </a:r>
            </a:p>
            <a:p>
              <a:r>
                <a:rPr lang="de-DE" sz="476" baseline="0" noProof="0" dirty="0">
                  <a:solidFill>
                    <a:schemeClr val="tx1"/>
                  </a:solidFill>
                  <a:latin typeface="+mn-lt"/>
                  <a:ea typeface="+mn-ea"/>
                </a:rPr>
                <a:t>Unit </a:t>
              </a:r>
              <a:r>
                <a:rPr lang="de-DE" sz="476" baseline="0" noProof="0" dirty="0" err="1">
                  <a:solidFill>
                    <a:schemeClr val="tx1"/>
                  </a:solidFill>
                  <a:latin typeface="+mn-lt"/>
                  <a:ea typeface="+mn-ea"/>
                </a:rPr>
                <a:t>of</a:t>
              </a:r>
              <a:r>
                <a:rPr lang="de-DE" sz="476" baseline="0" noProof="0" dirty="0">
                  <a:solidFill>
                    <a:schemeClr val="tx1"/>
                  </a:solidFill>
                  <a:latin typeface="+mn-lt"/>
                  <a:ea typeface="+mn-ea"/>
                </a:rPr>
                <a:t> </a:t>
              </a:r>
              <a:r>
                <a:rPr lang="de-DE" sz="476" baseline="0" noProof="0" dirty="0" err="1">
                  <a:solidFill>
                    <a:schemeClr val="tx1"/>
                  </a:solidFill>
                  <a:latin typeface="+mn-lt"/>
                  <a:ea typeface="+mn-ea"/>
                </a:rPr>
                <a:t>measure</a:t>
              </a:r>
              <a:endParaRPr lang="de-DE" sz="476" baseline="0" noProof="0" dirty="0">
                <a:solidFill>
                  <a:schemeClr val="tx1"/>
                </a:solidFill>
                <a:latin typeface="+mn-lt"/>
                <a:ea typeface="+mn-ea"/>
              </a:endParaRPr>
            </a:p>
          </p:txBody>
        </p:sp>
      </p:grpSp>
      <p:sp>
        <p:nvSpPr>
          <p:cNvPr id="82" name="DirArrow" hidden="1"/>
          <p:cNvSpPr>
            <a:spLocks noChangeArrowheads="1"/>
          </p:cNvSpPr>
          <p:nvPr>
            <p:custDataLst>
              <p:tags r:id="rId6"/>
            </p:custDataLst>
          </p:nvPr>
        </p:nvSpPr>
        <p:spPr bwMode="gray">
          <a:xfrm rot="5400000">
            <a:off x="6825294" y="1624885"/>
            <a:ext cx="1383270" cy="386858"/>
          </a:xfrm>
          <a:prstGeom prst="triangle">
            <a:avLst>
              <a:gd name="adj" fmla="val 50000"/>
            </a:avLst>
          </a:prstGeom>
          <a:solidFill>
            <a:schemeClr val="accent1"/>
          </a:solidFill>
          <a:ln w="9525">
            <a:solidFill>
              <a:schemeClr val="accent6"/>
            </a:solidFill>
            <a:miter lim="800000"/>
            <a:headEnd/>
            <a:tailEnd/>
          </a:ln>
          <a:effectLst/>
        </p:spPr>
        <p:txBody>
          <a:bodyPr wrap="none" anchor="ctr"/>
          <a:lstStyle/>
          <a:p>
            <a:endParaRPr lang="en-US" sz="476">
              <a:latin typeface="+mn-lt"/>
            </a:endParaRPr>
          </a:p>
        </p:txBody>
      </p:sp>
      <p:sp>
        <p:nvSpPr>
          <p:cNvPr id="83" name="Bracket" hidden="1"/>
          <p:cNvSpPr>
            <a:spLocks/>
          </p:cNvSpPr>
          <p:nvPr>
            <p:custDataLst>
              <p:tags r:id="rId7"/>
            </p:custDataLst>
          </p:nvPr>
        </p:nvSpPr>
        <p:spPr bwMode="gray">
          <a:xfrm>
            <a:off x="6232495" y="1911054"/>
            <a:ext cx="77383" cy="409252"/>
          </a:xfrm>
          <a:custGeom>
            <a:avLst/>
            <a:gdLst>
              <a:gd name="T0" fmla="*/ 0 w 115"/>
              <a:gd name="T1" fmla="*/ 0 h 1152"/>
              <a:gd name="T2" fmla="*/ 65 w 115"/>
              <a:gd name="T3" fmla="*/ 0 h 1152"/>
              <a:gd name="T4" fmla="*/ 65 w 115"/>
              <a:gd name="T5" fmla="*/ 528 h 1152"/>
              <a:gd name="T6" fmla="*/ 115 w 115"/>
              <a:gd name="T7" fmla="*/ 576 h 1152"/>
              <a:gd name="T8" fmla="*/ 65 w 115"/>
              <a:gd name="T9" fmla="*/ 624 h 1152"/>
              <a:gd name="T10" fmla="*/ 65 w 115"/>
              <a:gd name="T11" fmla="*/ 1152 h 1152"/>
              <a:gd name="T12" fmla="*/ 0 w 115"/>
              <a:gd name="T13" fmla="*/ 1152 h 1152"/>
              <a:gd name="connsiteX0" fmla="*/ 0 w 115"/>
              <a:gd name="connsiteY0" fmla="*/ 0 h 1152"/>
              <a:gd name="connsiteX1" fmla="*/ 65 w 115"/>
              <a:gd name="connsiteY1" fmla="*/ 0 h 1152"/>
              <a:gd name="connsiteX2" fmla="*/ 65 w 115"/>
              <a:gd name="connsiteY2" fmla="*/ 528 h 1152"/>
              <a:gd name="connsiteX3" fmla="*/ 115 w 115"/>
              <a:gd name="connsiteY3" fmla="*/ 576 h 1152"/>
              <a:gd name="connsiteX4" fmla="*/ 65 w 115"/>
              <a:gd name="connsiteY4" fmla="*/ 624 h 1152"/>
              <a:gd name="connsiteX5" fmla="*/ 65 w 115"/>
              <a:gd name="connsiteY5" fmla="*/ 1152 h 1152"/>
              <a:gd name="connsiteX0" fmla="*/ 0 w 115"/>
              <a:gd name="connsiteY0" fmla="*/ 0 h 624"/>
              <a:gd name="connsiteX1" fmla="*/ 65 w 115"/>
              <a:gd name="connsiteY1" fmla="*/ 0 h 624"/>
              <a:gd name="connsiteX2" fmla="*/ 65 w 115"/>
              <a:gd name="connsiteY2" fmla="*/ 528 h 624"/>
              <a:gd name="connsiteX3" fmla="*/ 115 w 115"/>
              <a:gd name="connsiteY3" fmla="*/ 576 h 624"/>
              <a:gd name="connsiteX4" fmla="*/ 65 w 115"/>
              <a:gd name="connsiteY4" fmla="*/ 624 h 624"/>
              <a:gd name="connsiteX0" fmla="*/ 0 w 115"/>
              <a:gd name="connsiteY0" fmla="*/ 0 h 576"/>
              <a:gd name="connsiteX1" fmla="*/ 65 w 115"/>
              <a:gd name="connsiteY1" fmla="*/ 0 h 576"/>
              <a:gd name="connsiteX2" fmla="*/ 65 w 115"/>
              <a:gd name="connsiteY2" fmla="*/ 528 h 576"/>
              <a:gd name="connsiteX3" fmla="*/ 115 w 115"/>
              <a:gd name="connsiteY3" fmla="*/ 576 h 576"/>
              <a:gd name="connsiteX0" fmla="*/ 0 w 65"/>
              <a:gd name="connsiteY0" fmla="*/ 0 h 528"/>
              <a:gd name="connsiteX1" fmla="*/ 65 w 65"/>
              <a:gd name="connsiteY1" fmla="*/ 0 h 528"/>
              <a:gd name="connsiteX2" fmla="*/ 65 w 65"/>
              <a:gd name="connsiteY2" fmla="*/ 528 h 528"/>
              <a:gd name="connsiteX0" fmla="*/ 0 w 65"/>
              <a:gd name="connsiteY0" fmla="*/ 0 h 0"/>
              <a:gd name="connsiteX1" fmla="*/ 65 w 65"/>
              <a:gd name="connsiteY1" fmla="*/ 0 h 0"/>
              <a:gd name="connsiteX0" fmla="*/ 0 w 1689"/>
              <a:gd name="connsiteY0" fmla="*/ 2578041 h 2578041"/>
              <a:gd name="connsiteX1" fmla="*/ 1689 w 1689"/>
              <a:gd name="connsiteY1" fmla="*/ 0 h 2578041"/>
              <a:gd name="connsiteX0" fmla="*/ 0 w 1689"/>
              <a:gd name="connsiteY0" fmla="*/ 2578041 h 2578041"/>
              <a:gd name="connsiteX1" fmla="*/ 1689 w 1689"/>
              <a:gd name="connsiteY1" fmla="*/ 0 h 2578041"/>
              <a:gd name="connsiteX2" fmla="*/ 65 w 1689"/>
              <a:gd name="connsiteY2" fmla="*/ 2578041 h 2578041"/>
              <a:gd name="connsiteX0" fmla="*/ 0 w 1689"/>
              <a:gd name="connsiteY0" fmla="*/ 2578041 h 3416241"/>
              <a:gd name="connsiteX1" fmla="*/ 1689 w 1689"/>
              <a:gd name="connsiteY1" fmla="*/ 0 h 3416241"/>
              <a:gd name="connsiteX2" fmla="*/ 65 w 1689"/>
              <a:gd name="connsiteY2" fmla="*/ 2578041 h 3416241"/>
              <a:gd name="connsiteX3" fmla="*/ 65 w 1689"/>
              <a:gd name="connsiteY3" fmla="*/ 3416241 h 3416241"/>
              <a:gd name="connsiteX0" fmla="*/ 0 w 1689"/>
              <a:gd name="connsiteY0" fmla="*/ 2578041 h 3492441"/>
              <a:gd name="connsiteX1" fmla="*/ 1689 w 1689"/>
              <a:gd name="connsiteY1" fmla="*/ 0 h 3492441"/>
              <a:gd name="connsiteX2" fmla="*/ 65 w 1689"/>
              <a:gd name="connsiteY2" fmla="*/ 2578041 h 3492441"/>
              <a:gd name="connsiteX3" fmla="*/ 65 w 1689"/>
              <a:gd name="connsiteY3" fmla="*/ 3416241 h 3492441"/>
              <a:gd name="connsiteX4" fmla="*/ 115 w 1689"/>
              <a:gd name="connsiteY4" fmla="*/ 3492441 h 3492441"/>
              <a:gd name="connsiteX0" fmla="*/ 0 w 1689"/>
              <a:gd name="connsiteY0" fmla="*/ 2578041 h 3568641"/>
              <a:gd name="connsiteX1" fmla="*/ 1689 w 1689"/>
              <a:gd name="connsiteY1" fmla="*/ 0 h 3568641"/>
              <a:gd name="connsiteX2" fmla="*/ 65 w 1689"/>
              <a:gd name="connsiteY2" fmla="*/ 2578041 h 3568641"/>
              <a:gd name="connsiteX3" fmla="*/ 65 w 1689"/>
              <a:gd name="connsiteY3" fmla="*/ 3416241 h 3568641"/>
              <a:gd name="connsiteX4" fmla="*/ 115 w 1689"/>
              <a:gd name="connsiteY4" fmla="*/ 3492441 h 3568641"/>
              <a:gd name="connsiteX5" fmla="*/ 65 w 1689"/>
              <a:gd name="connsiteY5" fmla="*/ 3568641 h 3568641"/>
              <a:gd name="connsiteX0" fmla="*/ 0 w 1689"/>
              <a:gd name="connsiteY0" fmla="*/ 2578041 h 4406841"/>
              <a:gd name="connsiteX1" fmla="*/ 1689 w 1689"/>
              <a:gd name="connsiteY1" fmla="*/ 0 h 4406841"/>
              <a:gd name="connsiteX2" fmla="*/ 65 w 1689"/>
              <a:gd name="connsiteY2" fmla="*/ 2578041 h 4406841"/>
              <a:gd name="connsiteX3" fmla="*/ 65 w 1689"/>
              <a:gd name="connsiteY3" fmla="*/ 3416241 h 4406841"/>
              <a:gd name="connsiteX4" fmla="*/ 115 w 1689"/>
              <a:gd name="connsiteY4" fmla="*/ 3492441 h 4406841"/>
              <a:gd name="connsiteX5" fmla="*/ 65 w 1689"/>
              <a:gd name="connsiteY5" fmla="*/ 3568641 h 4406841"/>
              <a:gd name="connsiteX6" fmla="*/ 65 w 1689"/>
              <a:gd name="connsiteY6" fmla="*/ 4406841 h 4406841"/>
              <a:gd name="connsiteX0" fmla="*/ 0 w 1689"/>
              <a:gd name="connsiteY0" fmla="*/ 2578041 h 4406841"/>
              <a:gd name="connsiteX1" fmla="*/ 1689 w 1689"/>
              <a:gd name="connsiteY1" fmla="*/ 0 h 4406841"/>
              <a:gd name="connsiteX2" fmla="*/ 65 w 1689"/>
              <a:gd name="connsiteY2" fmla="*/ 2578041 h 4406841"/>
              <a:gd name="connsiteX3" fmla="*/ 65 w 1689"/>
              <a:gd name="connsiteY3" fmla="*/ 3416241 h 4406841"/>
              <a:gd name="connsiteX4" fmla="*/ 115 w 1689"/>
              <a:gd name="connsiteY4" fmla="*/ 3492441 h 4406841"/>
              <a:gd name="connsiteX5" fmla="*/ 65 w 1689"/>
              <a:gd name="connsiteY5" fmla="*/ 3568641 h 4406841"/>
              <a:gd name="connsiteX6" fmla="*/ 65 w 1689"/>
              <a:gd name="connsiteY6" fmla="*/ 4406841 h 4406841"/>
              <a:gd name="connsiteX7" fmla="*/ 0 w 1689"/>
              <a:gd name="connsiteY7" fmla="*/ 4406841 h 4406841"/>
              <a:gd name="connsiteX0" fmla="*/ 0 w 1689"/>
              <a:gd name="connsiteY0" fmla="*/ 2578041 h 4406841"/>
              <a:gd name="connsiteX1" fmla="*/ 1689 w 1689"/>
              <a:gd name="connsiteY1" fmla="*/ 0 h 4406841"/>
              <a:gd name="connsiteX2" fmla="*/ 65 w 1689"/>
              <a:gd name="connsiteY2" fmla="*/ 2578041 h 4406841"/>
              <a:gd name="connsiteX3" fmla="*/ 65 w 1689"/>
              <a:gd name="connsiteY3" fmla="*/ 3416241 h 4406841"/>
              <a:gd name="connsiteX4" fmla="*/ 115 w 1689"/>
              <a:gd name="connsiteY4" fmla="*/ 3492441 h 4406841"/>
              <a:gd name="connsiteX5" fmla="*/ 65 w 1689"/>
              <a:gd name="connsiteY5" fmla="*/ 3568641 h 4406841"/>
              <a:gd name="connsiteX6" fmla="*/ 65 w 1689"/>
              <a:gd name="connsiteY6" fmla="*/ 4406841 h 4406841"/>
              <a:gd name="connsiteX7" fmla="*/ 0 w 1689"/>
              <a:gd name="connsiteY7" fmla="*/ 4406841 h 4406841"/>
              <a:gd name="connsiteX0" fmla="*/ 0 w 115"/>
              <a:gd name="connsiteY0" fmla="*/ 0 h 1828800"/>
              <a:gd name="connsiteX1" fmla="*/ 65 w 115"/>
              <a:gd name="connsiteY1" fmla="*/ 0 h 1828800"/>
              <a:gd name="connsiteX2" fmla="*/ 65 w 115"/>
              <a:gd name="connsiteY2" fmla="*/ 0 h 1828800"/>
              <a:gd name="connsiteX3" fmla="*/ 65 w 115"/>
              <a:gd name="connsiteY3" fmla="*/ 838200 h 1828800"/>
              <a:gd name="connsiteX4" fmla="*/ 115 w 115"/>
              <a:gd name="connsiteY4" fmla="*/ 914400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65 w 115"/>
              <a:gd name="connsiteY3" fmla="*/ 838200 h 1828800"/>
              <a:gd name="connsiteX4" fmla="*/ 115 w 115"/>
              <a:gd name="connsiteY4" fmla="*/ 914400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115 w 115"/>
              <a:gd name="connsiteY4" fmla="*/ 914400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5"/>
              <a:gd name="connsiteY0" fmla="*/ 0 h 1828800"/>
              <a:gd name="connsiteX1" fmla="*/ 64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5"/>
              <a:gd name="connsiteY0" fmla="*/ 0 h 1828800"/>
              <a:gd name="connsiteX1" fmla="*/ 64 w 115"/>
              <a:gd name="connsiteY1" fmla="*/ 0 h 1828800"/>
              <a:gd name="connsiteX2" fmla="*/ 64 w 115"/>
              <a:gd name="connsiteY2" fmla="*/ 841375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5 w 114"/>
              <a:gd name="connsiteY4" fmla="*/ 990599 h 1828800"/>
              <a:gd name="connsiteX5" fmla="*/ 65 w 114"/>
              <a:gd name="connsiteY5" fmla="*/ 1828799 h 1828800"/>
              <a:gd name="connsiteX6" fmla="*/ 0 w 114"/>
              <a:gd name="connsiteY6" fmla="*/ 1828799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5 w 114"/>
              <a:gd name="connsiteY5" fmla="*/ 1828799 h 1828800"/>
              <a:gd name="connsiteX6" fmla="*/ 0 w 114"/>
              <a:gd name="connsiteY6" fmla="*/ 1828799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4 w 114"/>
              <a:gd name="connsiteY5" fmla="*/ 1828800 h 1828800"/>
              <a:gd name="connsiteX6" fmla="*/ 0 w 114"/>
              <a:gd name="connsiteY6" fmla="*/ 1828799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4 w 114"/>
              <a:gd name="connsiteY5" fmla="*/ 1828800 h 1828800"/>
              <a:gd name="connsiteX6" fmla="*/ 0 w 114"/>
              <a:gd name="connsiteY6" fmla="*/ 1828800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4 w 114"/>
              <a:gd name="connsiteY5" fmla="*/ 1828800 h 1828800"/>
              <a:gd name="connsiteX6" fmla="*/ 0 w 114"/>
              <a:gd name="connsiteY6"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0 w 114"/>
              <a:gd name="connsiteY5"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0 w 114"/>
              <a:gd name="connsiteY4" fmla="*/ 1828800 h 1828800"/>
              <a:gd name="connsiteX0" fmla="*/ 0 w 64"/>
              <a:gd name="connsiteY0" fmla="*/ 0 h 1828800"/>
              <a:gd name="connsiteX1" fmla="*/ 64 w 64"/>
              <a:gd name="connsiteY1" fmla="*/ 0 h 1828800"/>
              <a:gd name="connsiteX2" fmla="*/ 64 w 64"/>
              <a:gd name="connsiteY2" fmla="*/ 841375 h 1828800"/>
              <a:gd name="connsiteX3" fmla="*/ 0 w 64"/>
              <a:gd name="connsiteY3" fmla="*/ 1828800 h 1828800"/>
              <a:gd name="connsiteX0" fmla="*/ 0 w 64"/>
              <a:gd name="connsiteY0" fmla="*/ 0 h 1828800"/>
              <a:gd name="connsiteX1" fmla="*/ 64 w 64"/>
              <a:gd name="connsiteY1" fmla="*/ 0 h 1828800"/>
              <a:gd name="connsiteX2" fmla="*/ 0 w 64"/>
              <a:gd name="connsiteY2" fmla="*/ 1828800 h 1828800"/>
              <a:gd name="connsiteX0" fmla="*/ 0 w 0"/>
              <a:gd name="connsiteY0" fmla="*/ 0 h 1828800"/>
              <a:gd name="connsiteX1" fmla="*/ 0 w 0"/>
              <a:gd name="connsiteY1" fmla="*/ 1828800 h 1828800"/>
              <a:gd name="connsiteX0" fmla="*/ 0 w 2490905"/>
              <a:gd name="connsiteY0" fmla="*/ 662105 h 662105"/>
              <a:gd name="connsiteX1" fmla="*/ 2490905 w 2490905"/>
              <a:gd name="connsiteY1" fmla="*/ 0 h 662105"/>
              <a:gd name="connsiteX0" fmla="*/ 0 w 2490905"/>
              <a:gd name="connsiteY0" fmla="*/ 662105 h 662105"/>
              <a:gd name="connsiteX1" fmla="*/ 2490905 w 2490905"/>
              <a:gd name="connsiteY1" fmla="*/ 0 h 662105"/>
              <a:gd name="connsiteX2" fmla="*/ 103189 w 2490905"/>
              <a:gd name="connsiteY2" fmla="*/ 662105 h 662105"/>
              <a:gd name="connsiteX0" fmla="*/ 0 w 2490905"/>
              <a:gd name="connsiteY0" fmla="*/ 662105 h 1500305"/>
              <a:gd name="connsiteX1" fmla="*/ 2490905 w 2490905"/>
              <a:gd name="connsiteY1" fmla="*/ 0 h 1500305"/>
              <a:gd name="connsiteX2" fmla="*/ 103189 w 2490905"/>
              <a:gd name="connsiteY2" fmla="*/ 662105 h 1500305"/>
              <a:gd name="connsiteX3" fmla="*/ 103189 w 2490905"/>
              <a:gd name="connsiteY3" fmla="*/ 1500305 h 1500305"/>
              <a:gd name="connsiteX0" fmla="*/ 0 w 2490905"/>
              <a:gd name="connsiteY0" fmla="*/ 662105 h 1576505"/>
              <a:gd name="connsiteX1" fmla="*/ 2490905 w 2490905"/>
              <a:gd name="connsiteY1" fmla="*/ 0 h 1576505"/>
              <a:gd name="connsiteX2" fmla="*/ 103189 w 2490905"/>
              <a:gd name="connsiteY2" fmla="*/ 662105 h 1576505"/>
              <a:gd name="connsiteX3" fmla="*/ 103189 w 2490905"/>
              <a:gd name="connsiteY3" fmla="*/ 1500305 h 1576505"/>
              <a:gd name="connsiteX4" fmla="*/ 182564 w 2490905"/>
              <a:gd name="connsiteY4" fmla="*/ 1576505 h 1576505"/>
              <a:gd name="connsiteX0" fmla="*/ 0 w 2490905"/>
              <a:gd name="connsiteY0" fmla="*/ 662105 h 1652705"/>
              <a:gd name="connsiteX1" fmla="*/ 2490905 w 2490905"/>
              <a:gd name="connsiteY1" fmla="*/ 0 h 1652705"/>
              <a:gd name="connsiteX2" fmla="*/ 103189 w 2490905"/>
              <a:gd name="connsiteY2" fmla="*/ 662105 h 1652705"/>
              <a:gd name="connsiteX3" fmla="*/ 103189 w 2490905"/>
              <a:gd name="connsiteY3" fmla="*/ 1500305 h 1652705"/>
              <a:gd name="connsiteX4" fmla="*/ 182564 w 2490905"/>
              <a:gd name="connsiteY4" fmla="*/ 1576505 h 1652705"/>
              <a:gd name="connsiteX5" fmla="*/ 103189 w 2490905"/>
              <a:gd name="connsiteY5" fmla="*/ 1652705 h 1652705"/>
              <a:gd name="connsiteX0" fmla="*/ 0 w 2490905"/>
              <a:gd name="connsiteY0" fmla="*/ 662105 h 2490905"/>
              <a:gd name="connsiteX1" fmla="*/ 2490905 w 2490905"/>
              <a:gd name="connsiteY1" fmla="*/ 0 h 2490905"/>
              <a:gd name="connsiteX2" fmla="*/ 103189 w 2490905"/>
              <a:gd name="connsiteY2" fmla="*/ 662105 h 2490905"/>
              <a:gd name="connsiteX3" fmla="*/ 103189 w 2490905"/>
              <a:gd name="connsiteY3" fmla="*/ 1500305 h 2490905"/>
              <a:gd name="connsiteX4" fmla="*/ 182564 w 2490905"/>
              <a:gd name="connsiteY4" fmla="*/ 1576505 h 2490905"/>
              <a:gd name="connsiteX5" fmla="*/ 103189 w 2490905"/>
              <a:gd name="connsiteY5" fmla="*/ 1652705 h 2490905"/>
              <a:gd name="connsiteX6" fmla="*/ 103189 w 2490905"/>
              <a:gd name="connsiteY6" fmla="*/ 2490905 h 2490905"/>
              <a:gd name="connsiteX0" fmla="*/ 0 w 2490905"/>
              <a:gd name="connsiteY0" fmla="*/ 662105 h 2490905"/>
              <a:gd name="connsiteX1" fmla="*/ 2490905 w 2490905"/>
              <a:gd name="connsiteY1" fmla="*/ 0 h 2490905"/>
              <a:gd name="connsiteX2" fmla="*/ 103189 w 2490905"/>
              <a:gd name="connsiteY2" fmla="*/ 662105 h 2490905"/>
              <a:gd name="connsiteX3" fmla="*/ 103189 w 2490905"/>
              <a:gd name="connsiteY3" fmla="*/ 1500305 h 2490905"/>
              <a:gd name="connsiteX4" fmla="*/ 182564 w 2490905"/>
              <a:gd name="connsiteY4" fmla="*/ 1576505 h 2490905"/>
              <a:gd name="connsiteX5" fmla="*/ 103189 w 2490905"/>
              <a:gd name="connsiteY5" fmla="*/ 1652705 h 2490905"/>
              <a:gd name="connsiteX6" fmla="*/ 103189 w 2490905"/>
              <a:gd name="connsiteY6" fmla="*/ 2490905 h 2490905"/>
              <a:gd name="connsiteX7" fmla="*/ 1 w 2490905"/>
              <a:gd name="connsiteY7" fmla="*/ 2490905 h 2490905"/>
              <a:gd name="connsiteX0" fmla="*/ 0 w 2490904"/>
              <a:gd name="connsiteY0" fmla="*/ 662105 h 2490905"/>
              <a:gd name="connsiteX1" fmla="*/ 2490904 w 2490904"/>
              <a:gd name="connsiteY1" fmla="*/ 0 h 2490905"/>
              <a:gd name="connsiteX2" fmla="*/ 103188 w 2490904"/>
              <a:gd name="connsiteY2" fmla="*/ 662105 h 2490905"/>
              <a:gd name="connsiteX3" fmla="*/ 103188 w 2490904"/>
              <a:gd name="connsiteY3" fmla="*/ 1500305 h 2490905"/>
              <a:gd name="connsiteX4" fmla="*/ 182563 w 2490904"/>
              <a:gd name="connsiteY4" fmla="*/ 1576505 h 2490905"/>
              <a:gd name="connsiteX5" fmla="*/ 103188 w 2490904"/>
              <a:gd name="connsiteY5" fmla="*/ 1652705 h 2490905"/>
              <a:gd name="connsiteX6" fmla="*/ 103188 w 2490904"/>
              <a:gd name="connsiteY6" fmla="*/ 2490905 h 2490905"/>
              <a:gd name="connsiteX7" fmla="*/ 0 w 2490904"/>
              <a:gd name="connsiteY7" fmla="*/ 2490905 h 2490905"/>
              <a:gd name="connsiteX0" fmla="*/ 0 w 182563"/>
              <a:gd name="connsiteY0" fmla="*/ 0 h 1828800"/>
              <a:gd name="connsiteX1" fmla="*/ 103187 w 182563"/>
              <a:gd name="connsiteY1" fmla="*/ 0 h 1828800"/>
              <a:gd name="connsiteX2" fmla="*/ 103188 w 182563"/>
              <a:gd name="connsiteY2" fmla="*/ 0 h 1828800"/>
              <a:gd name="connsiteX3" fmla="*/ 103188 w 182563"/>
              <a:gd name="connsiteY3" fmla="*/ 838200 h 1828800"/>
              <a:gd name="connsiteX4" fmla="*/ 182563 w 182563"/>
              <a:gd name="connsiteY4" fmla="*/ 914400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03188 w 182563"/>
              <a:gd name="connsiteY3" fmla="*/ 838200 h 1828800"/>
              <a:gd name="connsiteX4" fmla="*/ 182563 w 182563"/>
              <a:gd name="connsiteY4" fmla="*/ 914400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82563 w 182563"/>
              <a:gd name="connsiteY4" fmla="*/ 914400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2563"/>
              <a:gd name="connsiteY0" fmla="*/ 0 h 1828800"/>
              <a:gd name="connsiteX1" fmla="*/ 102299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2563"/>
              <a:gd name="connsiteY0" fmla="*/ 0 h 1828800"/>
              <a:gd name="connsiteX1" fmla="*/ 102299 w 182563"/>
              <a:gd name="connsiteY1" fmla="*/ 0 h 1828800"/>
              <a:gd name="connsiteX2" fmla="*/ 102299 w 182563"/>
              <a:gd name="connsiteY2" fmla="*/ 841375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3188 w 180989"/>
              <a:gd name="connsiteY4" fmla="*/ 990599 h 1828800"/>
              <a:gd name="connsiteX5" fmla="*/ 103188 w 180989"/>
              <a:gd name="connsiteY5" fmla="*/ 1828799 h 1828800"/>
              <a:gd name="connsiteX6" fmla="*/ 0 w 180989"/>
              <a:gd name="connsiteY6" fmla="*/ 1828799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3188 w 180989"/>
              <a:gd name="connsiteY5" fmla="*/ 1828799 h 1828800"/>
              <a:gd name="connsiteX6" fmla="*/ 0 w 180989"/>
              <a:gd name="connsiteY6" fmla="*/ 1828799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2299 w 180989"/>
              <a:gd name="connsiteY5" fmla="*/ 1828800 h 1828800"/>
              <a:gd name="connsiteX6" fmla="*/ 0 w 180989"/>
              <a:gd name="connsiteY6" fmla="*/ 1828799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2299 w 180989"/>
              <a:gd name="connsiteY5" fmla="*/ 1828800 h 1828800"/>
              <a:gd name="connsiteX6" fmla="*/ 0 w 180989"/>
              <a:gd name="connsiteY6" fmla="*/ 1828800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2299 w 180989"/>
              <a:gd name="connsiteY5" fmla="*/ 1828800 h 1828800"/>
              <a:gd name="connsiteX6" fmla="*/ 0 w 180989"/>
              <a:gd name="connsiteY6"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0 w 180989"/>
              <a:gd name="connsiteY5"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0 w 180989"/>
              <a:gd name="connsiteY4" fmla="*/ 1828800 h 1828800"/>
              <a:gd name="connsiteX0" fmla="*/ 0 w 102299"/>
              <a:gd name="connsiteY0" fmla="*/ 0 h 1828800"/>
              <a:gd name="connsiteX1" fmla="*/ 102299 w 102299"/>
              <a:gd name="connsiteY1" fmla="*/ 0 h 1828800"/>
              <a:gd name="connsiteX2" fmla="*/ 102299 w 102299"/>
              <a:gd name="connsiteY2" fmla="*/ 841375 h 1828800"/>
              <a:gd name="connsiteX3" fmla="*/ 0 w 102299"/>
              <a:gd name="connsiteY3" fmla="*/ 1828800 h 1828800"/>
              <a:gd name="connsiteX0" fmla="*/ 0 w 102299"/>
              <a:gd name="connsiteY0" fmla="*/ 0 h 1828800"/>
              <a:gd name="connsiteX1" fmla="*/ 102299 w 102299"/>
              <a:gd name="connsiteY1" fmla="*/ 0 h 1828800"/>
              <a:gd name="connsiteX2" fmla="*/ 0 w 102299"/>
              <a:gd name="connsiteY2" fmla="*/ 1828800 h 1828800"/>
              <a:gd name="connsiteX0" fmla="*/ 0 w 0"/>
              <a:gd name="connsiteY0" fmla="*/ 0 h 1828800"/>
              <a:gd name="connsiteX1" fmla="*/ 0 w 0"/>
              <a:gd name="connsiteY1" fmla="*/ 1828800 h 1828800"/>
              <a:gd name="connsiteX0" fmla="*/ 0 w 10280162"/>
              <a:gd name="connsiteY0" fmla="*/ 882488 h 882488"/>
              <a:gd name="connsiteX1" fmla="*/ 10280162 w 10280162"/>
              <a:gd name="connsiteY1" fmla="*/ 0 h 882488"/>
              <a:gd name="connsiteX0" fmla="*/ 0 w 10280162"/>
              <a:gd name="connsiteY0" fmla="*/ 882488 h 882488"/>
              <a:gd name="connsiteX1" fmla="*/ 10280162 w 10280162"/>
              <a:gd name="connsiteY1" fmla="*/ 0 h 882488"/>
              <a:gd name="connsiteX2" fmla="*/ 103188 w 10280162"/>
              <a:gd name="connsiteY2" fmla="*/ 882488 h 882488"/>
              <a:gd name="connsiteX0" fmla="*/ 0 w 10280162"/>
              <a:gd name="connsiteY0" fmla="*/ 882488 h 1103555"/>
              <a:gd name="connsiteX1" fmla="*/ 10280162 w 10280162"/>
              <a:gd name="connsiteY1" fmla="*/ 0 h 1103555"/>
              <a:gd name="connsiteX2" fmla="*/ 103188 w 10280162"/>
              <a:gd name="connsiteY2" fmla="*/ 882488 h 1103555"/>
              <a:gd name="connsiteX3" fmla="*/ 103188 w 10280162"/>
              <a:gd name="connsiteY3" fmla="*/ 1103555 h 1103555"/>
              <a:gd name="connsiteX0" fmla="*/ 0 w 10280162"/>
              <a:gd name="connsiteY0" fmla="*/ 882488 h 1123652"/>
              <a:gd name="connsiteX1" fmla="*/ 10280162 w 10280162"/>
              <a:gd name="connsiteY1" fmla="*/ 0 h 1123652"/>
              <a:gd name="connsiteX2" fmla="*/ 103188 w 10280162"/>
              <a:gd name="connsiteY2" fmla="*/ 882488 h 1123652"/>
              <a:gd name="connsiteX3" fmla="*/ 103188 w 10280162"/>
              <a:gd name="connsiteY3" fmla="*/ 1103555 h 1123652"/>
              <a:gd name="connsiteX4" fmla="*/ 182563 w 10280162"/>
              <a:gd name="connsiteY4" fmla="*/ 1123652 h 1123652"/>
              <a:gd name="connsiteX0" fmla="*/ 0 w 10280162"/>
              <a:gd name="connsiteY0" fmla="*/ 882488 h 1143749"/>
              <a:gd name="connsiteX1" fmla="*/ 10280162 w 10280162"/>
              <a:gd name="connsiteY1" fmla="*/ 0 h 1143749"/>
              <a:gd name="connsiteX2" fmla="*/ 103188 w 10280162"/>
              <a:gd name="connsiteY2" fmla="*/ 882488 h 1143749"/>
              <a:gd name="connsiteX3" fmla="*/ 103188 w 10280162"/>
              <a:gd name="connsiteY3" fmla="*/ 1103555 h 1143749"/>
              <a:gd name="connsiteX4" fmla="*/ 182563 w 10280162"/>
              <a:gd name="connsiteY4" fmla="*/ 1123652 h 1143749"/>
              <a:gd name="connsiteX5" fmla="*/ 103188 w 10280162"/>
              <a:gd name="connsiteY5" fmla="*/ 1143749 h 1143749"/>
              <a:gd name="connsiteX0" fmla="*/ 0 w 10280162"/>
              <a:gd name="connsiteY0" fmla="*/ 882488 h 1364816"/>
              <a:gd name="connsiteX1" fmla="*/ 10280162 w 10280162"/>
              <a:gd name="connsiteY1" fmla="*/ 0 h 1364816"/>
              <a:gd name="connsiteX2" fmla="*/ 103188 w 10280162"/>
              <a:gd name="connsiteY2" fmla="*/ 882488 h 1364816"/>
              <a:gd name="connsiteX3" fmla="*/ 103188 w 10280162"/>
              <a:gd name="connsiteY3" fmla="*/ 1103555 h 1364816"/>
              <a:gd name="connsiteX4" fmla="*/ 182563 w 10280162"/>
              <a:gd name="connsiteY4" fmla="*/ 1123652 h 1364816"/>
              <a:gd name="connsiteX5" fmla="*/ 103188 w 10280162"/>
              <a:gd name="connsiteY5" fmla="*/ 1143749 h 1364816"/>
              <a:gd name="connsiteX6" fmla="*/ 103188 w 10280162"/>
              <a:gd name="connsiteY6" fmla="*/ 1364816 h 1364816"/>
              <a:gd name="connsiteX0" fmla="*/ 0 w 10280162"/>
              <a:gd name="connsiteY0" fmla="*/ 882488 h 1364816"/>
              <a:gd name="connsiteX1" fmla="*/ 10280162 w 10280162"/>
              <a:gd name="connsiteY1" fmla="*/ 0 h 1364816"/>
              <a:gd name="connsiteX2" fmla="*/ 103188 w 10280162"/>
              <a:gd name="connsiteY2" fmla="*/ 882488 h 1364816"/>
              <a:gd name="connsiteX3" fmla="*/ 103188 w 10280162"/>
              <a:gd name="connsiteY3" fmla="*/ 1103555 h 1364816"/>
              <a:gd name="connsiteX4" fmla="*/ 182563 w 10280162"/>
              <a:gd name="connsiteY4" fmla="*/ 1123652 h 1364816"/>
              <a:gd name="connsiteX5" fmla="*/ 103188 w 10280162"/>
              <a:gd name="connsiteY5" fmla="*/ 1143749 h 1364816"/>
              <a:gd name="connsiteX6" fmla="*/ 103188 w 10280162"/>
              <a:gd name="connsiteY6" fmla="*/ 1364816 h 1364816"/>
              <a:gd name="connsiteX7" fmla="*/ 0 w 10280162"/>
              <a:gd name="connsiteY7" fmla="*/ 1364815 h 1364816"/>
              <a:gd name="connsiteX0" fmla="*/ 0 w 10280162"/>
              <a:gd name="connsiteY0" fmla="*/ 882488 h 1364816"/>
              <a:gd name="connsiteX1" fmla="*/ 10280162 w 10280162"/>
              <a:gd name="connsiteY1" fmla="*/ 0 h 1364816"/>
              <a:gd name="connsiteX2" fmla="*/ 103188 w 10280162"/>
              <a:gd name="connsiteY2" fmla="*/ 882488 h 1364816"/>
              <a:gd name="connsiteX3" fmla="*/ 103188 w 10280162"/>
              <a:gd name="connsiteY3" fmla="*/ 1103555 h 1364816"/>
              <a:gd name="connsiteX4" fmla="*/ 182563 w 10280162"/>
              <a:gd name="connsiteY4" fmla="*/ 1123652 h 1364816"/>
              <a:gd name="connsiteX5" fmla="*/ 103188 w 10280162"/>
              <a:gd name="connsiteY5" fmla="*/ 1143749 h 1364816"/>
              <a:gd name="connsiteX6" fmla="*/ 103188 w 10280162"/>
              <a:gd name="connsiteY6" fmla="*/ 1364816 h 1364816"/>
              <a:gd name="connsiteX7" fmla="*/ 0 w 10280162"/>
              <a:gd name="connsiteY7" fmla="*/ 1364815 h 1364816"/>
              <a:gd name="connsiteX0" fmla="*/ 0 w 182563"/>
              <a:gd name="connsiteY0" fmla="*/ 0 h 482328"/>
              <a:gd name="connsiteX1" fmla="*/ 103188 w 182563"/>
              <a:gd name="connsiteY1" fmla="*/ 0 h 482328"/>
              <a:gd name="connsiteX2" fmla="*/ 103188 w 182563"/>
              <a:gd name="connsiteY2" fmla="*/ 0 h 482328"/>
              <a:gd name="connsiteX3" fmla="*/ 103188 w 182563"/>
              <a:gd name="connsiteY3" fmla="*/ 221067 h 482328"/>
              <a:gd name="connsiteX4" fmla="*/ 182563 w 182563"/>
              <a:gd name="connsiteY4" fmla="*/ 241164 h 482328"/>
              <a:gd name="connsiteX5" fmla="*/ 103188 w 182563"/>
              <a:gd name="connsiteY5" fmla="*/ 261261 h 482328"/>
              <a:gd name="connsiteX6" fmla="*/ 103188 w 182563"/>
              <a:gd name="connsiteY6" fmla="*/ 482328 h 482328"/>
              <a:gd name="connsiteX7" fmla="*/ 0 w 182563"/>
              <a:gd name="connsiteY7" fmla="*/ 482327 h 482328"/>
              <a:gd name="connsiteX0" fmla="*/ 0 w 182563"/>
              <a:gd name="connsiteY0" fmla="*/ 0 h 482328"/>
              <a:gd name="connsiteX1" fmla="*/ 103188 w 182563"/>
              <a:gd name="connsiteY1" fmla="*/ 0 h 482328"/>
              <a:gd name="connsiteX2" fmla="*/ 103189 w 182563"/>
              <a:gd name="connsiteY2" fmla="*/ 221067 h 482328"/>
              <a:gd name="connsiteX3" fmla="*/ 103188 w 182563"/>
              <a:gd name="connsiteY3" fmla="*/ 221067 h 482328"/>
              <a:gd name="connsiteX4" fmla="*/ 182563 w 182563"/>
              <a:gd name="connsiteY4" fmla="*/ 241164 h 482328"/>
              <a:gd name="connsiteX5" fmla="*/ 103188 w 182563"/>
              <a:gd name="connsiteY5" fmla="*/ 261261 h 482328"/>
              <a:gd name="connsiteX6" fmla="*/ 103188 w 182563"/>
              <a:gd name="connsiteY6" fmla="*/ 482328 h 482328"/>
              <a:gd name="connsiteX7" fmla="*/ 0 w 182563"/>
              <a:gd name="connsiteY7" fmla="*/ 482327 h 482328"/>
              <a:gd name="connsiteX0" fmla="*/ 0 w 182564"/>
              <a:gd name="connsiteY0" fmla="*/ 0 h 482328"/>
              <a:gd name="connsiteX1" fmla="*/ 103188 w 182564"/>
              <a:gd name="connsiteY1" fmla="*/ 0 h 482328"/>
              <a:gd name="connsiteX2" fmla="*/ 103189 w 182564"/>
              <a:gd name="connsiteY2" fmla="*/ 221067 h 482328"/>
              <a:gd name="connsiteX3" fmla="*/ 182564 w 182564"/>
              <a:gd name="connsiteY3" fmla="*/ 241164 h 482328"/>
              <a:gd name="connsiteX4" fmla="*/ 182563 w 182564"/>
              <a:gd name="connsiteY4" fmla="*/ 241164 h 482328"/>
              <a:gd name="connsiteX5" fmla="*/ 103188 w 182564"/>
              <a:gd name="connsiteY5" fmla="*/ 261261 h 482328"/>
              <a:gd name="connsiteX6" fmla="*/ 103188 w 182564"/>
              <a:gd name="connsiteY6" fmla="*/ 482328 h 482328"/>
              <a:gd name="connsiteX7" fmla="*/ 0 w 182564"/>
              <a:gd name="connsiteY7" fmla="*/ 482327 h 482328"/>
              <a:gd name="connsiteX0" fmla="*/ 0 w 182564"/>
              <a:gd name="connsiteY0" fmla="*/ 0 h 482328"/>
              <a:gd name="connsiteX1" fmla="*/ 103188 w 182564"/>
              <a:gd name="connsiteY1" fmla="*/ 0 h 482328"/>
              <a:gd name="connsiteX2" fmla="*/ 103189 w 182564"/>
              <a:gd name="connsiteY2" fmla="*/ 221067 h 482328"/>
              <a:gd name="connsiteX3" fmla="*/ 182564 w 182564"/>
              <a:gd name="connsiteY3" fmla="*/ 241164 h 482328"/>
              <a:gd name="connsiteX4" fmla="*/ 103188 w 182564"/>
              <a:gd name="connsiteY4" fmla="*/ 261261 h 482328"/>
              <a:gd name="connsiteX5" fmla="*/ 103188 w 182564"/>
              <a:gd name="connsiteY5" fmla="*/ 261261 h 482328"/>
              <a:gd name="connsiteX6" fmla="*/ 103188 w 182564"/>
              <a:gd name="connsiteY6" fmla="*/ 482328 h 482328"/>
              <a:gd name="connsiteX7" fmla="*/ 0 w 182564"/>
              <a:gd name="connsiteY7" fmla="*/ 482327 h 482328"/>
              <a:gd name="connsiteX0" fmla="*/ 0 w 182564"/>
              <a:gd name="connsiteY0" fmla="*/ 0 h 482328"/>
              <a:gd name="connsiteX1" fmla="*/ 103188 w 182564"/>
              <a:gd name="connsiteY1" fmla="*/ 0 h 482328"/>
              <a:gd name="connsiteX2" fmla="*/ 103189 w 182564"/>
              <a:gd name="connsiteY2" fmla="*/ 221067 h 482328"/>
              <a:gd name="connsiteX3" fmla="*/ 182564 w 182564"/>
              <a:gd name="connsiteY3" fmla="*/ 241164 h 482328"/>
              <a:gd name="connsiteX4" fmla="*/ 103188 w 182564"/>
              <a:gd name="connsiteY4" fmla="*/ 261261 h 482328"/>
              <a:gd name="connsiteX5" fmla="*/ 103188 w 182564"/>
              <a:gd name="connsiteY5" fmla="*/ 482327 h 482328"/>
              <a:gd name="connsiteX6" fmla="*/ 103188 w 182564"/>
              <a:gd name="connsiteY6" fmla="*/ 482328 h 482328"/>
              <a:gd name="connsiteX7" fmla="*/ 0 w 182564"/>
              <a:gd name="connsiteY7" fmla="*/ 482327 h 482328"/>
              <a:gd name="connsiteX0" fmla="*/ 0 w 182564"/>
              <a:gd name="connsiteY0" fmla="*/ 0 h 482327"/>
              <a:gd name="connsiteX1" fmla="*/ 103188 w 182564"/>
              <a:gd name="connsiteY1" fmla="*/ 0 h 482327"/>
              <a:gd name="connsiteX2" fmla="*/ 103189 w 182564"/>
              <a:gd name="connsiteY2" fmla="*/ 221067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82564"/>
              <a:gd name="connsiteY0" fmla="*/ 0 h 482327"/>
              <a:gd name="connsiteX1" fmla="*/ 103188 w 182564"/>
              <a:gd name="connsiteY1" fmla="*/ 0 h 482327"/>
              <a:gd name="connsiteX2" fmla="*/ 103189 w 182564"/>
              <a:gd name="connsiteY2" fmla="*/ 221067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82564"/>
              <a:gd name="connsiteY0" fmla="*/ 0 h 482327"/>
              <a:gd name="connsiteX1" fmla="*/ 26980 w 182564"/>
              <a:gd name="connsiteY1" fmla="*/ 0 h 482327"/>
              <a:gd name="connsiteX2" fmla="*/ 103189 w 182564"/>
              <a:gd name="connsiteY2" fmla="*/ 221067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82564"/>
              <a:gd name="connsiteY0" fmla="*/ 0 h 482327"/>
              <a:gd name="connsiteX1" fmla="*/ 26980 w 182564"/>
              <a:gd name="connsiteY1" fmla="*/ 0 h 482327"/>
              <a:gd name="connsiteX2" fmla="*/ 26980 w 182564"/>
              <a:gd name="connsiteY2" fmla="*/ 236084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03188"/>
              <a:gd name="connsiteY0" fmla="*/ 0 h 482327"/>
              <a:gd name="connsiteX1" fmla="*/ 26980 w 103188"/>
              <a:gd name="connsiteY1" fmla="*/ 0 h 482327"/>
              <a:gd name="connsiteX2" fmla="*/ 26980 w 103188"/>
              <a:gd name="connsiteY2" fmla="*/ 236084 h 482327"/>
              <a:gd name="connsiteX3" fmla="*/ 47734 w 103188"/>
              <a:gd name="connsiteY3" fmla="*/ 241163 h 482327"/>
              <a:gd name="connsiteX4" fmla="*/ 103188 w 103188"/>
              <a:gd name="connsiteY4" fmla="*/ 261261 h 482327"/>
              <a:gd name="connsiteX5" fmla="*/ 103188 w 103188"/>
              <a:gd name="connsiteY5" fmla="*/ 482327 h 482327"/>
              <a:gd name="connsiteX6" fmla="*/ 0 w 103188"/>
              <a:gd name="connsiteY6" fmla="*/ 482327 h 482327"/>
              <a:gd name="connsiteX7" fmla="*/ 0 w 103188"/>
              <a:gd name="connsiteY7" fmla="*/ 482327 h 482327"/>
              <a:gd name="connsiteX0" fmla="*/ 0 w 103188"/>
              <a:gd name="connsiteY0" fmla="*/ 0 h 482327"/>
              <a:gd name="connsiteX1" fmla="*/ 26980 w 103188"/>
              <a:gd name="connsiteY1" fmla="*/ 0 h 482327"/>
              <a:gd name="connsiteX2" fmla="*/ 26980 w 103188"/>
              <a:gd name="connsiteY2" fmla="*/ 236084 h 482327"/>
              <a:gd name="connsiteX3" fmla="*/ 47734 w 103188"/>
              <a:gd name="connsiteY3" fmla="*/ 241163 h 482327"/>
              <a:gd name="connsiteX4" fmla="*/ 26980 w 103188"/>
              <a:gd name="connsiteY4" fmla="*/ 246243 h 482327"/>
              <a:gd name="connsiteX5" fmla="*/ 103188 w 103188"/>
              <a:gd name="connsiteY5" fmla="*/ 482327 h 482327"/>
              <a:gd name="connsiteX6" fmla="*/ 0 w 103188"/>
              <a:gd name="connsiteY6" fmla="*/ 482327 h 482327"/>
              <a:gd name="connsiteX7" fmla="*/ 0 w 103188"/>
              <a:gd name="connsiteY7"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26980 w 47734"/>
              <a:gd name="connsiteY5" fmla="*/ 482327 h 482327"/>
              <a:gd name="connsiteX6" fmla="*/ 0 w 47734"/>
              <a:gd name="connsiteY6" fmla="*/ 482327 h 482327"/>
              <a:gd name="connsiteX7" fmla="*/ 0 w 47734"/>
              <a:gd name="connsiteY7"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26980 w 47734"/>
              <a:gd name="connsiteY5" fmla="*/ 482327 h 482327"/>
              <a:gd name="connsiteX6" fmla="*/ 0 w 47734"/>
              <a:gd name="connsiteY6" fmla="*/ 482327 h 482327"/>
              <a:gd name="connsiteX7" fmla="*/ 0 w 47734"/>
              <a:gd name="connsiteY7"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26980 w 47734"/>
              <a:gd name="connsiteY5" fmla="*/ 482327 h 482327"/>
              <a:gd name="connsiteX6" fmla="*/ 0 w 47734"/>
              <a:gd name="connsiteY6"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0 w 47734"/>
              <a:gd name="connsiteY5"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0 w 47734"/>
              <a:gd name="connsiteY4" fmla="*/ 482327 h 482327"/>
              <a:gd name="connsiteX0" fmla="*/ 0 w 26980"/>
              <a:gd name="connsiteY0" fmla="*/ 0 h 482327"/>
              <a:gd name="connsiteX1" fmla="*/ 26980 w 26980"/>
              <a:gd name="connsiteY1" fmla="*/ 0 h 482327"/>
              <a:gd name="connsiteX2" fmla="*/ 26980 w 26980"/>
              <a:gd name="connsiteY2" fmla="*/ 236084 h 482327"/>
              <a:gd name="connsiteX3" fmla="*/ 0 w 26980"/>
              <a:gd name="connsiteY3" fmla="*/ 482327 h 482327"/>
              <a:gd name="connsiteX0" fmla="*/ 0 w 26980"/>
              <a:gd name="connsiteY0" fmla="*/ 0 h 482327"/>
              <a:gd name="connsiteX1" fmla="*/ 26980 w 26980"/>
              <a:gd name="connsiteY1" fmla="*/ 0 h 482327"/>
              <a:gd name="connsiteX2" fmla="*/ 0 w 26980"/>
              <a:gd name="connsiteY2" fmla="*/ 482327 h 482327"/>
              <a:gd name="connsiteX0" fmla="*/ 0 w 0"/>
              <a:gd name="connsiteY0" fmla="*/ 0 h 482327"/>
              <a:gd name="connsiteX1" fmla="*/ 0 w 0"/>
              <a:gd name="connsiteY1" fmla="*/ 482327 h 482327"/>
              <a:gd name="connsiteX0" fmla="*/ 0 w 10280162"/>
              <a:gd name="connsiteY0" fmla="*/ 947821 h 947821"/>
              <a:gd name="connsiteX1" fmla="*/ 10280162 w 10280162"/>
              <a:gd name="connsiteY1" fmla="*/ 0 h 947821"/>
              <a:gd name="connsiteX0" fmla="*/ 0 w 10280162"/>
              <a:gd name="connsiteY0" fmla="*/ 947821 h 947821"/>
              <a:gd name="connsiteX1" fmla="*/ 10280162 w 10280162"/>
              <a:gd name="connsiteY1" fmla="*/ 0 h 947821"/>
              <a:gd name="connsiteX2" fmla="*/ 103188 w 10280162"/>
              <a:gd name="connsiteY2" fmla="*/ 947821 h 947821"/>
              <a:gd name="connsiteX0" fmla="*/ 0 w 10280162"/>
              <a:gd name="connsiteY0" fmla="*/ 947821 h 1064429"/>
              <a:gd name="connsiteX1" fmla="*/ 10280162 w 10280162"/>
              <a:gd name="connsiteY1" fmla="*/ 0 h 1064429"/>
              <a:gd name="connsiteX2" fmla="*/ 103188 w 10280162"/>
              <a:gd name="connsiteY2" fmla="*/ 947821 h 1064429"/>
              <a:gd name="connsiteX3" fmla="*/ 103188 w 10280162"/>
              <a:gd name="connsiteY3" fmla="*/ 1064429 h 1064429"/>
              <a:gd name="connsiteX0" fmla="*/ 0 w 10280162"/>
              <a:gd name="connsiteY0" fmla="*/ 947821 h 1075030"/>
              <a:gd name="connsiteX1" fmla="*/ 10280162 w 10280162"/>
              <a:gd name="connsiteY1" fmla="*/ 0 h 1075030"/>
              <a:gd name="connsiteX2" fmla="*/ 103188 w 10280162"/>
              <a:gd name="connsiteY2" fmla="*/ 947821 h 1075030"/>
              <a:gd name="connsiteX3" fmla="*/ 103188 w 10280162"/>
              <a:gd name="connsiteY3" fmla="*/ 1064429 h 1075030"/>
              <a:gd name="connsiteX4" fmla="*/ 182563 w 10280162"/>
              <a:gd name="connsiteY4" fmla="*/ 1075030 h 1075030"/>
              <a:gd name="connsiteX0" fmla="*/ 0 w 10280162"/>
              <a:gd name="connsiteY0" fmla="*/ 947821 h 1085631"/>
              <a:gd name="connsiteX1" fmla="*/ 10280162 w 10280162"/>
              <a:gd name="connsiteY1" fmla="*/ 0 h 1085631"/>
              <a:gd name="connsiteX2" fmla="*/ 103188 w 10280162"/>
              <a:gd name="connsiteY2" fmla="*/ 947821 h 1085631"/>
              <a:gd name="connsiteX3" fmla="*/ 103188 w 10280162"/>
              <a:gd name="connsiteY3" fmla="*/ 1064429 h 1085631"/>
              <a:gd name="connsiteX4" fmla="*/ 182563 w 10280162"/>
              <a:gd name="connsiteY4" fmla="*/ 1075030 h 1085631"/>
              <a:gd name="connsiteX5" fmla="*/ 103188 w 10280162"/>
              <a:gd name="connsiteY5" fmla="*/ 1085631 h 1085631"/>
              <a:gd name="connsiteX0" fmla="*/ 0 w 10280162"/>
              <a:gd name="connsiteY0" fmla="*/ 947821 h 1202239"/>
              <a:gd name="connsiteX1" fmla="*/ 10280162 w 10280162"/>
              <a:gd name="connsiteY1" fmla="*/ 0 h 1202239"/>
              <a:gd name="connsiteX2" fmla="*/ 103188 w 10280162"/>
              <a:gd name="connsiteY2" fmla="*/ 947821 h 1202239"/>
              <a:gd name="connsiteX3" fmla="*/ 103188 w 10280162"/>
              <a:gd name="connsiteY3" fmla="*/ 1064429 h 1202239"/>
              <a:gd name="connsiteX4" fmla="*/ 182563 w 10280162"/>
              <a:gd name="connsiteY4" fmla="*/ 1075030 h 1202239"/>
              <a:gd name="connsiteX5" fmla="*/ 103188 w 10280162"/>
              <a:gd name="connsiteY5" fmla="*/ 1085631 h 1202239"/>
              <a:gd name="connsiteX6" fmla="*/ 103188 w 10280162"/>
              <a:gd name="connsiteY6" fmla="*/ 1202239 h 1202239"/>
              <a:gd name="connsiteX0" fmla="*/ 0 w 10280162"/>
              <a:gd name="connsiteY0" fmla="*/ 947821 h 1202239"/>
              <a:gd name="connsiteX1" fmla="*/ 10280162 w 10280162"/>
              <a:gd name="connsiteY1" fmla="*/ 0 h 1202239"/>
              <a:gd name="connsiteX2" fmla="*/ 103188 w 10280162"/>
              <a:gd name="connsiteY2" fmla="*/ 947821 h 1202239"/>
              <a:gd name="connsiteX3" fmla="*/ 103188 w 10280162"/>
              <a:gd name="connsiteY3" fmla="*/ 1064429 h 1202239"/>
              <a:gd name="connsiteX4" fmla="*/ 182563 w 10280162"/>
              <a:gd name="connsiteY4" fmla="*/ 1075030 h 1202239"/>
              <a:gd name="connsiteX5" fmla="*/ 103188 w 10280162"/>
              <a:gd name="connsiteY5" fmla="*/ 1085631 h 1202239"/>
              <a:gd name="connsiteX6" fmla="*/ 103188 w 10280162"/>
              <a:gd name="connsiteY6" fmla="*/ 1202239 h 1202239"/>
              <a:gd name="connsiteX7" fmla="*/ 0 w 10280162"/>
              <a:gd name="connsiteY7" fmla="*/ 1202239 h 1202239"/>
              <a:gd name="connsiteX0" fmla="*/ 0 w 10280162"/>
              <a:gd name="connsiteY0" fmla="*/ 947821 h 1202239"/>
              <a:gd name="connsiteX1" fmla="*/ 10280162 w 10280162"/>
              <a:gd name="connsiteY1" fmla="*/ 0 h 1202239"/>
              <a:gd name="connsiteX2" fmla="*/ 103188 w 10280162"/>
              <a:gd name="connsiteY2" fmla="*/ 947821 h 1202239"/>
              <a:gd name="connsiteX3" fmla="*/ 103188 w 10280162"/>
              <a:gd name="connsiteY3" fmla="*/ 1064429 h 1202239"/>
              <a:gd name="connsiteX4" fmla="*/ 182563 w 10280162"/>
              <a:gd name="connsiteY4" fmla="*/ 1075030 h 1202239"/>
              <a:gd name="connsiteX5" fmla="*/ 103188 w 10280162"/>
              <a:gd name="connsiteY5" fmla="*/ 1085631 h 1202239"/>
              <a:gd name="connsiteX6" fmla="*/ 103188 w 10280162"/>
              <a:gd name="connsiteY6" fmla="*/ 1202239 h 1202239"/>
              <a:gd name="connsiteX7" fmla="*/ 0 w 10280162"/>
              <a:gd name="connsiteY7" fmla="*/ 1202239 h 1202239"/>
              <a:gd name="connsiteX0" fmla="*/ 0 w 182563"/>
              <a:gd name="connsiteY0" fmla="*/ 0 h 254418"/>
              <a:gd name="connsiteX1" fmla="*/ 103188 w 182563"/>
              <a:gd name="connsiteY1" fmla="*/ 0 h 254418"/>
              <a:gd name="connsiteX2" fmla="*/ 103188 w 182563"/>
              <a:gd name="connsiteY2" fmla="*/ 0 h 254418"/>
              <a:gd name="connsiteX3" fmla="*/ 103188 w 182563"/>
              <a:gd name="connsiteY3" fmla="*/ 116608 h 254418"/>
              <a:gd name="connsiteX4" fmla="*/ 182563 w 182563"/>
              <a:gd name="connsiteY4" fmla="*/ 127209 h 254418"/>
              <a:gd name="connsiteX5" fmla="*/ 103188 w 182563"/>
              <a:gd name="connsiteY5" fmla="*/ 137810 h 254418"/>
              <a:gd name="connsiteX6" fmla="*/ 103188 w 182563"/>
              <a:gd name="connsiteY6" fmla="*/ 254418 h 254418"/>
              <a:gd name="connsiteX7" fmla="*/ 0 w 182563"/>
              <a:gd name="connsiteY7" fmla="*/ 254418 h 254418"/>
              <a:gd name="connsiteX0" fmla="*/ 0 w 182563"/>
              <a:gd name="connsiteY0" fmla="*/ 0 h 254418"/>
              <a:gd name="connsiteX1" fmla="*/ 103188 w 182563"/>
              <a:gd name="connsiteY1" fmla="*/ 0 h 254418"/>
              <a:gd name="connsiteX2" fmla="*/ 103189 w 182563"/>
              <a:gd name="connsiteY2" fmla="*/ 116608 h 254418"/>
              <a:gd name="connsiteX3" fmla="*/ 103188 w 182563"/>
              <a:gd name="connsiteY3" fmla="*/ 116608 h 254418"/>
              <a:gd name="connsiteX4" fmla="*/ 182563 w 182563"/>
              <a:gd name="connsiteY4" fmla="*/ 127209 h 254418"/>
              <a:gd name="connsiteX5" fmla="*/ 103188 w 182563"/>
              <a:gd name="connsiteY5" fmla="*/ 137810 h 254418"/>
              <a:gd name="connsiteX6" fmla="*/ 103188 w 182563"/>
              <a:gd name="connsiteY6" fmla="*/ 254418 h 254418"/>
              <a:gd name="connsiteX7" fmla="*/ 0 w 182563"/>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82563 w 182564"/>
              <a:gd name="connsiteY4" fmla="*/ 127209 h 254418"/>
              <a:gd name="connsiteX5" fmla="*/ 103188 w 182564"/>
              <a:gd name="connsiteY5" fmla="*/ 137810 h 254418"/>
              <a:gd name="connsiteX6" fmla="*/ 103188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137810 h 254418"/>
              <a:gd name="connsiteX6" fmla="*/ 103188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103188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82564"/>
              <a:gd name="connsiteY0" fmla="*/ 0 h 254418"/>
              <a:gd name="connsiteX1" fmla="*/ 53960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82564"/>
              <a:gd name="connsiteY0" fmla="*/ 0 h 254418"/>
              <a:gd name="connsiteX1" fmla="*/ 53960 w 182564"/>
              <a:gd name="connsiteY1" fmla="*/ 0 h 254418"/>
              <a:gd name="connsiteX2" fmla="*/ 53960 w 182564"/>
              <a:gd name="connsiteY2" fmla="*/ 121850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03188"/>
              <a:gd name="connsiteY0" fmla="*/ 0 h 254418"/>
              <a:gd name="connsiteX1" fmla="*/ 53960 w 103188"/>
              <a:gd name="connsiteY1" fmla="*/ 0 h 254418"/>
              <a:gd name="connsiteX2" fmla="*/ 53960 w 103188"/>
              <a:gd name="connsiteY2" fmla="*/ 121850 h 254418"/>
              <a:gd name="connsiteX3" fmla="*/ 95468 w 103188"/>
              <a:gd name="connsiteY3" fmla="*/ 127209 h 254418"/>
              <a:gd name="connsiteX4" fmla="*/ 103188 w 103188"/>
              <a:gd name="connsiteY4" fmla="*/ 137809 h 254418"/>
              <a:gd name="connsiteX5" fmla="*/ 103188 w 103188"/>
              <a:gd name="connsiteY5" fmla="*/ 254418 h 254418"/>
              <a:gd name="connsiteX6" fmla="*/ 0 w 103188"/>
              <a:gd name="connsiteY6" fmla="*/ 254418 h 254418"/>
              <a:gd name="connsiteX7" fmla="*/ 0 w 103188"/>
              <a:gd name="connsiteY7" fmla="*/ 254418 h 254418"/>
              <a:gd name="connsiteX0" fmla="*/ 0 w 103188"/>
              <a:gd name="connsiteY0" fmla="*/ 0 h 254418"/>
              <a:gd name="connsiteX1" fmla="*/ 53960 w 103188"/>
              <a:gd name="connsiteY1" fmla="*/ 0 h 254418"/>
              <a:gd name="connsiteX2" fmla="*/ 53960 w 103188"/>
              <a:gd name="connsiteY2" fmla="*/ 121850 h 254418"/>
              <a:gd name="connsiteX3" fmla="*/ 95468 w 103188"/>
              <a:gd name="connsiteY3" fmla="*/ 127209 h 254418"/>
              <a:gd name="connsiteX4" fmla="*/ 53960 w 103188"/>
              <a:gd name="connsiteY4" fmla="*/ 132568 h 254418"/>
              <a:gd name="connsiteX5" fmla="*/ 103188 w 103188"/>
              <a:gd name="connsiteY5" fmla="*/ 254418 h 254418"/>
              <a:gd name="connsiteX6" fmla="*/ 0 w 103188"/>
              <a:gd name="connsiteY6" fmla="*/ 254418 h 254418"/>
              <a:gd name="connsiteX7" fmla="*/ 0 w 103188"/>
              <a:gd name="connsiteY7"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53960 w 95468"/>
              <a:gd name="connsiteY5" fmla="*/ 254418 h 254418"/>
              <a:gd name="connsiteX6" fmla="*/ 0 w 95468"/>
              <a:gd name="connsiteY6" fmla="*/ 254418 h 254418"/>
              <a:gd name="connsiteX7" fmla="*/ 0 w 95468"/>
              <a:gd name="connsiteY7"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53960 w 95468"/>
              <a:gd name="connsiteY5" fmla="*/ 254418 h 254418"/>
              <a:gd name="connsiteX6" fmla="*/ 0 w 95468"/>
              <a:gd name="connsiteY6" fmla="*/ 254418 h 254418"/>
              <a:gd name="connsiteX7" fmla="*/ 0 w 95468"/>
              <a:gd name="connsiteY7"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53960 w 95468"/>
              <a:gd name="connsiteY5" fmla="*/ 254418 h 254418"/>
              <a:gd name="connsiteX6" fmla="*/ 0 w 95468"/>
              <a:gd name="connsiteY6"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0 w 95468"/>
              <a:gd name="connsiteY5"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0 w 95468"/>
              <a:gd name="connsiteY4" fmla="*/ 254418 h 254418"/>
              <a:gd name="connsiteX0" fmla="*/ 0 w 53960"/>
              <a:gd name="connsiteY0" fmla="*/ 0 h 254418"/>
              <a:gd name="connsiteX1" fmla="*/ 53960 w 53960"/>
              <a:gd name="connsiteY1" fmla="*/ 0 h 254418"/>
              <a:gd name="connsiteX2" fmla="*/ 53960 w 53960"/>
              <a:gd name="connsiteY2" fmla="*/ 121850 h 254418"/>
              <a:gd name="connsiteX3" fmla="*/ 0 w 53960"/>
              <a:gd name="connsiteY3" fmla="*/ 254418 h 254418"/>
              <a:gd name="connsiteX0" fmla="*/ 0 w 53960"/>
              <a:gd name="connsiteY0" fmla="*/ 0 h 254418"/>
              <a:gd name="connsiteX1" fmla="*/ 53960 w 53960"/>
              <a:gd name="connsiteY1" fmla="*/ 0 h 254418"/>
              <a:gd name="connsiteX2" fmla="*/ 0 w 53960"/>
              <a:gd name="connsiteY2" fmla="*/ 254418 h 254418"/>
              <a:gd name="connsiteX0" fmla="*/ 0 w 0"/>
              <a:gd name="connsiteY0" fmla="*/ 0 h 254418"/>
              <a:gd name="connsiteX1" fmla="*/ 0 w 0"/>
              <a:gd name="connsiteY1" fmla="*/ 254418 h 254418"/>
              <a:gd name="connsiteX0" fmla="*/ 0 w 7942561"/>
              <a:gd name="connsiteY0" fmla="*/ 584311 h 584311"/>
              <a:gd name="connsiteX1" fmla="*/ 7942561 w 7942561"/>
              <a:gd name="connsiteY1" fmla="*/ 0 h 584311"/>
              <a:gd name="connsiteX0" fmla="*/ 0 w 7942561"/>
              <a:gd name="connsiteY0" fmla="*/ 584311 h 584311"/>
              <a:gd name="connsiteX1" fmla="*/ 7942561 w 7942561"/>
              <a:gd name="connsiteY1" fmla="*/ 0 h 584311"/>
              <a:gd name="connsiteX2" fmla="*/ 103189 w 7942561"/>
              <a:gd name="connsiteY2" fmla="*/ 584310 h 584311"/>
              <a:gd name="connsiteX0" fmla="*/ 0 w 7942561"/>
              <a:gd name="connsiteY0" fmla="*/ 584311 h 672824"/>
              <a:gd name="connsiteX1" fmla="*/ 7942561 w 7942561"/>
              <a:gd name="connsiteY1" fmla="*/ 0 h 672824"/>
              <a:gd name="connsiteX2" fmla="*/ 103189 w 7942561"/>
              <a:gd name="connsiteY2" fmla="*/ 584310 h 672824"/>
              <a:gd name="connsiteX3" fmla="*/ 103189 w 7942561"/>
              <a:gd name="connsiteY3" fmla="*/ 672824 h 672824"/>
              <a:gd name="connsiteX0" fmla="*/ 0 w 7942561"/>
              <a:gd name="connsiteY0" fmla="*/ 584311 h 680870"/>
              <a:gd name="connsiteX1" fmla="*/ 7942561 w 7942561"/>
              <a:gd name="connsiteY1" fmla="*/ 0 h 680870"/>
              <a:gd name="connsiteX2" fmla="*/ 103189 w 7942561"/>
              <a:gd name="connsiteY2" fmla="*/ 584310 h 680870"/>
              <a:gd name="connsiteX3" fmla="*/ 103189 w 7942561"/>
              <a:gd name="connsiteY3" fmla="*/ 672824 h 680870"/>
              <a:gd name="connsiteX4" fmla="*/ 182564 w 7942561"/>
              <a:gd name="connsiteY4" fmla="*/ 680870 h 680870"/>
              <a:gd name="connsiteX0" fmla="*/ 0 w 7942561"/>
              <a:gd name="connsiteY0" fmla="*/ 584311 h 688917"/>
              <a:gd name="connsiteX1" fmla="*/ 7942561 w 7942561"/>
              <a:gd name="connsiteY1" fmla="*/ 0 h 688917"/>
              <a:gd name="connsiteX2" fmla="*/ 103189 w 7942561"/>
              <a:gd name="connsiteY2" fmla="*/ 584310 h 688917"/>
              <a:gd name="connsiteX3" fmla="*/ 103189 w 7942561"/>
              <a:gd name="connsiteY3" fmla="*/ 672824 h 688917"/>
              <a:gd name="connsiteX4" fmla="*/ 182564 w 7942561"/>
              <a:gd name="connsiteY4" fmla="*/ 680870 h 688917"/>
              <a:gd name="connsiteX5" fmla="*/ 103189 w 7942561"/>
              <a:gd name="connsiteY5" fmla="*/ 688917 h 688917"/>
              <a:gd name="connsiteX0" fmla="*/ 0 w 7942561"/>
              <a:gd name="connsiteY0" fmla="*/ 584311 h 777430"/>
              <a:gd name="connsiteX1" fmla="*/ 7942561 w 7942561"/>
              <a:gd name="connsiteY1" fmla="*/ 0 h 777430"/>
              <a:gd name="connsiteX2" fmla="*/ 103189 w 7942561"/>
              <a:gd name="connsiteY2" fmla="*/ 584310 h 777430"/>
              <a:gd name="connsiteX3" fmla="*/ 103189 w 7942561"/>
              <a:gd name="connsiteY3" fmla="*/ 672824 h 777430"/>
              <a:gd name="connsiteX4" fmla="*/ 182564 w 7942561"/>
              <a:gd name="connsiteY4" fmla="*/ 680870 h 777430"/>
              <a:gd name="connsiteX5" fmla="*/ 103189 w 7942561"/>
              <a:gd name="connsiteY5" fmla="*/ 688917 h 777430"/>
              <a:gd name="connsiteX6" fmla="*/ 103189 w 7942561"/>
              <a:gd name="connsiteY6" fmla="*/ 777430 h 777430"/>
              <a:gd name="connsiteX0" fmla="*/ 0 w 7942561"/>
              <a:gd name="connsiteY0" fmla="*/ 584311 h 777430"/>
              <a:gd name="connsiteX1" fmla="*/ 7942561 w 7942561"/>
              <a:gd name="connsiteY1" fmla="*/ 0 h 777430"/>
              <a:gd name="connsiteX2" fmla="*/ 103189 w 7942561"/>
              <a:gd name="connsiteY2" fmla="*/ 584310 h 777430"/>
              <a:gd name="connsiteX3" fmla="*/ 103189 w 7942561"/>
              <a:gd name="connsiteY3" fmla="*/ 672824 h 777430"/>
              <a:gd name="connsiteX4" fmla="*/ 182564 w 7942561"/>
              <a:gd name="connsiteY4" fmla="*/ 680870 h 777430"/>
              <a:gd name="connsiteX5" fmla="*/ 103189 w 7942561"/>
              <a:gd name="connsiteY5" fmla="*/ 688917 h 777430"/>
              <a:gd name="connsiteX6" fmla="*/ 103189 w 7942561"/>
              <a:gd name="connsiteY6" fmla="*/ 777430 h 777430"/>
              <a:gd name="connsiteX7" fmla="*/ 1 w 7942561"/>
              <a:gd name="connsiteY7" fmla="*/ 777430 h 777430"/>
              <a:gd name="connsiteX0" fmla="*/ 0 w 7942560"/>
              <a:gd name="connsiteY0" fmla="*/ 584310 h 777430"/>
              <a:gd name="connsiteX1" fmla="*/ 7942560 w 7942560"/>
              <a:gd name="connsiteY1" fmla="*/ 0 h 777430"/>
              <a:gd name="connsiteX2" fmla="*/ 103188 w 7942560"/>
              <a:gd name="connsiteY2" fmla="*/ 584310 h 777430"/>
              <a:gd name="connsiteX3" fmla="*/ 103188 w 7942560"/>
              <a:gd name="connsiteY3" fmla="*/ 672824 h 777430"/>
              <a:gd name="connsiteX4" fmla="*/ 182563 w 7942560"/>
              <a:gd name="connsiteY4" fmla="*/ 680870 h 777430"/>
              <a:gd name="connsiteX5" fmla="*/ 103188 w 7942560"/>
              <a:gd name="connsiteY5" fmla="*/ 688917 h 777430"/>
              <a:gd name="connsiteX6" fmla="*/ 103188 w 7942560"/>
              <a:gd name="connsiteY6" fmla="*/ 777430 h 777430"/>
              <a:gd name="connsiteX7" fmla="*/ 0 w 7942560"/>
              <a:gd name="connsiteY7" fmla="*/ 777430 h 777430"/>
              <a:gd name="connsiteX0" fmla="*/ 0 w 182563"/>
              <a:gd name="connsiteY0" fmla="*/ 0 h 193120"/>
              <a:gd name="connsiteX1" fmla="*/ 103187 w 182563"/>
              <a:gd name="connsiteY1" fmla="*/ 0 h 193120"/>
              <a:gd name="connsiteX2" fmla="*/ 103188 w 182563"/>
              <a:gd name="connsiteY2" fmla="*/ 0 h 193120"/>
              <a:gd name="connsiteX3" fmla="*/ 103188 w 182563"/>
              <a:gd name="connsiteY3" fmla="*/ 88514 h 193120"/>
              <a:gd name="connsiteX4" fmla="*/ 182563 w 182563"/>
              <a:gd name="connsiteY4" fmla="*/ 96560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03188 w 182563"/>
              <a:gd name="connsiteY3" fmla="*/ 88514 h 193120"/>
              <a:gd name="connsiteX4" fmla="*/ 182563 w 182563"/>
              <a:gd name="connsiteY4" fmla="*/ 96560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82563 w 182563"/>
              <a:gd name="connsiteY4" fmla="*/ 96560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82563"/>
              <a:gd name="connsiteY0" fmla="*/ 0 h 193120"/>
              <a:gd name="connsiteX1" fmla="*/ 77650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82563"/>
              <a:gd name="connsiteY0" fmla="*/ 0 h 193120"/>
              <a:gd name="connsiteX1" fmla="*/ 77650 w 182563"/>
              <a:gd name="connsiteY1" fmla="*/ 0 h 193120"/>
              <a:gd name="connsiteX2" fmla="*/ 77650 w 182563"/>
              <a:gd name="connsiteY2" fmla="*/ 90707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103188 w 137383"/>
              <a:gd name="connsiteY4" fmla="*/ 104607 h 193120"/>
              <a:gd name="connsiteX5" fmla="*/ 103188 w 137383"/>
              <a:gd name="connsiteY5" fmla="*/ 193120 h 193120"/>
              <a:gd name="connsiteX6" fmla="*/ 0 w 137383"/>
              <a:gd name="connsiteY6" fmla="*/ 193120 h 193120"/>
              <a:gd name="connsiteX7" fmla="*/ 0 w 13738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77651 w 137383"/>
              <a:gd name="connsiteY4" fmla="*/ 102413 h 193120"/>
              <a:gd name="connsiteX5" fmla="*/ 103188 w 137383"/>
              <a:gd name="connsiteY5" fmla="*/ 193120 h 193120"/>
              <a:gd name="connsiteX6" fmla="*/ 0 w 137383"/>
              <a:gd name="connsiteY6" fmla="*/ 193120 h 193120"/>
              <a:gd name="connsiteX7" fmla="*/ 0 w 13738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77651 w 137383"/>
              <a:gd name="connsiteY4" fmla="*/ 102413 h 193120"/>
              <a:gd name="connsiteX5" fmla="*/ 77651 w 137383"/>
              <a:gd name="connsiteY5" fmla="*/ 193120 h 193120"/>
              <a:gd name="connsiteX6" fmla="*/ 0 w 137383"/>
              <a:gd name="connsiteY6" fmla="*/ 193120 h 193120"/>
              <a:gd name="connsiteX7" fmla="*/ 0 w 13738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77651 w 137383"/>
              <a:gd name="connsiteY4" fmla="*/ 102413 h 193120"/>
              <a:gd name="connsiteX5" fmla="*/ 77651 w 137383"/>
              <a:gd name="connsiteY5" fmla="*/ 193120 h 193120"/>
              <a:gd name="connsiteX6" fmla="*/ 1 w 137383"/>
              <a:gd name="connsiteY6" fmla="*/ 193120 h 193120"/>
              <a:gd name="connsiteX7" fmla="*/ 0 w 137383"/>
              <a:gd name="connsiteY7" fmla="*/ 193120 h 193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7383" h="193120">
                <a:moveTo>
                  <a:pt x="0" y="0"/>
                </a:moveTo>
                <a:lnTo>
                  <a:pt x="77650" y="0"/>
                </a:lnTo>
                <a:lnTo>
                  <a:pt x="77650" y="90707"/>
                </a:lnTo>
                <a:lnTo>
                  <a:pt x="137383" y="96560"/>
                </a:lnTo>
                <a:lnTo>
                  <a:pt x="77651" y="102413"/>
                </a:lnTo>
                <a:lnTo>
                  <a:pt x="77651" y="193120"/>
                </a:lnTo>
                <a:lnTo>
                  <a:pt x="1" y="193120"/>
                </a:lnTo>
                <a:lnTo>
                  <a:pt x="0" y="19312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476">
              <a:latin typeface="+mn-lt"/>
            </a:endParaRPr>
          </a:p>
        </p:txBody>
      </p:sp>
      <p:grpSp>
        <p:nvGrpSpPr>
          <p:cNvPr id="84" name="Flow" hidden="1"/>
          <p:cNvGrpSpPr/>
          <p:nvPr>
            <p:custDataLst>
              <p:tags r:id="rId8"/>
            </p:custDataLst>
          </p:nvPr>
        </p:nvGrpSpPr>
        <p:grpSpPr bwMode="gray">
          <a:xfrm>
            <a:off x="1714358" y="1911055"/>
            <a:ext cx="2061979" cy="409251"/>
            <a:chOff x="5905500" y="3124200"/>
            <a:chExt cx="1828800" cy="914400"/>
          </a:xfrm>
          <a:solidFill>
            <a:schemeClr val="accent1"/>
          </a:solidFill>
        </p:grpSpPr>
        <p:sp>
          <p:nvSpPr>
            <p:cNvPr id="85" name="Freeform 74"/>
            <p:cNvSpPr/>
            <p:nvPr>
              <p:custDataLst>
                <p:tags r:id="rId14"/>
              </p:custDataLst>
            </p:nvPr>
          </p:nvSpPr>
          <p:spPr bwMode="gray">
            <a:xfrm>
              <a:off x="5905500" y="3124200"/>
              <a:ext cx="1828800" cy="914400"/>
            </a:xfrm>
            <a:custGeom>
              <a:avLst/>
              <a:gdLst>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800" h="914400">
                  <a:moveTo>
                    <a:pt x="0" y="0"/>
                  </a:moveTo>
                  <a:lnTo>
                    <a:pt x="1664208" y="0"/>
                  </a:lnTo>
                  <a:lnTo>
                    <a:pt x="1828800" y="457200"/>
                  </a:lnTo>
                  <a:lnTo>
                    <a:pt x="1664208" y="914400"/>
                  </a:lnTo>
                  <a:lnTo>
                    <a:pt x="0" y="914400"/>
                  </a:lnTo>
                  <a:lnTo>
                    <a:pt x="0" y="457200"/>
                  </a:lnTo>
                  <a:close/>
                </a:path>
              </a:pathLst>
            </a:custGeom>
            <a:grp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76" dirty="0" err="1">
                <a:solidFill>
                  <a:schemeClr val="tx1"/>
                </a:solidFill>
                <a:latin typeface="+mn-lt"/>
              </a:endParaRPr>
            </a:p>
          </p:txBody>
        </p:sp>
        <p:sp>
          <p:nvSpPr>
            <p:cNvPr id="86" name="TextBox 85"/>
            <p:cNvSpPr txBox="1"/>
            <p:nvPr>
              <p:custDataLst>
                <p:tags r:id="rId15"/>
              </p:custDataLst>
            </p:nvPr>
          </p:nvSpPr>
          <p:spPr bwMode="gray">
            <a:xfrm>
              <a:off x="5969000" y="3187700"/>
              <a:ext cx="1524000" cy="787400"/>
            </a:xfrm>
            <a:prstGeom prst="rect">
              <a:avLst/>
            </a:prstGeom>
            <a:no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defPPr>
                <a:defRPr lang="en-US"/>
              </a:defPPr>
              <a:lvl1pPr marL="0" indent="0" defTabSz="2085080" eaLnBrk="1" hangingPunct="1">
                <a:buClr>
                  <a:schemeClr val="tx2"/>
                </a:buClr>
                <a:defRPr sz="2800" b="1" kern="0" baseline="0">
                  <a:latin typeface="+mn-lt"/>
                </a:defRPr>
              </a:lvl1pPr>
              <a:lvl2pPr marL="266700" indent="-261938" defTabSz="2949611" eaLnBrk="1" hangingPunct="1">
                <a:buClr>
                  <a:schemeClr val="tx2"/>
                </a:buClr>
                <a:buSzPct val="125000"/>
                <a:buFont typeface="Arial" panose="020B0604020202020204" pitchFamily="34" charset="0"/>
                <a:buChar char="•"/>
                <a:defRPr sz="2800" baseline="0">
                  <a:latin typeface="+mn-lt"/>
                </a:defRPr>
              </a:lvl2pPr>
              <a:lvl3pPr marL="628650" indent="-361950" defTabSz="2949611" eaLnBrk="1" hangingPunct="1">
                <a:buClr>
                  <a:schemeClr val="tx2"/>
                </a:buClr>
                <a:buSzPct val="120000"/>
                <a:buFont typeface="Arial" panose="020B0604020202020204" pitchFamily="34" charset="0"/>
                <a:buChar char="–"/>
                <a:defRPr sz="2800" baseline="0">
                  <a:latin typeface="+mn-lt"/>
                </a:defRPr>
              </a:lvl3pPr>
              <a:lvl4pPr marL="895350" indent="-266700" defTabSz="2949611" eaLnBrk="1" hangingPunct="1">
                <a:buClr>
                  <a:schemeClr val="tx2"/>
                </a:buClr>
                <a:buSzPct val="120000"/>
                <a:buFont typeface="Arial" panose="020B0604020202020204" pitchFamily="34" charset="0"/>
                <a:buChar char="◦"/>
                <a:defRPr sz="2800" baseline="0">
                  <a:latin typeface="+mn-lt"/>
                </a:defRPr>
              </a:lvl4pPr>
              <a:lvl5pPr marL="1168400" indent="-273050" defTabSz="2949611" eaLnBrk="1" hangingPunct="1">
                <a:buClr>
                  <a:schemeClr val="tx2"/>
                </a:buClr>
                <a:buSzPct val="89000"/>
                <a:buFont typeface="Arial"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r>
                <a:rPr lang="en-US" sz="476" b="1"/>
                <a:t>Text</a:t>
              </a:r>
              <a:endParaRPr lang="en-US" sz="476" b="1" dirty="0"/>
            </a:p>
          </p:txBody>
        </p:sp>
      </p:grpSp>
      <p:grpSp>
        <p:nvGrpSpPr>
          <p:cNvPr id="87" name="SplitFlow" hidden="1"/>
          <p:cNvGrpSpPr/>
          <p:nvPr>
            <p:custDataLst>
              <p:tags r:id="rId9"/>
            </p:custDataLst>
          </p:nvPr>
        </p:nvGrpSpPr>
        <p:grpSpPr bwMode="gray">
          <a:xfrm>
            <a:off x="3973427" y="1911055"/>
            <a:ext cx="2060727" cy="409251"/>
            <a:chOff x="114300" y="1269999"/>
            <a:chExt cx="1828800" cy="914400"/>
          </a:xfrm>
          <a:solidFill>
            <a:schemeClr val="accent1"/>
          </a:solidFill>
        </p:grpSpPr>
        <p:sp>
          <p:nvSpPr>
            <p:cNvPr id="88" name="Freeform 82"/>
            <p:cNvSpPr/>
            <p:nvPr>
              <p:custDataLst>
                <p:tags r:id="rId10"/>
              </p:custDataLst>
            </p:nvPr>
          </p:nvSpPr>
          <p:spPr bwMode="gray">
            <a:xfrm>
              <a:off x="114300" y="1269999"/>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0" y="0"/>
                  </a:moveTo>
                  <a:lnTo>
                    <a:pt x="1664208" y="0"/>
                  </a:lnTo>
                  <a:lnTo>
                    <a:pt x="1828800" y="457200"/>
                  </a:lnTo>
                  <a:lnTo>
                    <a:pt x="0" y="457200"/>
                  </a:lnTo>
                  <a:close/>
                </a:path>
              </a:pathLst>
            </a:custGeom>
            <a:grp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476" dirty="0" err="1">
                <a:solidFill>
                  <a:schemeClr val="tx1"/>
                </a:solidFill>
                <a:latin typeface="+mn-lt"/>
              </a:endParaRPr>
            </a:p>
          </p:txBody>
        </p:sp>
        <p:sp>
          <p:nvSpPr>
            <p:cNvPr id="89" name="TextBox 88"/>
            <p:cNvSpPr txBox="1"/>
            <p:nvPr>
              <p:custDataLst>
                <p:tags r:id="rId11"/>
              </p:custDataLst>
            </p:nvPr>
          </p:nvSpPr>
          <p:spPr bwMode="gray">
            <a:xfrm>
              <a:off x="177800" y="1327149"/>
              <a:ext cx="1524000" cy="342900"/>
            </a:xfrm>
            <a:prstGeom prst="rect">
              <a:avLst/>
            </a:prstGeom>
            <a:no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defPPr>
                <a:defRPr lang="en-US"/>
              </a:defPPr>
              <a:lvl1pPr marL="0" lvl="0" indent="0" defTabSz="2085080" eaLnBrk="1" hangingPunct="1">
                <a:buClr>
                  <a:schemeClr val="tx2"/>
                </a:buClr>
                <a:defRPr sz="2800" b="1" kern="0" baseline="0">
                  <a:latin typeface="+mn-lt"/>
                </a:defRPr>
              </a:lvl1pPr>
              <a:lvl2pPr marL="266700" indent="-261938" defTabSz="2949611" eaLnBrk="1" hangingPunct="1">
                <a:buClr>
                  <a:schemeClr val="tx2"/>
                </a:buClr>
                <a:buSzPct val="125000"/>
                <a:buFont typeface="Arial" panose="020B0604020202020204" pitchFamily="34" charset="0"/>
                <a:buChar char="•"/>
                <a:defRPr sz="2800" baseline="0">
                  <a:latin typeface="+mn-lt"/>
                </a:defRPr>
              </a:lvl2pPr>
              <a:lvl3pPr marL="628650" indent="-361950" defTabSz="2949611" eaLnBrk="1" hangingPunct="1">
                <a:buClr>
                  <a:schemeClr val="tx2"/>
                </a:buClr>
                <a:buSzPct val="120000"/>
                <a:buFont typeface="Arial" panose="020B0604020202020204" pitchFamily="34" charset="0"/>
                <a:buChar char="–"/>
                <a:defRPr sz="2800" baseline="0">
                  <a:latin typeface="+mn-lt"/>
                </a:defRPr>
              </a:lvl3pPr>
              <a:lvl4pPr marL="895350" indent="-266700" defTabSz="2949611" eaLnBrk="1" hangingPunct="1">
                <a:buClr>
                  <a:schemeClr val="tx2"/>
                </a:buClr>
                <a:buSzPct val="120000"/>
                <a:buFont typeface="Arial" panose="020B0604020202020204" pitchFamily="34" charset="0"/>
                <a:buChar char="◦"/>
                <a:defRPr sz="2800" baseline="0">
                  <a:latin typeface="+mn-lt"/>
                </a:defRPr>
              </a:lvl4pPr>
              <a:lvl5pPr marL="1168400" indent="-273050" defTabSz="2949611" eaLnBrk="1" hangingPunct="1">
                <a:buClr>
                  <a:schemeClr val="tx2"/>
                </a:buClr>
                <a:buSzPct val="89000"/>
                <a:buFont typeface="Arial"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r>
                <a:rPr lang="en-US" sz="476" b="1"/>
                <a:t>Text</a:t>
              </a:r>
              <a:endParaRPr lang="en-US" sz="476" b="1" dirty="0"/>
            </a:p>
          </p:txBody>
        </p:sp>
        <p:sp>
          <p:nvSpPr>
            <p:cNvPr id="90" name="Freeform 84"/>
            <p:cNvSpPr/>
            <p:nvPr>
              <p:custDataLst>
                <p:tags r:id="rId12"/>
              </p:custDataLst>
            </p:nvPr>
          </p:nvSpPr>
          <p:spPr bwMode="gray">
            <a:xfrm>
              <a:off x="114300" y="1727199"/>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30480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0 h 457200"/>
                <a:gd name="connsiteX1" fmla="*/ 1511808 w 1828800"/>
                <a:gd name="connsiteY1" fmla="*/ 457200 h 457200"/>
                <a:gd name="connsiteX2" fmla="*/ 1828800 w 1828800"/>
                <a:gd name="connsiteY2" fmla="*/ 152400 h 457200"/>
                <a:gd name="connsiteX3" fmla="*/ 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15240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0 w 1828800"/>
                <a:gd name="connsiteY3" fmla="*/ 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1828800" y="0"/>
                  </a:moveTo>
                  <a:lnTo>
                    <a:pt x="1664208" y="457200"/>
                  </a:lnTo>
                  <a:lnTo>
                    <a:pt x="0" y="457200"/>
                  </a:lnTo>
                  <a:lnTo>
                    <a:pt x="0" y="0"/>
                  </a:lnTo>
                  <a:close/>
                </a:path>
              </a:pathLst>
            </a:custGeom>
            <a:grp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476" dirty="0" err="1">
                <a:solidFill>
                  <a:schemeClr val="tx1"/>
                </a:solidFill>
                <a:latin typeface="+mn-lt"/>
              </a:endParaRPr>
            </a:p>
          </p:txBody>
        </p:sp>
        <p:sp>
          <p:nvSpPr>
            <p:cNvPr id="91" name="TextBox 90"/>
            <p:cNvSpPr txBox="1"/>
            <p:nvPr>
              <p:custDataLst>
                <p:tags r:id="rId13"/>
              </p:custDataLst>
            </p:nvPr>
          </p:nvSpPr>
          <p:spPr bwMode="gray">
            <a:xfrm>
              <a:off x="177800" y="1784350"/>
              <a:ext cx="1524000" cy="342900"/>
            </a:xfrm>
            <a:prstGeom prst="rect">
              <a:avLst/>
            </a:prstGeom>
            <a:no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defPPr>
                <a:defRPr lang="en-US"/>
              </a:defPPr>
              <a:lvl1pPr marL="0" lvl="0" indent="0" defTabSz="2085080" eaLnBrk="1" hangingPunct="1">
                <a:buClr>
                  <a:schemeClr val="tx2"/>
                </a:buClr>
                <a:defRPr sz="2800" b="1" kern="0" baseline="0">
                  <a:latin typeface="+mn-lt"/>
                </a:defRPr>
              </a:lvl1pPr>
              <a:lvl2pPr marL="266700" indent="-261938" defTabSz="2949611" eaLnBrk="1" hangingPunct="1">
                <a:buClr>
                  <a:schemeClr val="tx2"/>
                </a:buClr>
                <a:buSzPct val="125000"/>
                <a:buFont typeface="Arial" panose="020B0604020202020204" pitchFamily="34" charset="0"/>
                <a:buChar char="•"/>
                <a:defRPr sz="2800" baseline="0">
                  <a:latin typeface="+mn-lt"/>
                </a:defRPr>
              </a:lvl2pPr>
              <a:lvl3pPr marL="628650" indent="-361950" defTabSz="2949611" eaLnBrk="1" hangingPunct="1">
                <a:buClr>
                  <a:schemeClr val="tx2"/>
                </a:buClr>
                <a:buSzPct val="120000"/>
                <a:buFont typeface="Arial" panose="020B0604020202020204" pitchFamily="34" charset="0"/>
                <a:buChar char="–"/>
                <a:defRPr sz="2800" baseline="0">
                  <a:latin typeface="+mn-lt"/>
                </a:defRPr>
              </a:lvl3pPr>
              <a:lvl4pPr marL="895350" indent="-266700" defTabSz="2949611" eaLnBrk="1" hangingPunct="1">
                <a:buClr>
                  <a:schemeClr val="tx2"/>
                </a:buClr>
                <a:buSzPct val="120000"/>
                <a:buFont typeface="Arial" panose="020B0604020202020204" pitchFamily="34" charset="0"/>
                <a:buChar char="◦"/>
                <a:defRPr sz="2800" baseline="0">
                  <a:latin typeface="+mn-lt"/>
                </a:defRPr>
              </a:lvl4pPr>
              <a:lvl5pPr marL="1168400" indent="-273050" defTabSz="2949611" eaLnBrk="1" hangingPunct="1">
                <a:buClr>
                  <a:schemeClr val="tx2"/>
                </a:buClr>
                <a:buSzPct val="89000"/>
                <a:buFont typeface="Arial"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r>
                <a:rPr lang="en-US" sz="476" b="1"/>
                <a:t>Text</a:t>
              </a:r>
              <a:endParaRPr lang="en-US" sz="476" b="1" dirty="0"/>
            </a:p>
          </p:txBody>
        </p:sp>
      </p:grpSp>
      <p:sp>
        <p:nvSpPr>
          <p:cNvPr id="92" name="Oval" hidden="1"/>
          <p:cNvSpPr txBox="1">
            <a:spLocks noChangeArrowheads="1"/>
          </p:cNvSpPr>
          <p:nvPr/>
        </p:nvSpPr>
        <p:spPr bwMode="gray">
          <a:xfrm>
            <a:off x="1711882" y="1126679"/>
            <a:ext cx="1718614" cy="682086"/>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232" tIns="12232" rIns="12232" bIns="12232" numCol="1" anchor="ctr" anchorCtr="0" compatLnSpc="1">
            <a:prstTxWarp prst="textNoShape">
              <a:avLst/>
            </a:prstTxWarp>
            <a:noAutofit/>
          </a:bodyPr>
          <a:lstStyle>
            <a:lvl1pPr marL="0" indent="0" algn="l" defTabSz="2949611" rtl="0" eaLnBrk="1" fontAlgn="base" hangingPunct="1">
              <a:spcBef>
                <a:spcPct val="0"/>
              </a:spcBef>
              <a:spcAft>
                <a:spcPct val="0"/>
              </a:spcAft>
              <a:buClr>
                <a:schemeClr val="tx2"/>
              </a:buClr>
              <a:defRPr lang="en-US" sz="2800" baseline="0" noProof="0" dirty="0" smtClean="0">
                <a:solidFill>
                  <a:schemeClr val="tx1"/>
                </a:solidFill>
                <a:latin typeface="+mn-lt"/>
                <a:ea typeface="+mn-ea"/>
                <a:cs typeface="+mn-cs"/>
              </a:defRPr>
            </a:lvl1pPr>
            <a:lvl2pPr marL="266700" indent="-261938" algn="l" defTabSz="2949611" rtl="0" eaLnBrk="1" fontAlgn="base" hangingPunct="1">
              <a:spcBef>
                <a:spcPct val="0"/>
              </a:spcBef>
              <a:spcAft>
                <a:spcPct val="0"/>
              </a:spcAft>
              <a:buClr>
                <a:schemeClr val="tx2"/>
              </a:buClr>
              <a:buSzPct val="125000"/>
              <a:buFont typeface="Arial" panose="020B0604020202020204" pitchFamily="34" charset="0"/>
              <a:buChar char="•"/>
              <a:defRPr lang="en-US" sz="2800" baseline="0" noProof="0" dirty="0" smtClean="0">
                <a:solidFill>
                  <a:schemeClr val="tx1"/>
                </a:solidFill>
                <a:latin typeface="+mn-lt"/>
              </a:defRPr>
            </a:lvl2pPr>
            <a:lvl3pPr marL="628650" indent="-361950" algn="l" defTabSz="2949611" rtl="0" eaLnBrk="1" fontAlgn="base" hangingPunct="1">
              <a:spcBef>
                <a:spcPct val="0"/>
              </a:spcBef>
              <a:spcAft>
                <a:spcPct val="0"/>
              </a:spcAft>
              <a:buClr>
                <a:schemeClr val="tx2"/>
              </a:buClr>
              <a:buSzPct val="120000"/>
              <a:buFont typeface="Arial" panose="020B0604020202020204" pitchFamily="34" charset="0"/>
              <a:buChar char="–"/>
              <a:defRPr lang="en-US" sz="2800" baseline="0" noProof="0" dirty="0" smtClean="0">
                <a:solidFill>
                  <a:schemeClr val="tx1"/>
                </a:solidFill>
                <a:latin typeface="+mn-lt"/>
              </a:defRPr>
            </a:lvl3pPr>
            <a:lvl4pPr marL="895350" indent="-266700" algn="l" defTabSz="2949611" rtl="0" eaLnBrk="1" fontAlgn="base" hangingPunct="1">
              <a:spcBef>
                <a:spcPct val="0"/>
              </a:spcBef>
              <a:spcAft>
                <a:spcPct val="0"/>
              </a:spcAft>
              <a:buClr>
                <a:schemeClr val="tx2"/>
              </a:buClr>
              <a:buSzPct val="120000"/>
              <a:buFont typeface="Arial" panose="020B0604020202020204" pitchFamily="34" charset="0"/>
              <a:buChar char="◦"/>
              <a:defRPr lang="en-US" sz="2800" baseline="0" noProof="0" dirty="0" smtClean="0">
                <a:solidFill>
                  <a:schemeClr val="tx1"/>
                </a:solidFill>
                <a:latin typeface="+mn-lt"/>
              </a:defRPr>
            </a:lvl4pPr>
            <a:lvl5pPr marL="1168400" indent="-273050" algn="l" defTabSz="2949611" rtl="0" eaLnBrk="1" fontAlgn="base" hangingPunct="1">
              <a:spcBef>
                <a:spcPct val="0"/>
              </a:spcBef>
              <a:spcAft>
                <a:spcPct val="0"/>
              </a:spcAft>
              <a:buClr>
                <a:schemeClr val="tx2"/>
              </a:buClr>
              <a:buSzPct val="89000"/>
              <a:buFont typeface="Arial" charset="0"/>
              <a:buChar char="-"/>
              <a:defRPr lang="de-DE" sz="2800" baseline="0" noProof="0" dirty="0">
                <a:solidFill>
                  <a:schemeClr val="tx1"/>
                </a:solidFill>
                <a:latin typeface="+mn-lt"/>
              </a:defRPr>
            </a:lvl5pPr>
            <a:lvl6pPr marL="2470142" indent="-428844" algn="l" defTabSz="2949611" rtl="0" eaLnBrk="1" fontAlgn="base" hangingPunct="1">
              <a:spcBef>
                <a:spcPct val="0"/>
              </a:spcBef>
              <a:spcAft>
                <a:spcPct val="0"/>
              </a:spcAft>
              <a:buClr>
                <a:schemeClr val="tx2"/>
              </a:buClr>
              <a:buSzPct val="89000"/>
              <a:buFont typeface="Arial" charset="0"/>
              <a:buChar char="-"/>
              <a:defRPr sz="5300">
                <a:solidFill>
                  <a:schemeClr val="tx1"/>
                </a:solidFill>
                <a:latin typeface="+mn-lt"/>
              </a:defRPr>
            </a:lvl6pPr>
            <a:lvl7pPr marL="2470142" indent="-428844" algn="l" defTabSz="2949611" rtl="0" eaLnBrk="1" fontAlgn="base" hangingPunct="1">
              <a:spcBef>
                <a:spcPct val="0"/>
              </a:spcBef>
              <a:spcAft>
                <a:spcPct val="0"/>
              </a:spcAft>
              <a:buClr>
                <a:schemeClr val="tx2"/>
              </a:buClr>
              <a:buSzPct val="89000"/>
              <a:buFont typeface="Arial" charset="0"/>
              <a:buChar char="-"/>
              <a:defRPr sz="5300">
                <a:solidFill>
                  <a:schemeClr val="tx1"/>
                </a:solidFill>
                <a:latin typeface="+mn-lt"/>
              </a:defRPr>
            </a:lvl7pPr>
            <a:lvl8pPr marL="2470142" indent="-428844" algn="l" defTabSz="2949611" rtl="0" eaLnBrk="1" fontAlgn="base" hangingPunct="1">
              <a:spcBef>
                <a:spcPct val="0"/>
              </a:spcBef>
              <a:spcAft>
                <a:spcPct val="0"/>
              </a:spcAft>
              <a:buClr>
                <a:schemeClr val="tx2"/>
              </a:buClr>
              <a:buSzPct val="89000"/>
              <a:buFont typeface="Arial" charset="0"/>
              <a:buChar char="-"/>
              <a:defRPr sz="5300">
                <a:solidFill>
                  <a:schemeClr val="tx1"/>
                </a:solidFill>
                <a:latin typeface="+mn-lt"/>
              </a:defRPr>
            </a:lvl8pPr>
            <a:lvl9pPr marL="2470142" indent="-428844" algn="l" defTabSz="2949611" rtl="0" eaLnBrk="1" fontAlgn="base" hangingPunct="1">
              <a:spcBef>
                <a:spcPct val="0"/>
              </a:spcBef>
              <a:spcAft>
                <a:spcPct val="0"/>
              </a:spcAft>
              <a:buClr>
                <a:schemeClr val="tx2"/>
              </a:buClr>
              <a:buSzPct val="89000"/>
              <a:buFont typeface="Arial" charset="0"/>
              <a:buChar char="-"/>
              <a:defRPr sz="5300">
                <a:solidFill>
                  <a:schemeClr val="tx1"/>
                </a:solidFill>
                <a:latin typeface="+mn-lt"/>
              </a:defRPr>
            </a:lvl9pPr>
          </a:lstStyle>
          <a:p>
            <a:pPr lvl="0" algn="ctr" defTabSz="354175"/>
            <a:r>
              <a:rPr lang="en-US" sz="476" kern="0"/>
              <a:t>Text</a:t>
            </a:r>
            <a:endParaRPr lang="en-US" sz="476" kern="0" dirty="0"/>
          </a:p>
        </p:txBody>
      </p:sp>
      <p:sp>
        <p:nvSpPr>
          <p:cNvPr id="93" name="Rectangle" hidden="1"/>
          <p:cNvSpPr txBox="1">
            <a:spLocks noChangeArrowheads="1"/>
          </p:cNvSpPr>
          <p:nvPr/>
        </p:nvSpPr>
        <p:spPr bwMode="gray">
          <a:xfrm>
            <a:off x="3582421" y="1126679"/>
            <a:ext cx="1718614" cy="68208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4460" tIns="24460" rIns="24460" bIns="24460" numCol="1" anchor="t" anchorCtr="0" compatLnSpc="1">
            <a:prstTxWarp prst="textNoShape">
              <a:avLst/>
            </a:prstTxWarp>
            <a:noAutofit/>
          </a:bodyPr>
          <a:lstStyle>
            <a:lvl1pPr marL="0" indent="0" algn="l" defTabSz="2949611" rtl="0" eaLnBrk="1" fontAlgn="base" hangingPunct="1">
              <a:spcBef>
                <a:spcPct val="0"/>
              </a:spcBef>
              <a:spcAft>
                <a:spcPct val="0"/>
              </a:spcAft>
              <a:buClr>
                <a:schemeClr val="tx2"/>
              </a:buClr>
              <a:defRPr lang="en-US" sz="2800" baseline="0" noProof="0" dirty="0" smtClean="0">
                <a:solidFill>
                  <a:schemeClr val="tx1"/>
                </a:solidFill>
                <a:latin typeface="+mn-lt"/>
                <a:ea typeface="+mn-ea"/>
                <a:cs typeface="+mn-cs"/>
              </a:defRPr>
            </a:lvl1pPr>
            <a:lvl2pPr marL="266700" indent="-261938" algn="l" defTabSz="2949611" rtl="0" eaLnBrk="1" fontAlgn="base" hangingPunct="1">
              <a:spcBef>
                <a:spcPct val="0"/>
              </a:spcBef>
              <a:spcAft>
                <a:spcPct val="0"/>
              </a:spcAft>
              <a:buClr>
                <a:schemeClr val="tx2"/>
              </a:buClr>
              <a:buSzPct val="125000"/>
              <a:buFont typeface="Arial" panose="020B0604020202020204" pitchFamily="34" charset="0"/>
              <a:buChar char="•"/>
              <a:defRPr lang="en-US" sz="2800" baseline="0" noProof="0" dirty="0" smtClean="0">
                <a:solidFill>
                  <a:schemeClr val="tx1"/>
                </a:solidFill>
                <a:latin typeface="+mn-lt"/>
              </a:defRPr>
            </a:lvl2pPr>
            <a:lvl3pPr marL="628650" indent="-361950" algn="l" defTabSz="2949611" rtl="0" eaLnBrk="1" fontAlgn="base" hangingPunct="1">
              <a:spcBef>
                <a:spcPct val="0"/>
              </a:spcBef>
              <a:spcAft>
                <a:spcPct val="0"/>
              </a:spcAft>
              <a:buClr>
                <a:schemeClr val="tx2"/>
              </a:buClr>
              <a:buSzPct val="120000"/>
              <a:buFont typeface="Arial" panose="020B0604020202020204" pitchFamily="34" charset="0"/>
              <a:buChar char="–"/>
              <a:defRPr lang="en-US" sz="2800" baseline="0" noProof="0" dirty="0" smtClean="0">
                <a:solidFill>
                  <a:schemeClr val="tx1"/>
                </a:solidFill>
                <a:latin typeface="+mn-lt"/>
              </a:defRPr>
            </a:lvl3pPr>
            <a:lvl4pPr marL="895350" indent="-266700" algn="l" defTabSz="2949611" rtl="0" eaLnBrk="1" fontAlgn="base" hangingPunct="1">
              <a:spcBef>
                <a:spcPct val="0"/>
              </a:spcBef>
              <a:spcAft>
                <a:spcPct val="0"/>
              </a:spcAft>
              <a:buClr>
                <a:schemeClr val="tx2"/>
              </a:buClr>
              <a:buSzPct val="120000"/>
              <a:buFont typeface="Arial" panose="020B0604020202020204" pitchFamily="34" charset="0"/>
              <a:buChar char="◦"/>
              <a:defRPr lang="en-US" sz="2800" baseline="0" noProof="0" dirty="0" smtClean="0">
                <a:solidFill>
                  <a:schemeClr val="tx1"/>
                </a:solidFill>
                <a:latin typeface="+mn-lt"/>
              </a:defRPr>
            </a:lvl4pPr>
            <a:lvl5pPr marL="1168400" indent="-273050" algn="l" defTabSz="2949611" rtl="0" eaLnBrk="1" fontAlgn="base" hangingPunct="1">
              <a:spcBef>
                <a:spcPct val="0"/>
              </a:spcBef>
              <a:spcAft>
                <a:spcPct val="0"/>
              </a:spcAft>
              <a:buClr>
                <a:schemeClr val="tx2"/>
              </a:buClr>
              <a:buSzPct val="89000"/>
              <a:buFont typeface="Arial" charset="0"/>
              <a:buChar char="-"/>
              <a:defRPr lang="de-DE" sz="2800" baseline="0" noProof="0" dirty="0">
                <a:solidFill>
                  <a:schemeClr val="tx1"/>
                </a:solidFill>
                <a:latin typeface="+mn-lt"/>
              </a:defRPr>
            </a:lvl5pPr>
            <a:lvl6pPr marL="2470142" indent="-428844" algn="l" defTabSz="2949611" rtl="0" eaLnBrk="1" fontAlgn="base" hangingPunct="1">
              <a:spcBef>
                <a:spcPct val="0"/>
              </a:spcBef>
              <a:spcAft>
                <a:spcPct val="0"/>
              </a:spcAft>
              <a:buClr>
                <a:schemeClr val="tx2"/>
              </a:buClr>
              <a:buSzPct val="89000"/>
              <a:buFont typeface="Arial" charset="0"/>
              <a:buChar char="-"/>
              <a:defRPr sz="5300">
                <a:solidFill>
                  <a:schemeClr val="tx1"/>
                </a:solidFill>
                <a:latin typeface="+mn-lt"/>
              </a:defRPr>
            </a:lvl6pPr>
            <a:lvl7pPr marL="2470142" indent="-428844" algn="l" defTabSz="2949611" rtl="0" eaLnBrk="1" fontAlgn="base" hangingPunct="1">
              <a:spcBef>
                <a:spcPct val="0"/>
              </a:spcBef>
              <a:spcAft>
                <a:spcPct val="0"/>
              </a:spcAft>
              <a:buClr>
                <a:schemeClr val="tx2"/>
              </a:buClr>
              <a:buSzPct val="89000"/>
              <a:buFont typeface="Arial" charset="0"/>
              <a:buChar char="-"/>
              <a:defRPr sz="5300">
                <a:solidFill>
                  <a:schemeClr val="tx1"/>
                </a:solidFill>
                <a:latin typeface="+mn-lt"/>
              </a:defRPr>
            </a:lvl7pPr>
            <a:lvl8pPr marL="2470142" indent="-428844" algn="l" defTabSz="2949611" rtl="0" eaLnBrk="1" fontAlgn="base" hangingPunct="1">
              <a:spcBef>
                <a:spcPct val="0"/>
              </a:spcBef>
              <a:spcAft>
                <a:spcPct val="0"/>
              </a:spcAft>
              <a:buClr>
                <a:schemeClr val="tx2"/>
              </a:buClr>
              <a:buSzPct val="89000"/>
              <a:buFont typeface="Arial" charset="0"/>
              <a:buChar char="-"/>
              <a:defRPr sz="5300">
                <a:solidFill>
                  <a:schemeClr val="tx1"/>
                </a:solidFill>
                <a:latin typeface="+mn-lt"/>
              </a:defRPr>
            </a:lvl8pPr>
            <a:lvl9pPr marL="2470142" indent="-428844" algn="l" defTabSz="2949611" rtl="0" eaLnBrk="1" fontAlgn="base" hangingPunct="1">
              <a:spcBef>
                <a:spcPct val="0"/>
              </a:spcBef>
              <a:spcAft>
                <a:spcPct val="0"/>
              </a:spcAft>
              <a:buClr>
                <a:schemeClr val="tx2"/>
              </a:buClr>
              <a:buSzPct val="89000"/>
              <a:buFont typeface="Arial" charset="0"/>
              <a:buChar char="-"/>
              <a:defRPr sz="5300">
                <a:solidFill>
                  <a:schemeClr val="tx1"/>
                </a:solidFill>
                <a:latin typeface="+mn-lt"/>
              </a:defRPr>
            </a:lvl9pPr>
          </a:lstStyle>
          <a:p>
            <a:pPr lvl="0" algn="l" defTabSz="354175"/>
            <a:r>
              <a:rPr lang="en-US" sz="476" kern="0"/>
              <a:t>Text</a:t>
            </a:r>
            <a:endParaRPr lang="en-US" sz="476" kern="0" dirty="0"/>
          </a:p>
        </p:txBody>
      </p:sp>
      <p:sp>
        <p:nvSpPr>
          <p:cNvPr id="94" name="RoundedRectangle" hidden="1"/>
          <p:cNvSpPr txBox="1">
            <a:spLocks noChangeArrowheads="1"/>
          </p:cNvSpPr>
          <p:nvPr/>
        </p:nvSpPr>
        <p:spPr bwMode="gray">
          <a:xfrm>
            <a:off x="5452960" y="1126679"/>
            <a:ext cx="1718614" cy="682086"/>
          </a:xfrm>
          <a:prstGeom prst="round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4460" tIns="24460" rIns="24460" bIns="24460" numCol="1" anchor="t" anchorCtr="0" compatLnSpc="1">
            <a:prstTxWarp prst="textNoShape">
              <a:avLst/>
            </a:prstTxWarp>
            <a:noAutofit/>
          </a:bodyPr>
          <a:lstStyle>
            <a:lvl1pPr marL="0" indent="0" algn="l" defTabSz="2949611" rtl="0" eaLnBrk="1" fontAlgn="base" hangingPunct="1">
              <a:spcBef>
                <a:spcPct val="0"/>
              </a:spcBef>
              <a:spcAft>
                <a:spcPct val="0"/>
              </a:spcAft>
              <a:buClr>
                <a:schemeClr val="tx2"/>
              </a:buClr>
              <a:defRPr lang="en-US" sz="2800" baseline="0" noProof="0" dirty="0" smtClean="0">
                <a:solidFill>
                  <a:schemeClr val="tx1"/>
                </a:solidFill>
                <a:latin typeface="+mn-lt"/>
                <a:ea typeface="+mn-ea"/>
                <a:cs typeface="+mn-cs"/>
              </a:defRPr>
            </a:lvl1pPr>
            <a:lvl2pPr marL="266700" indent="-261938" algn="l" defTabSz="2949611" rtl="0" eaLnBrk="1" fontAlgn="base" hangingPunct="1">
              <a:spcBef>
                <a:spcPct val="0"/>
              </a:spcBef>
              <a:spcAft>
                <a:spcPct val="0"/>
              </a:spcAft>
              <a:buClr>
                <a:schemeClr val="tx2"/>
              </a:buClr>
              <a:buSzPct val="125000"/>
              <a:buFont typeface="Arial" panose="020B0604020202020204" pitchFamily="34" charset="0"/>
              <a:buChar char="•"/>
              <a:defRPr lang="en-US" sz="2800" baseline="0" noProof="0" dirty="0" smtClean="0">
                <a:solidFill>
                  <a:schemeClr val="tx1"/>
                </a:solidFill>
                <a:latin typeface="+mn-lt"/>
              </a:defRPr>
            </a:lvl2pPr>
            <a:lvl3pPr marL="628650" indent="-361950" algn="l" defTabSz="2949611" rtl="0" eaLnBrk="1" fontAlgn="base" hangingPunct="1">
              <a:spcBef>
                <a:spcPct val="0"/>
              </a:spcBef>
              <a:spcAft>
                <a:spcPct val="0"/>
              </a:spcAft>
              <a:buClr>
                <a:schemeClr val="tx2"/>
              </a:buClr>
              <a:buSzPct val="120000"/>
              <a:buFont typeface="Arial" panose="020B0604020202020204" pitchFamily="34" charset="0"/>
              <a:buChar char="–"/>
              <a:defRPr lang="en-US" sz="2800" baseline="0" noProof="0" dirty="0" smtClean="0">
                <a:solidFill>
                  <a:schemeClr val="tx1"/>
                </a:solidFill>
                <a:latin typeface="+mn-lt"/>
              </a:defRPr>
            </a:lvl3pPr>
            <a:lvl4pPr marL="895350" indent="-266700" algn="l" defTabSz="2949611" rtl="0" eaLnBrk="1" fontAlgn="base" hangingPunct="1">
              <a:spcBef>
                <a:spcPct val="0"/>
              </a:spcBef>
              <a:spcAft>
                <a:spcPct val="0"/>
              </a:spcAft>
              <a:buClr>
                <a:schemeClr val="tx2"/>
              </a:buClr>
              <a:buSzPct val="120000"/>
              <a:buFont typeface="Arial" panose="020B0604020202020204" pitchFamily="34" charset="0"/>
              <a:buChar char="◦"/>
              <a:defRPr lang="en-US" sz="2800" baseline="0" noProof="0" dirty="0" smtClean="0">
                <a:solidFill>
                  <a:schemeClr val="tx1"/>
                </a:solidFill>
                <a:latin typeface="+mn-lt"/>
              </a:defRPr>
            </a:lvl4pPr>
            <a:lvl5pPr marL="1168400" indent="-273050" algn="l" defTabSz="2949611" rtl="0" eaLnBrk="1" fontAlgn="base" hangingPunct="1">
              <a:spcBef>
                <a:spcPct val="0"/>
              </a:spcBef>
              <a:spcAft>
                <a:spcPct val="0"/>
              </a:spcAft>
              <a:buClr>
                <a:schemeClr val="tx2"/>
              </a:buClr>
              <a:buSzPct val="89000"/>
              <a:buFont typeface="Arial" charset="0"/>
              <a:buChar char="-"/>
              <a:defRPr lang="de-DE" sz="2800" baseline="0" noProof="0" dirty="0">
                <a:solidFill>
                  <a:schemeClr val="tx1"/>
                </a:solidFill>
                <a:latin typeface="+mn-lt"/>
              </a:defRPr>
            </a:lvl5pPr>
            <a:lvl6pPr marL="2470142" indent="-428844" algn="l" defTabSz="2949611" rtl="0" eaLnBrk="1" fontAlgn="base" hangingPunct="1">
              <a:spcBef>
                <a:spcPct val="0"/>
              </a:spcBef>
              <a:spcAft>
                <a:spcPct val="0"/>
              </a:spcAft>
              <a:buClr>
                <a:schemeClr val="tx2"/>
              </a:buClr>
              <a:buSzPct val="89000"/>
              <a:buFont typeface="Arial" charset="0"/>
              <a:buChar char="-"/>
              <a:defRPr sz="5300">
                <a:solidFill>
                  <a:schemeClr val="tx1"/>
                </a:solidFill>
                <a:latin typeface="+mn-lt"/>
              </a:defRPr>
            </a:lvl6pPr>
            <a:lvl7pPr marL="2470142" indent="-428844" algn="l" defTabSz="2949611" rtl="0" eaLnBrk="1" fontAlgn="base" hangingPunct="1">
              <a:spcBef>
                <a:spcPct val="0"/>
              </a:spcBef>
              <a:spcAft>
                <a:spcPct val="0"/>
              </a:spcAft>
              <a:buClr>
                <a:schemeClr val="tx2"/>
              </a:buClr>
              <a:buSzPct val="89000"/>
              <a:buFont typeface="Arial" charset="0"/>
              <a:buChar char="-"/>
              <a:defRPr sz="5300">
                <a:solidFill>
                  <a:schemeClr val="tx1"/>
                </a:solidFill>
                <a:latin typeface="+mn-lt"/>
              </a:defRPr>
            </a:lvl7pPr>
            <a:lvl8pPr marL="2470142" indent="-428844" algn="l" defTabSz="2949611" rtl="0" eaLnBrk="1" fontAlgn="base" hangingPunct="1">
              <a:spcBef>
                <a:spcPct val="0"/>
              </a:spcBef>
              <a:spcAft>
                <a:spcPct val="0"/>
              </a:spcAft>
              <a:buClr>
                <a:schemeClr val="tx2"/>
              </a:buClr>
              <a:buSzPct val="89000"/>
              <a:buFont typeface="Arial" charset="0"/>
              <a:buChar char="-"/>
              <a:defRPr sz="5300">
                <a:solidFill>
                  <a:schemeClr val="tx1"/>
                </a:solidFill>
                <a:latin typeface="+mn-lt"/>
              </a:defRPr>
            </a:lvl8pPr>
            <a:lvl9pPr marL="2470142" indent="-428844" algn="l" defTabSz="2949611" rtl="0" eaLnBrk="1" fontAlgn="base" hangingPunct="1">
              <a:spcBef>
                <a:spcPct val="0"/>
              </a:spcBef>
              <a:spcAft>
                <a:spcPct val="0"/>
              </a:spcAft>
              <a:buClr>
                <a:schemeClr val="tx2"/>
              </a:buClr>
              <a:buSzPct val="89000"/>
              <a:buFont typeface="Arial" charset="0"/>
              <a:buChar char="-"/>
              <a:defRPr sz="5300">
                <a:solidFill>
                  <a:schemeClr val="tx1"/>
                </a:solidFill>
                <a:latin typeface="+mn-lt"/>
              </a:defRPr>
            </a:lvl9pPr>
          </a:lstStyle>
          <a:p>
            <a:pPr lvl="0" algn="l" defTabSz="354175"/>
            <a:r>
              <a:rPr lang="en-US" sz="476" kern="0"/>
              <a:t>Text</a:t>
            </a:r>
            <a:endParaRPr lang="en-US" sz="476" kern="0" dirty="0"/>
          </a:p>
        </p:txBody>
      </p:sp>
      <p:sp>
        <p:nvSpPr>
          <p:cNvPr id="95" name="Arrow" hidden="1"/>
          <p:cNvSpPr txBox="1">
            <a:spLocks noChangeArrowheads="1"/>
          </p:cNvSpPr>
          <p:nvPr/>
        </p:nvSpPr>
        <p:spPr bwMode="gray">
          <a:xfrm>
            <a:off x="1711883" y="2402243"/>
            <a:ext cx="2061979" cy="409251"/>
          </a:xfrm>
          <a:prstGeom prst="rightArrow">
            <a:avLst>
              <a:gd name="adj1" fmla="val 70000"/>
              <a:gd name="adj2" fmla="val 3767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232" tIns="12232" rIns="12232" bIns="12232" numCol="1" anchor="ctr" anchorCtr="0" compatLnSpc="1">
            <a:prstTxWarp prst="textNoShape">
              <a:avLst/>
            </a:prstTxWarp>
            <a:noAutofit/>
          </a:bodyPr>
          <a:lstStyle>
            <a:lvl1pPr marL="0" indent="0" algn="l" defTabSz="2949611" rtl="0" eaLnBrk="1" fontAlgn="base" hangingPunct="1">
              <a:spcBef>
                <a:spcPct val="0"/>
              </a:spcBef>
              <a:spcAft>
                <a:spcPct val="0"/>
              </a:spcAft>
              <a:buClr>
                <a:schemeClr val="tx2"/>
              </a:buClr>
              <a:defRPr lang="en-US" sz="2800" baseline="0" noProof="0" dirty="0" smtClean="0">
                <a:solidFill>
                  <a:schemeClr val="tx1"/>
                </a:solidFill>
                <a:latin typeface="+mn-lt"/>
                <a:ea typeface="+mn-ea"/>
                <a:cs typeface="+mn-cs"/>
              </a:defRPr>
            </a:lvl1pPr>
            <a:lvl2pPr marL="266700" indent="-261938" algn="l" defTabSz="2949611" rtl="0" eaLnBrk="1" fontAlgn="base" hangingPunct="1">
              <a:spcBef>
                <a:spcPct val="0"/>
              </a:spcBef>
              <a:spcAft>
                <a:spcPct val="0"/>
              </a:spcAft>
              <a:buClr>
                <a:schemeClr val="tx2"/>
              </a:buClr>
              <a:buSzPct val="125000"/>
              <a:buFont typeface="Arial" panose="020B0604020202020204" pitchFamily="34" charset="0"/>
              <a:buChar char="•"/>
              <a:defRPr lang="en-US" sz="2800" baseline="0" noProof="0" dirty="0" smtClean="0">
                <a:solidFill>
                  <a:schemeClr val="tx1"/>
                </a:solidFill>
                <a:latin typeface="+mn-lt"/>
              </a:defRPr>
            </a:lvl2pPr>
            <a:lvl3pPr marL="628650" indent="-361950" algn="l" defTabSz="2949611" rtl="0" eaLnBrk="1" fontAlgn="base" hangingPunct="1">
              <a:spcBef>
                <a:spcPct val="0"/>
              </a:spcBef>
              <a:spcAft>
                <a:spcPct val="0"/>
              </a:spcAft>
              <a:buClr>
                <a:schemeClr val="tx2"/>
              </a:buClr>
              <a:buSzPct val="120000"/>
              <a:buFont typeface="Arial" panose="020B0604020202020204" pitchFamily="34" charset="0"/>
              <a:buChar char="–"/>
              <a:defRPr lang="en-US" sz="2800" baseline="0" noProof="0" dirty="0" smtClean="0">
                <a:solidFill>
                  <a:schemeClr val="tx1"/>
                </a:solidFill>
                <a:latin typeface="+mn-lt"/>
              </a:defRPr>
            </a:lvl3pPr>
            <a:lvl4pPr marL="895350" indent="-266700" algn="l" defTabSz="2949611" rtl="0" eaLnBrk="1" fontAlgn="base" hangingPunct="1">
              <a:spcBef>
                <a:spcPct val="0"/>
              </a:spcBef>
              <a:spcAft>
                <a:spcPct val="0"/>
              </a:spcAft>
              <a:buClr>
                <a:schemeClr val="tx2"/>
              </a:buClr>
              <a:buSzPct val="120000"/>
              <a:buFont typeface="Arial" panose="020B0604020202020204" pitchFamily="34" charset="0"/>
              <a:buChar char="◦"/>
              <a:defRPr lang="en-US" sz="2800" baseline="0" noProof="0" dirty="0" smtClean="0">
                <a:solidFill>
                  <a:schemeClr val="tx1"/>
                </a:solidFill>
                <a:latin typeface="+mn-lt"/>
              </a:defRPr>
            </a:lvl4pPr>
            <a:lvl5pPr marL="1168400" indent="-273050" algn="l" defTabSz="2949611" rtl="0" eaLnBrk="1" fontAlgn="base" hangingPunct="1">
              <a:spcBef>
                <a:spcPct val="0"/>
              </a:spcBef>
              <a:spcAft>
                <a:spcPct val="0"/>
              </a:spcAft>
              <a:buClr>
                <a:schemeClr val="tx2"/>
              </a:buClr>
              <a:buSzPct val="89000"/>
              <a:buFont typeface="Arial" charset="0"/>
              <a:buChar char="-"/>
              <a:defRPr lang="de-DE" sz="2800" baseline="0" noProof="0" dirty="0">
                <a:solidFill>
                  <a:schemeClr val="tx1"/>
                </a:solidFill>
                <a:latin typeface="+mn-lt"/>
              </a:defRPr>
            </a:lvl5pPr>
            <a:lvl6pPr marL="2470142" indent="-428844" algn="l" defTabSz="2949611" rtl="0" eaLnBrk="1" fontAlgn="base" hangingPunct="1">
              <a:spcBef>
                <a:spcPct val="0"/>
              </a:spcBef>
              <a:spcAft>
                <a:spcPct val="0"/>
              </a:spcAft>
              <a:buClr>
                <a:schemeClr val="tx2"/>
              </a:buClr>
              <a:buSzPct val="89000"/>
              <a:buFont typeface="Arial" charset="0"/>
              <a:buChar char="-"/>
              <a:defRPr sz="5300">
                <a:solidFill>
                  <a:schemeClr val="tx1"/>
                </a:solidFill>
                <a:latin typeface="+mn-lt"/>
              </a:defRPr>
            </a:lvl6pPr>
            <a:lvl7pPr marL="2470142" indent="-428844" algn="l" defTabSz="2949611" rtl="0" eaLnBrk="1" fontAlgn="base" hangingPunct="1">
              <a:spcBef>
                <a:spcPct val="0"/>
              </a:spcBef>
              <a:spcAft>
                <a:spcPct val="0"/>
              </a:spcAft>
              <a:buClr>
                <a:schemeClr val="tx2"/>
              </a:buClr>
              <a:buSzPct val="89000"/>
              <a:buFont typeface="Arial" charset="0"/>
              <a:buChar char="-"/>
              <a:defRPr sz="5300">
                <a:solidFill>
                  <a:schemeClr val="tx1"/>
                </a:solidFill>
                <a:latin typeface="+mn-lt"/>
              </a:defRPr>
            </a:lvl7pPr>
            <a:lvl8pPr marL="2470142" indent="-428844" algn="l" defTabSz="2949611" rtl="0" eaLnBrk="1" fontAlgn="base" hangingPunct="1">
              <a:spcBef>
                <a:spcPct val="0"/>
              </a:spcBef>
              <a:spcAft>
                <a:spcPct val="0"/>
              </a:spcAft>
              <a:buClr>
                <a:schemeClr val="tx2"/>
              </a:buClr>
              <a:buSzPct val="89000"/>
              <a:buFont typeface="Arial" charset="0"/>
              <a:buChar char="-"/>
              <a:defRPr sz="5300">
                <a:solidFill>
                  <a:schemeClr val="tx1"/>
                </a:solidFill>
                <a:latin typeface="+mn-lt"/>
              </a:defRPr>
            </a:lvl8pPr>
            <a:lvl9pPr marL="2470142" indent="-428844" algn="l" defTabSz="2949611" rtl="0" eaLnBrk="1" fontAlgn="base" hangingPunct="1">
              <a:spcBef>
                <a:spcPct val="0"/>
              </a:spcBef>
              <a:spcAft>
                <a:spcPct val="0"/>
              </a:spcAft>
              <a:buClr>
                <a:schemeClr val="tx2"/>
              </a:buClr>
              <a:buSzPct val="89000"/>
              <a:buFont typeface="Arial" charset="0"/>
              <a:buChar char="-"/>
              <a:defRPr sz="5300">
                <a:solidFill>
                  <a:schemeClr val="tx1"/>
                </a:solidFill>
                <a:latin typeface="+mn-lt"/>
              </a:defRPr>
            </a:lvl9pPr>
          </a:lstStyle>
          <a:p>
            <a:pPr lvl="0" algn="l" defTabSz="354175"/>
            <a:r>
              <a:rPr lang="en-US" sz="476" kern="0"/>
              <a:t>Text</a:t>
            </a:r>
            <a:endParaRPr lang="en-US" sz="476" kern="0" dirty="0"/>
          </a:p>
        </p:txBody>
      </p:sp>
    </p:spTree>
    <p:extLst>
      <p:ext uri="{BB962C8B-B14F-4D97-AF65-F5344CB8AC3E}">
        <p14:creationId xmlns:p14="http://schemas.microsoft.com/office/powerpoint/2010/main" val="1958335696"/>
      </p:ext>
    </p:extLst>
  </p:cSld>
  <p:clrMap bg1="lt1" tx1="dk1" bg2="lt2" tx2="dk2" accent1="accent1" accent2="accent2" accent3="accent3" accent4="accent4" accent5="accent5" accent6="accent6" hlink="hlink" folHlink="folHlink"/>
  <p:sldLayoutIdLst>
    <p:sldLayoutId id="2147483732" r:id="rId1"/>
    <p:sldLayoutId id="2147483734" r:id="rId2"/>
  </p:sldLayoutIdLst>
  <p:txStyles>
    <p:titleStyle>
      <a:lvl1pPr algn="l" defTabSz="501026" rtl="0" eaLnBrk="1" fontAlgn="base" hangingPunct="1">
        <a:spcBef>
          <a:spcPct val="0"/>
        </a:spcBef>
        <a:spcAft>
          <a:spcPct val="0"/>
        </a:spcAft>
        <a:tabLst>
          <a:tab pos="258869" algn="l"/>
        </a:tabLst>
        <a:defRPr lang="de-DE" sz="1223" b="0" baseline="0" noProof="0" dirty="0" smtClean="0">
          <a:solidFill>
            <a:schemeClr val="tx2"/>
          </a:solidFill>
          <a:latin typeface="+mj-lt"/>
          <a:ea typeface="+mj-ea"/>
          <a:cs typeface="+mj-cs"/>
        </a:defRPr>
      </a:lvl1pPr>
      <a:lvl2pPr algn="l" defTabSz="501026" rtl="0" eaLnBrk="1" fontAlgn="base" hangingPunct="1">
        <a:spcBef>
          <a:spcPct val="0"/>
        </a:spcBef>
        <a:spcAft>
          <a:spcPct val="0"/>
        </a:spcAft>
        <a:defRPr sz="1070" b="1">
          <a:solidFill>
            <a:schemeClr val="tx2"/>
          </a:solidFill>
          <a:latin typeface="Arial" charset="0"/>
        </a:defRPr>
      </a:lvl2pPr>
      <a:lvl3pPr algn="l" defTabSz="501026" rtl="0" eaLnBrk="1" fontAlgn="base" hangingPunct="1">
        <a:spcBef>
          <a:spcPct val="0"/>
        </a:spcBef>
        <a:spcAft>
          <a:spcPct val="0"/>
        </a:spcAft>
        <a:defRPr sz="1070" b="1">
          <a:solidFill>
            <a:schemeClr val="tx2"/>
          </a:solidFill>
          <a:latin typeface="Arial" charset="0"/>
        </a:defRPr>
      </a:lvl3pPr>
      <a:lvl4pPr algn="l" defTabSz="501026" rtl="0" eaLnBrk="1" fontAlgn="base" hangingPunct="1">
        <a:spcBef>
          <a:spcPct val="0"/>
        </a:spcBef>
        <a:spcAft>
          <a:spcPct val="0"/>
        </a:spcAft>
        <a:defRPr sz="1070" b="1">
          <a:solidFill>
            <a:schemeClr val="tx2"/>
          </a:solidFill>
          <a:latin typeface="Arial" charset="0"/>
        </a:defRPr>
      </a:lvl4pPr>
      <a:lvl5pPr algn="l" defTabSz="501026" rtl="0" eaLnBrk="1" fontAlgn="base" hangingPunct="1">
        <a:spcBef>
          <a:spcPct val="0"/>
        </a:spcBef>
        <a:spcAft>
          <a:spcPct val="0"/>
        </a:spcAft>
        <a:defRPr sz="1070" b="1">
          <a:solidFill>
            <a:schemeClr val="tx2"/>
          </a:solidFill>
          <a:latin typeface="Arial" charset="0"/>
        </a:defRPr>
      </a:lvl5pPr>
      <a:lvl6pPr marL="255843" algn="l" defTabSz="501026" rtl="0" eaLnBrk="1" fontAlgn="base" hangingPunct="1">
        <a:spcBef>
          <a:spcPct val="0"/>
        </a:spcBef>
        <a:spcAft>
          <a:spcPct val="0"/>
        </a:spcAft>
        <a:defRPr sz="1070" b="1">
          <a:solidFill>
            <a:schemeClr val="tx2"/>
          </a:solidFill>
          <a:latin typeface="Arial" charset="0"/>
        </a:defRPr>
      </a:lvl6pPr>
      <a:lvl7pPr marL="511686" algn="l" defTabSz="501026" rtl="0" eaLnBrk="1" fontAlgn="base" hangingPunct="1">
        <a:spcBef>
          <a:spcPct val="0"/>
        </a:spcBef>
        <a:spcAft>
          <a:spcPct val="0"/>
        </a:spcAft>
        <a:defRPr sz="1070" b="1">
          <a:solidFill>
            <a:schemeClr val="tx2"/>
          </a:solidFill>
          <a:latin typeface="Arial" charset="0"/>
        </a:defRPr>
      </a:lvl7pPr>
      <a:lvl8pPr marL="767529" algn="l" defTabSz="501026" rtl="0" eaLnBrk="1" fontAlgn="base" hangingPunct="1">
        <a:spcBef>
          <a:spcPct val="0"/>
        </a:spcBef>
        <a:spcAft>
          <a:spcPct val="0"/>
        </a:spcAft>
        <a:defRPr sz="1070" b="1">
          <a:solidFill>
            <a:schemeClr val="tx2"/>
          </a:solidFill>
          <a:latin typeface="Arial" charset="0"/>
        </a:defRPr>
      </a:lvl8pPr>
      <a:lvl9pPr marL="1023372" algn="l" defTabSz="501026" rtl="0" eaLnBrk="1" fontAlgn="base" hangingPunct="1">
        <a:spcBef>
          <a:spcPct val="0"/>
        </a:spcBef>
        <a:spcAft>
          <a:spcPct val="0"/>
        </a:spcAft>
        <a:defRPr sz="1070" b="1">
          <a:solidFill>
            <a:schemeClr val="tx2"/>
          </a:solidFill>
          <a:latin typeface="Arial" charset="0"/>
        </a:defRPr>
      </a:lvl9pPr>
    </p:titleStyle>
    <p:bodyStyle>
      <a:lvl1pPr marL="0" indent="0" algn="l" defTabSz="501026" rtl="0" eaLnBrk="1" fontAlgn="base" hangingPunct="1">
        <a:spcBef>
          <a:spcPct val="0"/>
        </a:spcBef>
        <a:spcAft>
          <a:spcPct val="0"/>
        </a:spcAft>
        <a:buClr>
          <a:schemeClr val="tx2"/>
        </a:buClr>
        <a:defRPr lang="en-US" sz="476" baseline="0" noProof="0" dirty="0" smtClean="0">
          <a:solidFill>
            <a:schemeClr val="tx1"/>
          </a:solidFill>
          <a:latin typeface="+mn-lt"/>
          <a:ea typeface="+mn-ea"/>
          <a:cs typeface="+mn-cs"/>
        </a:defRPr>
      </a:lvl1pPr>
      <a:lvl2pPr marL="60942" indent="-60133" algn="l" defTabSz="501026" rtl="0" eaLnBrk="1" fontAlgn="base" hangingPunct="1">
        <a:spcBef>
          <a:spcPct val="0"/>
        </a:spcBef>
        <a:spcAft>
          <a:spcPct val="0"/>
        </a:spcAft>
        <a:buClr>
          <a:schemeClr val="tx2"/>
        </a:buClr>
        <a:buSzPct val="125000"/>
        <a:buFont typeface="Arial" pitchFamily="34" charset="0"/>
        <a:buChar char="•"/>
        <a:defRPr lang="en-US" sz="476" baseline="0" noProof="0" dirty="0" smtClean="0">
          <a:solidFill>
            <a:schemeClr val="tx1"/>
          </a:solidFill>
          <a:latin typeface="+mn-lt"/>
        </a:defRPr>
      </a:lvl2pPr>
      <a:lvl3pPr marL="137255" indent="-76312" algn="l" defTabSz="501026" rtl="0" eaLnBrk="1" fontAlgn="base" hangingPunct="1">
        <a:spcBef>
          <a:spcPct val="0"/>
        </a:spcBef>
        <a:spcAft>
          <a:spcPct val="0"/>
        </a:spcAft>
        <a:buClr>
          <a:schemeClr val="tx2"/>
        </a:buClr>
        <a:buSzPct val="120000"/>
        <a:buFont typeface="Arial" charset="0"/>
        <a:buChar char="–"/>
        <a:defRPr lang="en-US" sz="476" baseline="0" noProof="0" dirty="0" smtClean="0">
          <a:solidFill>
            <a:schemeClr val="tx1"/>
          </a:solidFill>
          <a:latin typeface="+mn-lt"/>
        </a:defRPr>
      </a:lvl3pPr>
      <a:lvl4pPr marL="182557" indent="-45302" algn="l" defTabSz="501026" rtl="0" eaLnBrk="1" fontAlgn="base" hangingPunct="1">
        <a:spcBef>
          <a:spcPct val="0"/>
        </a:spcBef>
        <a:spcAft>
          <a:spcPct val="0"/>
        </a:spcAft>
        <a:buClr>
          <a:schemeClr val="tx2"/>
        </a:buClr>
        <a:buSzPct val="120000"/>
        <a:buFont typeface="Arial" panose="020B0604020202020204" pitchFamily="34" charset="0"/>
        <a:buChar char="◦"/>
        <a:defRPr lang="en-US" sz="476" baseline="0" noProof="0" dirty="0" smtClean="0">
          <a:solidFill>
            <a:schemeClr val="tx1"/>
          </a:solidFill>
          <a:latin typeface="+mn-lt"/>
        </a:defRPr>
      </a:lvl4pPr>
      <a:lvl5pPr marL="243229" indent="-60673" algn="l" defTabSz="501026" rtl="0" eaLnBrk="1" fontAlgn="base" hangingPunct="1">
        <a:spcBef>
          <a:spcPct val="0"/>
        </a:spcBef>
        <a:spcAft>
          <a:spcPct val="0"/>
        </a:spcAft>
        <a:buClr>
          <a:schemeClr val="tx2"/>
        </a:buClr>
        <a:buSzPct val="89000"/>
        <a:buFont typeface="Arial" charset="0"/>
        <a:buChar char="-"/>
        <a:defRPr lang="de-DE" sz="476" baseline="0" noProof="0" dirty="0">
          <a:solidFill>
            <a:schemeClr val="tx1"/>
          </a:solidFill>
          <a:latin typeface="+mn-lt"/>
        </a:defRPr>
      </a:lvl5pPr>
      <a:lvl6pPr marL="419582" indent="-72844" algn="l" defTabSz="501026" rtl="0" eaLnBrk="1" fontAlgn="base" hangingPunct="1">
        <a:spcBef>
          <a:spcPct val="0"/>
        </a:spcBef>
        <a:spcAft>
          <a:spcPct val="0"/>
        </a:spcAft>
        <a:buClr>
          <a:schemeClr val="tx2"/>
        </a:buClr>
        <a:buSzPct val="89000"/>
        <a:buFont typeface="Arial" charset="0"/>
        <a:buChar char="-"/>
        <a:defRPr sz="900">
          <a:solidFill>
            <a:schemeClr val="tx1"/>
          </a:solidFill>
          <a:latin typeface="+mn-lt"/>
        </a:defRPr>
      </a:lvl6pPr>
      <a:lvl7pPr marL="419582" indent="-72844" algn="l" defTabSz="501026" rtl="0" eaLnBrk="1" fontAlgn="base" hangingPunct="1">
        <a:spcBef>
          <a:spcPct val="0"/>
        </a:spcBef>
        <a:spcAft>
          <a:spcPct val="0"/>
        </a:spcAft>
        <a:buClr>
          <a:schemeClr val="tx2"/>
        </a:buClr>
        <a:buSzPct val="89000"/>
        <a:buFont typeface="Arial" charset="0"/>
        <a:buChar char="-"/>
        <a:defRPr sz="900">
          <a:solidFill>
            <a:schemeClr val="tx1"/>
          </a:solidFill>
          <a:latin typeface="+mn-lt"/>
        </a:defRPr>
      </a:lvl7pPr>
      <a:lvl8pPr marL="419582" indent="-72844" algn="l" defTabSz="501026" rtl="0" eaLnBrk="1" fontAlgn="base" hangingPunct="1">
        <a:spcBef>
          <a:spcPct val="0"/>
        </a:spcBef>
        <a:spcAft>
          <a:spcPct val="0"/>
        </a:spcAft>
        <a:buClr>
          <a:schemeClr val="tx2"/>
        </a:buClr>
        <a:buSzPct val="89000"/>
        <a:buFont typeface="Arial" charset="0"/>
        <a:buChar char="-"/>
        <a:defRPr sz="900">
          <a:solidFill>
            <a:schemeClr val="tx1"/>
          </a:solidFill>
          <a:latin typeface="+mn-lt"/>
        </a:defRPr>
      </a:lvl8pPr>
      <a:lvl9pPr marL="419582" indent="-72844" algn="l" defTabSz="501026" rtl="0" eaLnBrk="1" fontAlgn="base" hangingPunct="1">
        <a:spcBef>
          <a:spcPct val="0"/>
        </a:spcBef>
        <a:spcAft>
          <a:spcPct val="0"/>
        </a:spcAft>
        <a:buClr>
          <a:schemeClr val="tx2"/>
        </a:buClr>
        <a:buSzPct val="89000"/>
        <a:buFont typeface="Arial" charset="0"/>
        <a:buChar char="-"/>
        <a:defRPr sz="900">
          <a:solidFill>
            <a:schemeClr val="tx1"/>
          </a:solidFill>
          <a:latin typeface="+mn-lt"/>
        </a:defRPr>
      </a:lvl9pPr>
    </p:bodyStyle>
    <p:otherStyle>
      <a:defPPr>
        <a:defRPr lang="en-US"/>
      </a:defPPr>
      <a:lvl1pPr marL="0" algn="l" defTabSz="511686" rtl="0" eaLnBrk="1" latinLnBrk="0" hangingPunct="1">
        <a:defRPr sz="1002" kern="1200">
          <a:solidFill>
            <a:schemeClr val="tx1"/>
          </a:solidFill>
          <a:latin typeface="+mn-lt"/>
          <a:ea typeface="+mn-ea"/>
          <a:cs typeface="+mn-cs"/>
        </a:defRPr>
      </a:lvl1pPr>
      <a:lvl2pPr marL="255843" algn="l" defTabSz="511686" rtl="0" eaLnBrk="1" latinLnBrk="0" hangingPunct="1">
        <a:defRPr sz="1002" kern="1200">
          <a:solidFill>
            <a:schemeClr val="tx1"/>
          </a:solidFill>
          <a:latin typeface="+mn-lt"/>
          <a:ea typeface="+mn-ea"/>
          <a:cs typeface="+mn-cs"/>
        </a:defRPr>
      </a:lvl2pPr>
      <a:lvl3pPr marL="511686" algn="l" defTabSz="511686" rtl="0" eaLnBrk="1" latinLnBrk="0" hangingPunct="1">
        <a:defRPr sz="1002" kern="1200">
          <a:solidFill>
            <a:schemeClr val="tx1"/>
          </a:solidFill>
          <a:latin typeface="+mn-lt"/>
          <a:ea typeface="+mn-ea"/>
          <a:cs typeface="+mn-cs"/>
        </a:defRPr>
      </a:lvl3pPr>
      <a:lvl4pPr marL="767529" algn="l" defTabSz="511686" rtl="0" eaLnBrk="1" latinLnBrk="0" hangingPunct="1">
        <a:defRPr sz="1002" kern="1200">
          <a:solidFill>
            <a:schemeClr val="tx1"/>
          </a:solidFill>
          <a:latin typeface="+mn-lt"/>
          <a:ea typeface="+mn-ea"/>
          <a:cs typeface="+mn-cs"/>
        </a:defRPr>
      </a:lvl4pPr>
      <a:lvl5pPr marL="1023372" algn="l" defTabSz="511686" rtl="0" eaLnBrk="1" latinLnBrk="0" hangingPunct="1">
        <a:defRPr sz="1002" kern="1200">
          <a:solidFill>
            <a:schemeClr val="tx1"/>
          </a:solidFill>
          <a:latin typeface="+mn-lt"/>
          <a:ea typeface="+mn-ea"/>
          <a:cs typeface="+mn-cs"/>
        </a:defRPr>
      </a:lvl5pPr>
      <a:lvl6pPr marL="1279215" algn="l" defTabSz="511686" rtl="0" eaLnBrk="1" latinLnBrk="0" hangingPunct="1">
        <a:defRPr sz="1002" kern="1200">
          <a:solidFill>
            <a:schemeClr val="tx1"/>
          </a:solidFill>
          <a:latin typeface="+mn-lt"/>
          <a:ea typeface="+mn-ea"/>
          <a:cs typeface="+mn-cs"/>
        </a:defRPr>
      </a:lvl6pPr>
      <a:lvl7pPr marL="1535058" algn="l" defTabSz="511686" rtl="0" eaLnBrk="1" latinLnBrk="0" hangingPunct="1">
        <a:defRPr sz="1002" kern="1200">
          <a:solidFill>
            <a:schemeClr val="tx1"/>
          </a:solidFill>
          <a:latin typeface="+mn-lt"/>
          <a:ea typeface="+mn-ea"/>
          <a:cs typeface="+mn-cs"/>
        </a:defRPr>
      </a:lvl7pPr>
      <a:lvl8pPr marL="1790901" algn="l" defTabSz="511686" rtl="0" eaLnBrk="1" latinLnBrk="0" hangingPunct="1">
        <a:defRPr sz="1002" kern="1200">
          <a:solidFill>
            <a:schemeClr val="tx1"/>
          </a:solidFill>
          <a:latin typeface="+mn-lt"/>
          <a:ea typeface="+mn-ea"/>
          <a:cs typeface="+mn-cs"/>
        </a:defRPr>
      </a:lvl8pPr>
      <a:lvl9pPr marL="2046744" algn="l" defTabSz="511686" rtl="0" eaLnBrk="1" latinLnBrk="0" hangingPunct="1">
        <a:defRPr sz="1002"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p:cNvGraphicFramePr>
          <p:nvPr>
            <p:custDataLst>
              <p:tags r:id="rId5"/>
            </p:custDataLst>
            <p:extLst>
              <p:ext uri="{D42A27DB-BD31-4B8C-83A1-F6EECF244321}">
                <p14:modId xmlns:p14="http://schemas.microsoft.com/office/powerpoint/2010/main" val="665078972"/>
              </p:ext>
            </p:extLst>
          </p:nvPr>
        </p:nvGraphicFramePr>
        <p:xfrm>
          <a:off x="0" y="0"/>
          <a:ext cx="161984" cy="121481"/>
        </p:xfrm>
        <a:graphic>
          <a:graphicData uri="http://schemas.openxmlformats.org/presentationml/2006/ole">
            <mc:AlternateContent xmlns:mc="http://schemas.openxmlformats.org/markup-compatibility/2006">
              <mc:Choice xmlns:v="urn:schemas-microsoft-com:vml" Requires="v">
                <p:oleObj name="think-cell Slide" r:id="rId32" imgW="270" imgH="270" progId="TCLayout.ActiveDocument.1">
                  <p:embed/>
                </p:oleObj>
              </mc:Choice>
              <mc:Fallback>
                <p:oleObj name="think-cell Slide" r:id="rId32" imgW="270" imgH="270" progId="TCLayout.ActiveDocument.1">
                  <p:embed/>
                  <p:pic>
                    <p:nvPicPr>
                      <p:cNvPr id="2" name="Object 1" hidden="1"/>
                      <p:cNvPicPr/>
                      <p:nvPr/>
                    </p:nvPicPr>
                    <p:blipFill>
                      <a:blip r:embed="rId33"/>
                      <a:stretch>
                        <a:fillRect/>
                      </a:stretch>
                    </p:blipFill>
                    <p:spPr>
                      <a:xfrm>
                        <a:off x="0" y="0"/>
                        <a:ext cx="161984" cy="121481"/>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4EBC0EF4-34C0-4902-90A1-3ED064DCF902}"/>
              </a:ext>
            </a:extLst>
          </p:cNvPr>
          <p:cNvSpPr/>
          <p:nvPr userDrawn="1">
            <p:custDataLst>
              <p:tags r:id="rId6"/>
            </p:custDataLst>
          </p:nvPr>
        </p:nvSpPr>
        <p:spPr>
          <a:xfrm>
            <a:off x="0" y="0"/>
            <a:ext cx="47940" cy="38179"/>
          </a:xfrm>
          <a:prstGeom prst="rect">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en-US" sz="1563" b="1" i="0" baseline="0" dirty="0" err="1">
              <a:solidFill>
                <a:schemeClr val="tx1"/>
              </a:solidFill>
              <a:latin typeface="BundesSans Regular" panose="020B0002030500000203" pitchFamily="34" charset="0"/>
              <a:ea typeface="ＭＳ Ｐゴシック" panose="020B0600070205080204" pitchFamily="34" charset="-128"/>
              <a:cs typeface="+mj-cs"/>
              <a:sym typeface="BundesSans Regular" panose="020B0002030500000203" pitchFamily="34" charset="0"/>
            </a:endParaRPr>
          </a:p>
        </p:txBody>
      </p:sp>
      <p:sp>
        <p:nvSpPr>
          <p:cNvPr id="69" name="Title 1">
            <a:extLst>
              <a:ext uri="{FF2B5EF4-FFF2-40B4-BE49-F238E27FC236}">
                <a16:creationId xmlns:a16="http://schemas.microsoft.com/office/drawing/2014/main" id="{1D0104D2-75D1-4E07-866A-6A36EB505A47}"/>
              </a:ext>
            </a:extLst>
          </p:cNvPr>
          <p:cNvSpPr txBox="1">
            <a:spLocks/>
          </p:cNvSpPr>
          <p:nvPr userDrawn="1"/>
        </p:nvSpPr>
        <p:spPr bwMode="gray">
          <a:xfrm>
            <a:off x="161984" y="146123"/>
            <a:ext cx="8829089" cy="319111"/>
          </a:xfrm>
          <a:prstGeom prst="rect">
            <a:avLst/>
          </a:prstGeom>
          <a:solidFill>
            <a:srgbClr val="337299"/>
          </a:solidFill>
          <a:ln>
            <a:noFill/>
          </a:ln>
        </p:spPr>
        <p:txBody>
          <a:bodyPr wrap="square" lIns="17318" tIns="17318" rIns="17318" bIns="17318" anchor="ctr" anchorCtr="0">
            <a:noAutofit/>
          </a:bodyPr>
          <a:lstStyle>
            <a:lvl1pPr algn="l" defTabSz="2949611" rtl="0" eaLnBrk="1" fontAlgn="base" hangingPunct="1">
              <a:spcBef>
                <a:spcPct val="0"/>
              </a:spcBef>
              <a:spcAft>
                <a:spcPct val="0"/>
              </a:spcAft>
              <a:tabLst>
                <a:tab pos="1433513" algn="l"/>
              </a:tabLst>
              <a:defRPr lang="de-DE" sz="7200" b="0" baseline="0" noProof="0" dirty="0" smtClean="0">
                <a:solidFill>
                  <a:schemeClr val="tx2"/>
                </a:solidFill>
                <a:latin typeface="+mj-lt"/>
                <a:ea typeface="+mj-ea"/>
                <a:cs typeface="+mj-cs"/>
              </a:defRPr>
            </a:lvl1pPr>
            <a:lvl2pPr algn="l" defTabSz="2949611" rtl="0" eaLnBrk="1" fontAlgn="base" hangingPunct="1">
              <a:spcBef>
                <a:spcPct val="0"/>
              </a:spcBef>
              <a:spcAft>
                <a:spcPct val="0"/>
              </a:spcAft>
              <a:defRPr sz="6300" b="1">
                <a:solidFill>
                  <a:schemeClr val="tx2"/>
                </a:solidFill>
                <a:latin typeface="Arial" charset="0"/>
              </a:defRPr>
            </a:lvl2pPr>
            <a:lvl3pPr algn="l" defTabSz="2949611" rtl="0" eaLnBrk="1" fontAlgn="base" hangingPunct="1">
              <a:spcBef>
                <a:spcPct val="0"/>
              </a:spcBef>
              <a:spcAft>
                <a:spcPct val="0"/>
              </a:spcAft>
              <a:defRPr sz="6300" b="1">
                <a:solidFill>
                  <a:schemeClr val="tx2"/>
                </a:solidFill>
                <a:latin typeface="Arial" charset="0"/>
              </a:defRPr>
            </a:lvl3pPr>
            <a:lvl4pPr algn="l" defTabSz="2949611" rtl="0" eaLnBrk="1" fontAlgn="base" hangingPunct="1">
              <a:spcBef>
                <a:spcPct val="0"/>
              </a:spcBef>
              <a:spcAft>
                <a:spcPct val="0"/>
              </a:spcAft>
              <a:defRPr sz="6300" b="1">
                <a:solidFill>
                  <a:schemeClr val="tx2"/>
                </a:solidFill>
                <a:latin typeface="Arial" charset="0"/>
              </a:defRPr>
            </a:lvl4pPr>
            <a:lvl5pPr algn="l" defTabSz="2949611" rtl="0" eaLnBrk="1" fontAlgn="base" hangingPunct="1">
              <a:spcBef>
                <a:spcPct val="0"/>
              </a:spcBef>
              <a:spcAft>
                <a:spcPct val="0"/>
              </a:spcAft>
              <a:defRPr sz="6300" b="1">
                <a:solidFill>
                  <a:schemeClr val="tx2"/>
                </a:solidFill>
                <a:latin typeface="Arial" charset="0"/>
              </a:defRPr>
            </a:lvl5pPr>
            <a:lvl6pPr marL="1506184" algn="l" defTabSz="2949611" rtl="0" eaLnBrk="1" fontAlgn="base" hangingPunct="1">
              <a:spcBef>
                <a:spcPct val="0"/>
              </a:spcBef>
              <a:spcAft>
                <a:spcPct val="0"/>
              </a:spcAft>
              <a:defRPr sz="6300" b="1">
                <a:solidFill>
                  <a:schemeClr val="tx2"/>
                </a:solidFill>
                <a:latin typeface="Arial" charset="0"/>
              </a:defRPr>
            </a:lvl6pPr>
            <a:lvl7pPr marL="3012368" algn="l" defTabSz="2949611" rtl="0" eaLnBrk="1" fontAlgn="base" hangingPunct="1">
              <a:spcBef>
                <a:spcPct val="0"/>
              </a:spcBef>
              <a:spcAft>
                <a:spcPct val="0"/>
              </a:spcAft>
              <a:defRPr sz="6300" b="1">
                <a:solidFill>
                  <a:schemeClr val="tx2"/>
                </a:solidFill>
                <a:latin typeface="Arial" charset="0"/>
              </a:defRPr>
            </a:lvl7pPr>
            <a:lvl8pPr marL="4518552" algn="l" defTabSz="2949611" rtl="0" eaLnBrk="1" fontAlgn="base" hangingPunct="1">
              <a:spcBef>
                <a:spcPct val="0"/>
              </a:spcBef>
              <a:spcAft>
                <a:spcPct val="0"/>
              </a:spcAft>
              <a:defRPr sz="6300" b="1">
                <a:solidFill>
                  <a:schemeClr val="tx2"/>
                </a:solidFill>
                <a:latin typeface="Arial" charset="0"/>
              </a:defRPr>
            </a:lvl8pPr>
            <a:lvl9pPr marL="6024737" algn="l" defTabSz="2949611" rtl="0" eaLnBrk="1" fontAlgn="base" hangingPunct="1">
              <a:spcBef>
                <a:spcPct val="0"/>
              </a:spcBef>
              <a:spcAft>
                <a:spcPct val="0"/>
              </a:spcAft>
              <a:defRPr sz="6300" b="1">
                <a:solidFill>
                  <a:schemeClr val="tx2"/>
                </a:solidFill>
                <a:latin typeface="Arial" charset="0"/>
              </a:defRPr>
            </a:lvl9pPr>
          </a:lstStyle>
          <a:p>
            <a:pPr algn="ctr"/>
            <a:endParaRPr lang="en-US" sz="1563" b="1" kern="0" dirty="0">
              <a:solidFill>
                <a:schemeClr val="bg1"/>
              </a:solidFill>
              <a:latin typeface="BundesSans Regular" panose="020B0002030500000203" pitchFamily="34" charset="0"/>
            </a:endParaRPr>
          </a:p>
        </p:txBody>
      </p:sp>
      <p:sp>
        <p:nvSpPr>
          <p:cNvPr id="24" name="Rectangle 286"/>
          <p:cNvSpPr>
            <a:spLocks noGrp="1" noChangeArrowheads="1"/>
          </p:cNvSpPr>
          <p:nvPr>
            <p:ph type="body" idx="1"/>
          </p:nvPr>
        </p:nvSpPr>
        <p:spPr bwMode="gray">
          <a:xfrm>
            <a:off x="161984" y="1037706"/>
            <a:ext cx="8829089" cy="52280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p>
            <a:pPr lvl="0" defTabSz="501462"/>
            <a:r>
              <a:rPr lang="en-US" noProof="0" dirty="0"/>
              <a:t>Edit Master text styles</a:t>
            </a:r>
          </a:p>
          <a:p>
            <a:pPr lvl="1" defTabSz="501462"/>
            <a:r>
              <a:rPr lang="en-US" noProof="0" dirty="0"/>
              <a:t>Second level</a:t>
            </a:r>
          </a:p>
          <a:p>
            <a:pPr lvl="2" defTabSz="501462"/>
            <a:r>
              <a:rPr lang="en-US" noProof="0" dirty="0"/>
              <a:t>Third level</a:t>
            </a:r>
          </a:p>
          <a:p>
            <a:pPr lvl="3" defTabSz="501462"/>
            <a:r>
              <a:rPr lang="en-US" noProof="0" dirty="0"/>
              <a:t>Fourth level</a:t>
            </a:r>
          </a:p>
          <a:p>
            <a:pPr lvl="4" defTabSz="501462"/>
            <a:r>
              <a:rPr lang="en-US" noProof="0" dirty="0"/>
              <a:t>Fifth level</a:t>
            </a:r>
            <a:endParaRPr lang="de-DE" noProof="0" dirty="0"/>
          </a:p>
        </p:txBody>
      </p:sp>
      <p:sp>
        <p:nvSpPr>
          <p:cNvPr id="26" name="1. On-page tracker" hidden="1"/>
          <p:cNvSpPr>
            <a:spLocks noChangeArrowheads="1"/>
          </p:cNvSpPr>
          <p:nvPr/>
        </p:nvSpPr>
        <p:spPr bwMode="gray">
          <a:xfrm>
            <a:off x="161984" y="13294"/>
            <a:ext cx="403957" cy="118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tabLst>
                <a:tab pos="344760" algn="l"/>
              </a:tabLst>
            </a:pPr>
            <a:r>
              <a:rPr lang="de-DE" sz="770" cap="all" baseline="0" noProof="0" dirty="0" err="1">
                <a:solidFill>
                  <a:schemeClr val="accent6"/>
                </a:solidFill>
                <a:latin typeface="+mn-lt"/>
                <a:ea typeface="+mj-ea"/>
              </a:rPr>
              <a:t>TRACKER</a:t>
            </a:r>
            <a:endParaRPr lang="de-DE" sz="770" cap="all" baseline="0" noProof="0" dirty="0">
              <a:solidFill>
                <a:schemeClr val="accent6"/>
              </a:solidFill>
              <a:latin typeface="+mn-lt"/>
              <a:ea typeface="+mj-ea"/>
            </a:endParaRPr>
          </a:p>
        </p:txBody>
      </p:sp>
      <p:sp>
        <p:nvSpPr>
          <p:cNvPr id="28" name="4. Footnote" hidden="1"/>
          <p:cNvSpPr txBox="1">
            <a:spLocks noChangeArrowheads="1"/>
          </p:cNvSpPr>
          <p:nvPr/>
        </p:nvSpPr>
        <p:spPr bwMode="gray">
          <a:xfrm>
            <a:off x="161984" y="4881701"/>
            <a:ext cx="8829089" cy="73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marL="53833" indent="-53833">
              <a:defRPr/>
            </a:pPr>
            <a:r>
              <a:rPr lang="de-DE" sz="481" baseline="0" noProof="0" dirty="0">
                <a:latin typeface="+mn-lt"/>
              </a:rPr>
              <a:t>1	Fußnote</a:t>
            </a:r>
          </a:p>
        </p:txBody>
      </p:sp>
      <p:sp>
        <p:nvSpPr>
          <p:cNvPr id="29" name="5. Source" hidden="1"/>
          <p:cNvSpPr>
            <a:spLocks noChangeArrowheads="1"/>
          </p:cNvSpPr>
          <p:nvPr/>
        </p:nvSpPr>
        <p:spPr bwMode="gray">
          <a:xfrm>
            <a:off x="161984" y="4994678"/>
            <a:ext cx="8615702" cy="73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216095" indent="-216095" defTabSz="709381">
              <a:tabLst/>
            </a:pPr>
            <a:r>
              <a:rPr lang="de-DE" sz="481" baseline="0" noProof="0" dirty="0">
                <a:solidFill>
                  <a:srgbClr val="000000"/>
                </a:solidFill>
                <a:latin typeface="+mn-lt"/>
              </a:rPr>
              <a:t>Quelle:	Quelle</a:t>
            </a:r>
          </a:p>
        </p:txBody>
      </p:sp>
      <p:grpSp>
        <p:nvGrpSpPr>
          <p:cNvPr id="30" name="ACET" hidden="1"/>
          <p:cNvGrpSpPr>
            <a:grpSpLocks/>
          </p:cNvGrpSpPr>
          <p:nvPr/>
        </p:nvGrpSpPr>
        <p:grpSpPr bwMode="gray">
          <a:xfrm>
            <a:off x="161984" y="749017"/>
            <a:ext cx="4350892" cy="247823"/>
            <a:chOff x="915" y="826"/>
            <a:chExt cx="2686" cy="204"/>
          </a:xfrm>
        </p:grpSpPr>
        <p:cxnSp>
          <p:nvCxnSpPr>
            <p:cNvPr id="31" name="AutoShape 249"/>
            <p:cNvCxnSpPr>
              <a:cxnSpLocks noChangeShapeType="1"/>
              <a:stCxn id="32" idx="4"/>
              <a:endCxn id="32" idx="6"/>
            </p:cNvCxnSpPr>
            <p:nvPr/>
          </p:nvCxnSpPr>
          <p:spPr bwMode="gray">
            <a:xfrm>
              <a:off x="915" y="1030"/>
              <a:ext cx="2686"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AutoShape 250"/>
            <p:cNvSpPr>
              <a:spLocks noChangeArrowheads="1"/>
            </p:cNvSpPr>
            <p:nvPr/>
          </p:nvSpPr>
          <p:spPr bwMode="gray">
            <a:xfrm>
              <a:off x="915" y="826"/>
              <a:ext cx="2686" cy="204"/>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de-DE" sz="818" b="1" baseline="0" noProof="0" dirty="0">
                  <a:latin typeface="+mn-lt"/>
                  <a:ea typeface="+mn-ea"/>
                </a:rPr>
                <a:t>Title</a:t>
              </a:r>
            </a:p>
            <a:p>
              <a:r>
                <a:rPr lang="de-DE" sz="673" baseline="0" noProof="0" dirty="0">
                  <a:solidFill>
                    <a:schemeClr val="accent6"/>
                  </a:solidFill>
                  <a:latin typeface="+mn-lt"/>
                  <a:ea typeface="+mn-ea"/>
                </a:rPr>
                <a:t>Unit </a:t>
              </a:r>
              <a:r>
                <a:rPr lang="de-DE" sz="673" baseline="0" noProof="0" dirty="0" err="1">
                  <a:solidFill>
                    <a:schemeClr val="accent6"/>
                  </a:solidFill>
                  <a:latin typeface="+mn-lt"/>
                  <a:ea typeface="+mn-ea"/>
                </a:rPr>
                <a:t>of</a:t>
              </a:r>
              <a:r>
                <a:rPr lang="de-DE" sz="673" baseline="0" noProof="0" dirty="0">
                  <a:solidFill>
                    <a:schemeClr val="accent6"/>
                  </a:solidFill>
                  <a:latin typeface="+mn-lt"/>
                  <a:ea typeface="+mn-ea"/>
                </a:rPr>
                <a:t> </a:t>
              </a:r>
              <a:r>
                <a:rPr lang="de-DE" sz="673" baseline="0" noProof="0" dirty="0" err="1">
                  <a:solidFill>
                    <a:schemeClr val="accent6"/>
                  </a:solidFill>
                  <a:latin typeface="+mn-lt"/>
                  <a:ea typeface="+mn-ea"/>
                </a:rPr>
                <a:t>measure</a:t>
              </a:r>
              <a:endParaRPr lang="de-DE" sz="673" baseline="0" noProof="0" dirty="0">
                <a:solidFill>
                  <a:schemeClr val="accent6"/>
                </a:solidFill>
                <a:latin typeface="+mn-lt"/>
                <a:ea typeface="+mn-ea"/>
              </a:endParaRPr>
            </a:p>
          </p:txBody>
        </p:sp>
      </p:grpSp>
      <p:sp>
        <p:nvSpPr>
          <p:cNvPr id="34" name="pg number"/>
          <p:cNvSpPr>
            <a:spLocks/>
          </p:cNvSpPr>
          <p:nvPr/>
        </p:nvSpPr>
        <p:spPr bwMode="gray">
          <a:xfrm>
            <a:off x="8920251" y="4994676"/>
            <a:ext cx="72136" cy="73995"/>
          </a:xfrm>
          <a:prstGeom prst="rect">
            <a:avLst/>
          </a:prstGeom>
        </p:spPr>
        <p:txBody>
          <a:bodyPr vert="horz" wrap="none" lIns="0" tIns="0" rIns="0" bIns="0" rtlCol="0" anchor="ctr">
            <a:spAutoFit/>
          </a:bodyPr>
          <a:lstStyle/>
          <a:p>
            <a:pPr lvl="0" algn="r"/>
            <a:fld id="{42C328C1-A84F-4A39-A664-DBA00541A8C6}" type="slidenum">
              <a:rPr lang="de-DE" sz="481" noProof="0" smtClean="0">
                <a:latin typeface="+mn-lt"/>
              </a:rPr>
              <a:pPr lvl="0" algn="r"/>
              <a:t>‹Nr.›</a:t>
            </a:fld>
            <a:endParaRPr lang="de-DE" sz="481" baseline="0" noProof="0">
              <a:solidFill>
                <a:schemeClr val="tx1"/>
              </a:solidFill>
              <a:latin typeface="+mn-lt"/>
            </a:endParaRPr>
          </a:p>
        </p:txBody>
      </p:sp>
      <p:sp>
        <p:nvSpPr>
          <p:cNvPr id="36" name="3. Unit of measure" hidden="1"/>
          <p:cNvSpPr txBox="1">
            <a:spLocks noChangeArrowheads="1"/>
          </p:cNvSpPr>
          <p:nvPr/>
        </p:nvSpPr>
        <p:spPr bwMode="gray">
          <a:xfrm>
            <a:off x="161984" y="508524"/>
            <a:ext cx="8830403" cy="155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tabLst>
                <a:tab pos="344760" algn="l"/>
              </a:tabLst>
              <a:defRPr/>
            </a:pPr>
            <a:r>
              <a:rPr lang="de-DE" sz="1010" baseline="0" noProof="0" dirty="0">
                <a:solidFill>
                  <a:schemeClr val="accent6"/>
                </a:solidFill>
                <a:latin typeface="+mn-lt"/>
              </a:rPr>
              <a:t>Unit </a:t>
            </a:r>
            <a:r>
              <a:rPr lang="de-DE" sz="1010" baseline="0" noProof="0" dirty="0" err="1">
                <a:solidFill>
                  <a:schemeClr val="accent6"/>
                </a:solidFill>
                <a:latin typeface="+mn-lt"/>
              </a:rPr>
              <a:t>of</a:t>
            </a:r>
            <a:r>
              <a:rPr lang="de-DE" sz="1010" baseline="0" noProof="0" dirty="0">
                <a:solidFill>
                  <a:schemeClr val="accent6"/>
                </a:solidFill>
                <a:latin typeface="+mn-lt"/>
              </a:rPr>
              <a:t> </a:t>
            </a:r>
            <a:r>
              <a:rPr lang="de-DE" sz="1010" baseline="0" noProof="0" dirty="0" err="1">
                <a:solidFill>
                  <a:schemeClr val="accent6"/>
                </a:solidFill>
                <a:latin typeface="+mn-lt"/>
              </a:rPr>
              <a:t>measure</a:t>
            </a:r>
            <a:endParaRPr lang="de-DE" sz="1010" baseline="0" noProof="0" dirty="0">
              <a:solidFill>
                <a:schemeClr val="accent6"/>
              </a:solidFill>
              <a:latin typeface="+mn-lt"/>
            </a:endParaRPr>
          </a:p>
        </p:txBody>
      </p:sp>
      <p:grpSp>
        <p:nvGrpSpPr>
          <p:cNvPr id="76" name="LegendBoxes" hidden="1"/>
          <p:cNvGrpSpPr>
            <a:grpSpLocks/>
          </p:cNvGrpSpPr>
          <p:nvPr/>
        </p:nvGrpSpPr>
        <p:grpSpPr bwMode="gray">
          <a:xfrm>
            <a:off x="8568170" y="508523"/>
            <a:ext cx="355792" cy="327442"/>
            <a:chOff x="4936" y="176"/>
            <a:chExt cx="572" cy="661"/>
          </a:xfrm>
        </p:grpSpPr>
        <p:sp>
          <p:nvSpPr>
            <p:cNvPr id="77" name="Legend1"/>
            <p:cNvSpPr>
              <a:spLocks noChangeArrowheads="1"/>
            </p:cNvSpPr>
            <p:nvPr/>
          </p:nvSpPr>
          <p:spPr bwMode="gray">
            <a:xfrm>
              <a:off x="5096" y="176"/>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1</a:t>
              </a:r>
            </a:p>
          </p:txBody>
        </p:sp>
        <p:sp>
          <p:nvSpPr>
            <p:cNvPr id="78" name="LegendRectangle1"/>
            <p:cNvSpPr>
              <a:spLocks noChangeArrowheads="1"/>
            </p:cNvSpPr>
            <p:nvPr/>
          </p:nvSpPr>
          <p:spPr bwMode="gray">
            <a:xfrm>
              <a:off x="4936" y="199"/>
              <a:ext cx="104" cy="104"/>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79" name="Legend2"/>
            <p:cNvSpPr>
              <a:spLocks noChangeArrowheads="1"/>
            </p:cNvSpPr>
            <p:nvPr/>
          </p:nvSpPr>
          <p:spPr bwMode="gray">
            <a:xfrm>
              <a:off x="5096" y="346"/>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2</a:t>
              </a:r>
            </a:p>
          </p:txBody>
        </p:sp>
        <p:sp>
          <p:nvSpPr>
            <p:cNvPr id="80" name="LegendRectangle2"/>
            <p:cNvSpPr>
              <a:spLocks noChangeArrowheads="1"/>
            </p:cNvSpPr>
            <p:nvPr/>
          </p:nvSpPr>
          <p:spPr bwMode="gray">
            <a:xfrm>
              <a:off x="4936" y="369"/>
              <a:ext cx="104" cy="104"/>
            </a:xfrm>
            <a:prstGeom prst="rect">
              <a:avLst/>
            </a:prstGeom>
            <a:solidFill>
              <a:schemeClr val="accent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81" name="Legend3"/>
            <p:cNvSpPr>
              <a:spLocks noChangeArrowheads="1"/>
            </p:cNvSpPr>
            <p:nvPr/>
          </p:nvSpPr>
          <p:spPr bwMode="gray">
            <a:xfrm>
              <a:off x="5096" y="517"/>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3</a:t>
              </a:r>
            </a:p>
          </p:txBody>
        </p:sp>
        <p:sp>
          <p:nvSpPr>
            <p:cNvPr id="82" name="LegendRectangle3"/>
            <p:cNvSpPr>
              <a:spLocks noChangeArrowheads="1"/>
            </p:cNvSpPr>
            <p:nvPr/>
          </p:nvSpPr>
          <p:spPr bwMode="gray">
            <a:xfrm>
              <a:off x="4936" y="539"/>
              <a:ext cx="104" cy="104"/>
            </a:xfrm>
            <a:prstGeom prst="rect">
              <a:avLst/>
            </a:prstGeom>
            <a:solidFill>
              <a:schemeClr val="accent3"/>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83" name="Legend4"/>
            <p:cNvSpPr>
              <a:spLocks noChangeArrowheads="1"/>
            </p:cNvSpPr>
            <p:nvPr/>
          </p:nvSpPr>
          <p:spPr bwMode="gray">
            <a:xfrm>
              <a:off x="5096" y="688"/>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4</a:t>
              </a:r>
            </a:p>
          </p:txBody>
        </p:sp>
        <p:sp>
          <p:nvSpPr>
            <p:cNvPr id="84" name="LegendRectangle4"/>
            <p:cNvSpPr>
              <a:spLocks noChangeArrowheads="1"/>
            </p:cNvSpPr>
            <p:nvPr/>
          </p:nvSpPr>
          <p:spPr bwMode="gray">
            <a:xfrm>
              <a:off x="4936" y="711"/>
              <a:ext cx="104" cy="104"/>
            </a:xfrm>
            <a:prstGeom prst="rect">
              <a:avLst/>
            </a:prstGeom>
            <a:solidFill>
              <a:schemeClr val="accent4"/>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nvGrpSpPr>
          <p:cNvPr id="85" name="LegendLines" hidden="1"/>
          <p:cNvGrpSpPr>
            <a:grpSpLocks/>
          </p:cNvGrpSpPr>
          <p:nvPr/>
        </p:nvGrpSpPr>
        <p:grpSpPr bwMode="gray">
          <a:xfrm>
            <a:off x="8447500" y="508523"/>
            <a:ext cx="476463" cy="244220"/>
            <a:chOff x="4750" y="176"/>
            <a:chExt cx="766" cy="493"/>
          </a:xfrm>
        </p:grpSpPr>
        <p:sp>
          <p:nvSpPr>
            <p:cNvPr id="86" name="LineLegend1"/>
            <p:cNvSpPr>
              <a:spLocks noChangeShapeType="1"/>
            </p:cNvSpPr>
            <p:nvPr/>
          </p:nvSpPr>
          <p:spPr bwMode="gray">
            <a:xfrm>
              <a:off x="4750" y="250"/>
              <a:ext cx="288" cy="0"/>
            </a:xfrm>
            <a:prstGeom prst="line">
              <a:avLst/>
            </a:prstGeom>
            <a:noFill/>
            <a:ln w="57150">
              <a:solidFill>
                <a:schemeClr val="accent4"/>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de-DE" sz="481" noProof="0">
                <a:latin typeface="+mn-lt"/>
              </a:endParaRPr>
            </a:p>
          </p:txBody>
        </p:sp>
        <p:sp>
          <p:nvSpPr>
            <p:cNvPr id="87" name="LineLegend2"/>
            <p:cNvSpPr>
              <a:spLocks noChangeShapeType="1"/>
            </p:cNvSpPr>
            <p:nvPr/>
          </p:nvSpPr>
          <p:spPr bwMode="gray">
            <a:xfrm>
              <a:off x="4750" y="418"/>
              <a:ext cx="288" cy="0"/>
            </a:xfrm>
            <a:prstGeom prst="line">
              <a:avLst/>
            </a:prstGeom>
            <a:noFill/>
            <a:ln w="57150">
              <a:solidFill>
                <a:schemeClr val="accent4"/>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de-DE" sz="481" noProof="0">
                <a:latin typeface="+mn-lt"/>
              </a:endParaRPr>
            </a:p>
          </p:txBody>
        </p:sp>
        <p:sp>
          <p:nvSpPr>
            <p:cNvPr id="88" name="LineLegend3"/>
            <p:cNvSpPr>
              <a:spLocks noChangeShapeType="1"/>
            </p:cNvSpPr>
            <p:nvPr/>
          </p:nvSpPr>
          <p:spPr bwMode="gray">
            <a:xfrm>
              <a:off x="4750" y="595"/>
              <a:ext cx="288" cy="0"/>
            </a:xfrm>
            <a:prstGeom prst="line">
              <a:avLst/>
            </a:prstGeom>
            <a:noFill/>
            <a:ln w="57150">
              <a:solidFill>
                <a:schemeClr val="accent4"/>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de-DE" sz="481" noProof="0">
                <a:latin typeface="+mn-lt"/>
              </a:endParaRPr>
            </a:p>
          </p:txBody>
        </p:sp>
        <p:sp>
          <p:nvSpPr>
            <p:cNvPr id="89" name="Legend1"/>
            <p:cNvSpPr>
              <a:spLocks noChangeArrowheads="1"/>
            </p:cNvSpPr>
            <p:nvPr/>
          </p:nvSpPr>
          <p:spPr bwMode="gray">
            <a:xfrm>
              <a:off x="5104" y="176"/>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a:t>
              </a:r>
              <a:r>
                <a:rPr lang="de-DE" sz="481" baseline="0" noProof="0" dirty="0">
                  <a:latin typeface="+mn-lt"/>
                </a:rPr>
                <a:t> 1</a:t>
              </a:r>
              <a:endParaRPr lang="de-DE" sz="481" noProof="0" dirty="0">
                <a:latin typeface="+mn-lt"/>
              </a:endParaRPr>
            </a:p>
          </p:txBody>
        </p:sp>
        <p:sp>
          <p:nvSpPr>
            <p:cNvPr id="90" name="Legend2"/>
            <p:cNvSpPr>
              <a:spLocks noChangeArrowheads="1"/>
            </p:cNvSpPr>
            <p:nvPr/>
          </p:nvSpPr>
          <p:spPr bwMode="gray">
            <a:xfrm>
              <a:off x="5104" y="344"/>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a:latin typeface="+mn-lt"/>
                </a:rPr>
                <a:t>Legende 2</a:t>
              </a:r>
            </a:p>
          </p:txBody>
        </p:sp>
        <p:sp>
          <p:nvSpPr>
            <p:cNvPr id="91" name="Legend3"/>
            <p:cNvSpPr>
              <a:spLocks noChangeArrowheads="1"/>
            </p:cNvSpPr>
            <p:nvPr/>
          </p:nvSpPr>
          <p:spPr bwMode="gray">
            <a:xfrm>
              <a:off x="5104" y="520"/>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a:latin typeface="+mn-lt"/>
                </a:rPr>
                <a:t>Legende 3</a:t>
              </a:r>
            </a:p>
          </p:txBody>
        </p:sp>
      </p:grpSp>
      <p:grpSp>
        <p:nvGrpSpPr>
          <p:cNvPr id="92" name="LegendMoons" hidden="1"/>
          <p:cNvGrpSpPr/>
          <p:nvPr/>
        </p:nvGrpSpPr>
        <p:grpSpPr bwMode="gray">
          <a:xfrm>
            <a:off x="8541924" y="508523"/>
            <a:ext cx="382127" cy="416339"/>
            <a:chOff x="7769225" y="2111246"/>
            <a:chExt cx="975262" cy="1334224"/>
          </a:xfrm>
        </p:grpSpPr>
        <p:grpSp>
          <p:nvGrpSpPr>
            <p:cNvPr id="93" name="MoonLegend1"/>
            <p:cNvGrpSpPr>
              <a:grpSpLocks noChangeAspect="1"/>
            </p:cNvGrpSpPr>
            <p:nvPr>
              <p:custDataLst>
                <p:tags r:id="rId17"/>
              </p:custDataLst>
            </p:nvPr>
          </p:nvGrpSpPr>
          <p:grpSpPr bwMode="gray">
            <a:xfrm>
              <a:off x="7769225" y="2125398"/>
              <a:ext cx="209550" cy="209551"/>
              <a:chOff x="4533" y="197"/>
              <a:chExt cx="144" cy="144"/>
            </a:xfrm>
          </p:grpSpPr>
          <p:sp>
            <p:nvSpPr>
              <p:cNvPr id="111" name="Oval 38"/>
              <p:cNvSpPr>
                <a:spLocks noChangeAspect="1" noChangeArrowheads="1"/>
              </p:cNvSpPr>
              <p:nvPr>
                <p:custDataLst>
                  <p:tags r:id="rId30"/>
                </p:custDataLst>
              </p:nvPr>
            </p:nvSpPr>
            <p:spPr bwMode="gray">
              <a:xfrm>
                <a:off x="4533" y="197"/>
                <a:ext cx="144" cy="144"/>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12" name="Arc 39"/>
              <p:cNvSpPr>
                <a:spLocks noChangeAspect="1"/>
              </p:cNvSpPr>
              <p:nvPr>
                <p:custDataLst>
                  <p:tags r:id="rId31"/>
                </p:custDataLst>
              </p:nvPr>
            </p:nvSpPr>
            <p:spPr bwMode="gray">
              <a:xfrm>
                <a:off x="4533" y="197"/>
                <a:ext cx="144" cy="144"/>
              </a:xfrm>
              <a:prstGeom prst="arc">
                <a:avLst>
                  <a:gd name="adj1" fmla="val 16200000"/>
                  <a:gd name="adj2" fmla="val 5400000"/>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nvGrpSpPr>
            <p:cNvPr id="94" name="MoonLegend2"/>
            <p:cNvGrpSpPr>
              <a:grpSpLocks noChangeAspect="1"/>
            </p:cNvGrpSpPr>
            <p:nvPr>
              <p:custDataLst>
                <p:tags r:id="rId18"/>
              </p:custDataLst>
            </p:nvPr>
          </p:nvGrpSpPr>
          <p:grpSpPr bwMode="gray">
            <a:xfrm>
              <a:off x="7769225" y="2400221"/>
              <a:ext cx="209550" cy="209551"/>
              <a:chOff x="1694" y="2060"/>
              <a:chExt cx="160" cy="160"/>
            </a:xfrm>
          </p:grpSpPr>
          <p:sp>
            <p:nvSpPr>
              <p:cNvPr id="109" name="Oval 41"/>
              <p:cNvSpPr>
                <a:spLocks noChangeAspect="1" noChangeArrowheads="1"/>
              </p:cNvSpPr>
              <p:nvPr>
                <p:custDataLst>
                  <p:tags r:id="rId28"/>
                </p:custDataLst>
              </p:nvPr>
            </p:nvSpPr>
            <p:spPr bwMode="gray">
              <a:xfrm>
                <a:off x="1694" y="2060"/>
                <a:ext cx="160" cy="160"/>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10" name="Arc 42"/>
              <p:cNvSpPr>
                <a:spLocks noChangeAspect="1"/>
              </p:cNvSpPr>
              <p:nvPr>
                <p:custDataLst>
                  <p:tags r:id="rId29"/>
                </p:custDataLst>
              </p:nvPr>
            </p:nvSpPr>
            <p:spPr bwMode="gray">
              <a:xfrm>
                <a:off x="1694" y="2060"/>
                <a:ext cx="160" cy="160"/>
              </a:xfrm>
              <a:prstGeom prst="arc">
                <a:avLst/>
              </a:prstGeom>
              <a:solidFill>
                <a:srgbClr val="3372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nvGrpSpPr>
            <p:cNvPr id="95" name="MoonLegend4"/>
            <p:cNvGrpSpPr>
              <a:grpSpLocks noChangeAspect="1"/>
            </p:cNvGrpSpPr>
            <p:nvPr>
              <p:custDataLst>
                <p:tags r:id="rId19"/>
              </p:custDataLst>
            </p:nvPr>
          </p:nvGrpSpPr>
          <p:grpSpPr bwMode="gray">
            <a:xfrm>
              <a:off x="7769225" y="2947393"/>
              <a:ext cx="209550" cy="209551"/>
              <a:chOff x="4495" y="1213"/>
              <a:chExt cx="160" cy="160"/>
            </a:xfrm>
          </p:grpSpPr>
          <p:sp>
            <p:nvSpPr>
              <p:cNvPr id="107" name="Oval 47"/>
              <p:cNvSpPr>
                <a:spLocks noChangeAspect="1" noChangeArrowheads="1"/>
              </p:cNvSpPr>
              <p:nvPr>
                <p:custDataLst>
                  <p:tags r:id="rId26"/>
                </p:custDataLst>
              </p:nvPr>
            </p:nvSpPr>
            <p:spPr bwMode="gray">
              <a:xfrm>
                <a:off x="4495" y="1213"/>
                <a:ext cx="160" cy="160"/>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08" name="Arc 48"/>
              <p:cNvSpPr>
                <a:spLocks noChangeAspect="1"/>
              </p:cNvSpPr>
              <p:nvPr>
                <p:custDataLst>
                  <p:tags r:id="rId27"/>
                </p:custDataLst>
              </p:nvPr>
            </p:nvSpPr>
            <p:spPr bwMode="gray">
              <a:xfrm>
                <a:off x="4495" y="1213"/>
                <a:ext cx="160" cy="160"/>
              </a:xfrm>
              <a:prstGeom prst="arc">
                <a:avLst>
                  <a:gd name="adj1" fmla="val 16200000"/>
                  <a:gd name="adj2" fmla="val 10800000"/>
                </a:avLst>
              </a:prstGeom>
              <a:solidFill>
                <a:srgbClr val="3372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nvGrpSpPr>
            <p:cNvPr id="96" name="MoonLegend5"/>
            <p:cNvGrpSpPr>
              <a:grpSpLocks noChangeAspect="1"/>
            </p:cNvGrpSpPr>
            <p:nvPr>
              <p:custDataLst>
                <p:tags r:id="rId20"/>
              </p:custDataLst>
            </p:nvPr>
          </p:nvGrpSpPr>
          <p:grpSpPr bwMode="gray">
            <a:xfrm>
              <a:off x="7769225" y="3221636"/>
              <a:ext cx="209550" cy="209551"/>
              <a:chOff x="4495" y="1455"/>
              <a:chExt cx="160" cy="160"/>
            </a:xfrm>
          </p:grpSpPr>
          <p:sp>
            <p:nvSpPr>
              <p:cNvPr id="105" name="Oval 50"/>
              <p:cNvSpPr>
                <a:spLocks noChangeAspect="1" noChangeArrowheads="1"/>
              </p:cNvSpPr>
              <p:nvPr>
                <p:custDataLst>
                  <p:tags r:id="rId24"/>
                </p:custDataLst>
              </p:nvPr>
            </p:nvSpPr>
            <p:spPr bwMode="gray">
              <a:xfrm>
                <a:off x="4495" y="1455"/>
                <a:ext cx="160" cy="160"/>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06" name="Oval 51"/>
              <p:cNvSpPr>
                <a:spLocks noChangeAspect="1" noChangeArrowheads="1"/>
              </p:cNvSpPr>
              <p:nvPr>
                <p:custDataLst>
                  <p:tags r:id="rId25"/>
                </p:custDataLst>
              </p:nvPr>
            </p:nvSpPr>
            <p:spPr bwMode="gray">
              <a:xfrm>
                <a:off x="4495" y="1455"/>
                <a:ext cx="160" cy="160"/>
              </a:xfrm>
              <a:prstGeom prst="arc">
                <a:avLst>
                  <a:gd name="adj1" fmla="val 16200000"/>
                  <a:gd name="adj2" fmla="val 16200000"/>
                </a:avLst>
              </a:prstGeom>
              <a:solidFill>
                <a:srgbClr val="3372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sp>
          <p:nvSpPr>
            <p:cNvPr id="97" name="Legend1"/>
            <p:cNvSpPr>
              <a:spLocks noChangeArrowheads="1"/>
            </p:cNvSpPr>
            <p:nvPr/>
          </p:nvSpPr>
          <p:spPr bwMode="gray">
            <a:xfrm>
              <a:off x="8089900" y="2111246"/>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1</a:t>
              </a:r>
            </a:p>
          </p:txBody>
        </p:sp>
        <p:sp>
          <p:nvSpPr>
            <p:cNvPr id="98" name="Legend2"/>
            <p:cNvSpPr>
              <a:spLocks noChangeArrowheads="1"/>
            </p:cNvSpPr>
            <p:nvPr/>
          </p:nvSpPr>
          <p:spPr bwMode="gray">
            <a:xfrm>
              <a:off x="8089900" y="2385815"/>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2</a:t>
              </a:r>
            </a:p>
          </p:txBody>
        </p:sp>
        <p:sp>
          <p:nvSpPr>
            <p:cNvPr id="99" name="Legend3"/>
            <p:cNvSpPr>
              <a:spLocks noChangeArrowheads="1"/>
            </p:cNvSpPr>
            <p:nvPr/>
          </p:nvSpPr>
          <p:spPr bwMode="gray">
            <a:xfrm>
              <a:off x="8089900" y="2660255"/>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a:latin typeface="+mn-lt"/>
                </a:rPr>
                <a:t>Legende 3</a:t>
              </a:r>
            </a:p>
          </p:txBody>
        </p:sp>
        <p:sp>
          <p:nvSpPr>
            <p:cNvPr id="100" name="Legend4"/>
            <p:cNvSpPr>
              <a:spLocks noChangeArrowheads="1"/>
            </p:cNvSpPr>
            <p:nvPr/>
          </p:nvSpPr>
          <p:spPr bwMode="gray">
            <a:xfrm>
              <a:off x="8089900" y="2933106"/>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a:latin typeface="+mn-lt"/>
                </a:rPr>
                <a:t>Legende 4</a:t>
              </a:r>
            </a:p>
          </p:txBody>
        </p:sp>
        <p:sp>
          <p:nvSpPr>
            <p:cNvPr id="101" name="Legend5"/>
            <p:cNvSpPr>
              <a:spLocks noChangeArrowheads="1"/>
            </p:cNvSpPr>
            <p:nvPr/>
          </p:nvSpPr>
          <p:spPr bwMode="gray">
            <a:xfrm>
              <a:off x="8089900" y="3208341"/>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5</a:t>
              </a:r>
            </a:p>
          </p:txBody>
        </p:sp>
        <p:grpSp>
          <p:nvGrpSpPr>
            <p:cNvPr id="102" name="MoonLegend3"/>
            <p:cNvGrpSpPr>
              <a:grpSpLocks noChangeAspect="1"/>
            </p:cNvGrpSpPr>
            <p:nvPr>
              <p:custDataLst>
                <p:tags r:id="rId21"/>
              </p:custDataLst>
            </p:nvPr>
          </p:nvGrpSpPr>
          <p:grpSpPr bwMode="gray">
            <a:xfrm>
              <a:off x="7769225" y="2674462"/>
              <a:ext cx="209550" cy="209551"/>
              <a:chOff x="4495" y="1214"/>
              <a:chExt cx="160" cy="160"/>
            </a:xfrm>
          </p:grpSpPr>
          <p:sp>
            <p:nvSpPr>
              <p:cNvPr id="103" name="Oval 47"/>
              <p:cNvSpPr>
                <a:spLocks noChangeAspect="1" noChangeArrowheads="1"/>
              </p:cNvSpPr>
              <p:nvPr>
                <p:custDataLst>
                  <p:tags r:id="rId22"/>
                </p:custDataLst>
              </p:nvPr>
            </p:nvSpPr>
            <p:spPr bwMode="gray">
              <a:xfrm>
                <a:off x="4495" y="1214"/>
                <a:ext cx="160" cy="160"/>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04" name="Arc 48"/>
              <p:cNvSpPr>
                <a:spLocks noChangeAspect="1"/>
              </p:cNvSpPr>
              <p:nvPr>
                <p:custDataLst>
                  <p:tags r:id="rId23"/>
                </p:custDataLst>
              </p:nvPr>
            </p:nvSpPr>
            <p:spPr bwMode="gray">
              <a:xfrm>
                <a:off x="4495" y="1214"/>
                <a:ext cx="160" cy="160"/>
              </a:xfrm>
              <a:prstGeom prst="arc">
                <a:avLst>
                  <a:gd name="adj1" fmla="val 16200000"/>
                  <a:gd name="adj2" fmla="val 5400000"/>
                </a:avLst>
              </a:prstGeom>
              <a:solidFill>
                <a:srgbClr val="3372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grpSp>
        <p:nvGrpSpPr>
          <p:cNvPr id="113" name="Sticker" hidden="1"/>
          <p:cNvGrpSpPr/>
          <p:nvPr/>
        </p:nvGrpSpPr>
        <p:grpSpPr bwMode="gray">
          <a:xfrm>
            <a:off x="8572271" y="232884"/>
            <a:ext cx="275717" cy="145588"/>
            <a:chOff x="28883410" y="7934552"/>
            <a:chExt cx="913020" cy="605354"/>
          </a:xfrm>
        </p:grpSpPr>
        <p:sp>
          <p:nvSpPr>
            <p:cNvPr id="114" name="StickerRectangle"/>
            <p:cNvSpPr>
              <a:spLocks noChangeArrowheads="1"/>
            </p:cNvSpPr>
            <p:nvPr/>
          </p:nvSpPr>
          <p:spPr bwMode="gray">
            <a:xfrm>
              <a:off x="28883410" y="7934552"/>
              <a:ext cx="913020" cy="605354"/>
            </a:xfrm>
            <a:prstGeom prst="leftRightArrow">
              <a:avLst>
                <a:gd name="adj1" fmla="val 100000"/>
                <a:gd name="adj2" fmla="val 0"/>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28800" rIns="0" bIns="27432" anchor="ctr" anchorCtr="0">
              <a:spAutoFit/>
            </a:bodyPr>
            <a:lstStyle/>
            <a:p>
              <a:pPr algn="r" defTabSz="215332">
                <a:buClr>
                  <a:schemeClr val="bg1"/>
                </a:buClr>
              </a:pPr>
              <a:r>
                <a:rPr lang="de-DE" sz="577" noProof="0" dirty="0">
                  <a:solidFill>
                    <a:schemeClr val="bg1"/>
                  </a:solidFill>
                  <a:latin typeface="+mn-lt"/>
                </a:rPr>
                <a:t>STICKER</a:t>
              </a:r>
            </a:p>
          </p:txBody>
        </p:sp>
        <p:cxnSp>
          <p:nvCxnSpPr>
            <p:cNvPr id="115" name="AutoShape 32"/>
            <p:cNvCxnSpPr>
              <a:cxnSpLocks noChangeShapeType="1"/>
              <a:stCxn id="114" idx="4"/>
              <a:endCxn id="114" idx="6"/>
            </p:cNvCxnSpPr>
            <p:nvPr/>
          </p:nvCxnSpPr>
          <p:spPr bwMode="gray">
            <a:xfrm>
              <a:off x="28883410" y="8539906"/>
              <a:ext cx="913020" cy="0"/>
            </a:xfrm>
            <a:prstGeom prst="straightConnector1">
              <a:avLst/>
            </a:prstGeom>
            <a:noFill/>
            <a:ln w="28575">
              <a:solidFill>
                <a:schemeClr val="bg1"/>
              </a:solidFill>
              <a:round/>
              <a:headEnd/>
              <a:tailEnd/>
            </a:ln>
            <a:extLst>
              <a:ext uri="{909E8E84-426E-40DD-AFC4-6F175D3DCCD1}">
                <a14:hiddenFill xmlns:a14="http://schemas.microsoft.com/office/drawing/2010/main">
                  <a:noFill/>
                </a14:hiddenFill>
              </a:ext>
            </a:extLst>
          </p:spPr>
        </p:cxnSp>
        <p:cxnSp>
          <p:nvCxnSpPr>
            <p:cNvPr id="116" name="AutoShape 32"/>
            <p:cNvCxnSpPr>
              <a:cxnSpLocks noChangeShapeType="1"/>
              <a:stCxn id="114" idx="2"/>
              <a:endCxn id="114" idx="0"/>
            </p:cNvCxnSpPr>
            <p:nvPr userDrawn="1"/>
          </p:nvCxnSpPr>
          <p:spPr bwMode="gray">
            <a:xfrm>
              <a:off x="28883410" y="7934552"/>
              <a:ext cx="913020" cy="0"/>
            </a:xfrm>
            <a:prstGeom prst="straightConnector1">
              <a:avLst/>
            </a:prstGeom>
            <a:noFill/>
            <a:ln w="28575">
              <a:solidFill>
                <a:schemeClr val="bg1"/>
              </a:solidFill>
              <a:round/>
              <a:headEnd/>
              <a:tailEnd/>
            </a:ln>
            <a:extLst>
              <a:ext uri="{909E8E84-426E-40DD-AFC4-6F175D3DCCD1}">
                <a14:hiddenFill xmlns:a14="http://schemas.microsoft.com/office/drawing/2010/main">
                  <a:noFill/>
                </a14:hiddenFill>
              </a:ext>
            </a:extLst>
          </p:spPr>
        </p:cxnSp>
      </p:grpSp>
      <p:sp>
        <p:nvSpPr>
          <p:cNvPr id="3" name="Title Placeholder 2"/>
          <p:cNvSpPr>
            <a:spLocks noGrp="1"/>
          </p:cNvSpPr>
          <p:nvPr>
            <p:ph type="title"/>
          </p:nvPr>
        </p:nvSpPr>
        <p:spPr bwMode="gray">
          <a:xfrm>
            <a:off x="306382" y="185396"/>
            <a:ext cx="8541606" cy="240565"/>
          </a:xfrm>
          <a:prstGeom prst="rect">
            <a:avLst/>
          </a:prstGeom>
        </p:spPr>
        <p:txBody>
          <a:bodyPr vert="horz" wrap="square" lIns="0" tIns="0" rIns="0" bIns="0" rtlCol="0" anchor="ctr">
            <a:spAutoFit/>
          </a:bodyPr>
          <a:lstStyle/>
          <a:p>
            <a:r>
              <a:rPr lang="en-US"/>
              <a:t>Click to edit Master title style</a:t>
            </a:r>
            <a:endParaRPr lang="de-DE" dirty="0"/>
          </a:p>
        </p:txBody>
      </p:sp>
      <p:sp>
        <p:nvSpPr>
          <p:cNvPr id="55" name="DirArrow" hidden="1"/>
          <p:cNvSpPr>
            <a:spLocks noChangeArrowheads="1"/>
          </p:cNvSpPr>
          <p:nvPr>
            <p:custDataLst>
              <p:tags r:id="rId7"/>
            </p:custDataLst>
          </p:nvPr>
        </p:nvSpPr>
        <p:spPr bwMode="gray">
          <a:xfrm rot="5400000">
            <a:off x="5491529" y="2252733"/>
            <a:ext cx="1958468" cy="273239"/>
          </a:xfrm>
          <a:prstGeom prst="triangle">
            <a:avLst>
              <a:gd name="adj" fmla="val 50000"/>
            </a:avLst>
          </a:prstGeom>
          <a:solidFill>
            <a:srgbClr val="337299"/>
          </a:solidFill>
          <a:ln w="9525">
            <a:solidFill>
              <a:schemeClr val="accent6"/>
            </a:solidFill>
            <a:miter lim="800000"/>
            <a:headEnd/>
            <a:tailEnd/>
          </a:ln>
          <a:effectLst/>
        </p:spPr>
        <p:txBody>
          <a:bodyPr wrap="none" anchor="ctr"/>
          <a:lstStyle/>
          <a:p>
            <a:endParaRPr lang="en-US" sz="673">
              <a:latin typeface="+mn-lt"/>
            </a:endParaRPr>
          </a:p>
        </p:txBody>
      </p:sp>
      <p:sp>
        <p:nvSpPr>
          <p:cNvPr id="56" name="Bracket" hidden="1"/>
          <p:cNvSpPr>
            <a:spLocks/>
          </p:cNvSpPr>
          <p:nvPr>
            <p:custDataLst>
              <p:tags r:id="rId8"/>
            </p:custDataLst>
          </p:nvPr>
        </p:nvSpPr>
        <p:spPr bwMode="gray">
          <a:xfrm>
            <a:off x="5563566" y="2520657"/>
            <a:ext cx="54655" cy="579429"/>
          </a:xfrm>
          <a:custGeom>
            <a:avLst/>
            <a:gdLst>
              <a:gd name="T0" fmla="*/ 0 w 115"/>
              <a:gd name="T1" fmla="*/ 0 h 1152"/>
              <a:gd name="T2" fmla="*/ 65 w 115"/>
              <a:gd name="T3" fmla="*/ 0 h 1152"/>
              <a:gd name="T4" fmla="*/ 65 w 115"/>
              <a:gd name="T5" fmla="*/ 528 h 1152"/>
              <a:gd name="T6" fmla="*/ 115 w 115"/>
              <a:gd name="T7" fmla="*/ 576 h 1152"/>
              <a:gd name="T8" fmla="*/ 65 w 115"/>
              <a:gd name="T9" fmla="*/ 624 h 1152"/>
              <a:gd name="T10" fmla="*/ 65 w 115"/>
              <a:gd name="T11" fmla="*/ 1152 h 1152"/>
              <a:gd name="T12" fmla="*/ 0 w 115"/>
              <a:gd name="T13" fmla="*/ 1152 h 1152"/>
              <a:gd name="connsiteX0" fmla="*/ 0 w 115"/>
              <a:gd name="connsiteY0" fmla="*/ 0 h 1152"/>
              <a:gd name="connsiteX1" fmla="*/ 65 w 115"/>
              <a:gd name="connsiteY1" fmla="*/ 0 h 1152"/>
              <a:gd name="connsiteX2" fmla="*/ 65 w 115"/>
              <a:gd name="connsiteY2" fmla="*/ 528 h 1152"/>
              <a:gd name="connsiteX3" fmla="*/ 115 w 115"/>
              <a:gd name="connsiteY3" fmla="*/ 576 h 1152"/>
              <a:gd name="connsiteX4" fmla="*/ 65 w 115"/>
              <a:gd name="connsiteY4" fmla="*/ 624 h 1152"/>
              <a:gd name="connsiteX5" fmla="*/ 65 w 115"/>
              <a:gd name="connsiteY5" fmla="*/ 1152 h 1152"/>
              <a:gd name="connsiteX0" fmla="*/ 0 w 115"/>
              <a:gd name="connsiteY0" fmla="*/ 0 h 624"/>
              <a:gd name="connsiteX1" fmla="*/ 65 w 115"/>
              <a:gd name="connsiteY1" fmla="*/ 0 h 624"/>
              <a:gd name="connsiteX2" fmla="*/ 65 w 115"/>
              <a:gd name="connsiteY2" fmla="*/ 528 h 624"/>
              <a:gd name="connsiteX3" fmla="*/ 115 w 115"/>
              <a:gd name="connsiteY3" fmla="*/ 576 h 624"/>
              <a:gd name="connsiteX4" fmla="*/ 65 w 115"/>
              <a:gd name="connsiteY4" fmla="*/ 624 h 624"/>
              <a:gd name="connsiteX0" fmla="*/ 0 w 115"/>
              <a:gd name="connsiteY0" fmla="*/ 0 h 576"/>
              <a:gd name="connsiteX1" fmla="*/ 65 w 115"/>
              <a:gd name="connsiteY1" fmla="*/ 0 h 576"/>
              <a:gd name="connsiteX2" fmla="*/ 65 w 115"/>
              <a:gd name="connsiteY2" fmla="*/ 528 h 576"/>
              <a:gd name="connsiteX3" fmla="*/ 115 w 115"/>
              <a:gd name="connsiteY3" fmla="*/ 576 h 576"/>
              <a:gd name="connsiteX0" fmla="*/ 0 w 65"/>
              <a:gd name="connsiteY0" fmla="*/ 0 h 528"/>
              <a:gd name="connsiteX1" fmla="*/ 65 w 65"/>
              <a:gd name="connsiteY1" fmla="*/ 0 h 528"/>
              <a:gd name="connsiteX2" fmla="*/ 65 w 65"/>
              <a:gd name="connsiteY2" fmla="*/ 528 h 528"/>
              <a:gd name="connsiteX0" fmla="*/ 0 w 65"/>
              <a:gd name="connsiteY0" fmla="*/ 0 h 0"/>
              <a:gd name="connsiteX1" fmla="*/ 65 w 65"/>
              <a:gd name="connsiteY1" fmla="*/ 0 h 0"/>
              <a:gd name="connsiteX0" fmla="*/ 0 w 1689"/>
              <a:gd name="connsiteY0" fmla="*/ 2578041 h 2578041"/>
              <a:gd name="connsiteX1" fmla="*/ 1689 w 1689"/>
              <a:gd name="connsiteY1" fmla="*/ 0 h 2578041"/>
              <a:gd name="connsiteX0" fmla="*/ 0 w 1689"/>
              <a:gd name="connsiteY0" fmla="*/ 2578041 h 2578041"/>
              <a:gd name="connsiteX1" fmla="*/ 1689 w 1689"/>
              <a:gd name="connsiteY1" fmla="*/ 0 h 2578041"/>
              <a:gd name="connsiteX2" fmla="*/ 65 w 1689"/>
              <a:gd name="connsiteY2" fmla="*/ 2578041 h 2578041"/>
              <a:gd name="connsiteX0" fmla="*/ 0 w 1689"/>
              <a:gd name="connsiteY0" fmla="*/ 2578041 h 3416241"/>
              <a:gd name="connsiteX1" fmla="*/ 1689 w 1689"/>
              <a:gd name="connsiteY1" fmla="*/ 0 h 3416241"/>
              <a:gd name="connsiteX2" fmla="*/ 65 w 1689"/>
              <a:gd name="connsiteY2" fmla="*/ 2578041 h 3416241"/>
              <a:gd name="connsiteX3" fmla="*/ 65 w 1689"/>
              <a:gd name="connsiteY3" fmla="*/ 3416241 h 3416241"/>
              <a:gd name="connsiteX0" fmla="*/ 0 w 1689"/>
              <a:gd name="connsiteY0" fmla="*/ 2578041 h 3492441"/>
              <a:gd name="connsiteX1" fmla="*/ 1689 w 1689"/>
              <a:gd name="connsiteY1" fmla="*/ 0 h 3492441"/>
              <a:gd name="connsiteX2" fmla="*/ 65 w 1689"/>
              <a:gd name="connsiteY2" fmla="*/ 2578041 h 3492441"/>
              <a:gd name="connsiteX3" fmla="*/ 65 w 1689"/>
              <a:gd name="connsiteY3" fmla="*/ 3416241 h 3492441"/>
              <a:gd name="connsiteX4" fmla="*/ 115 w 1689"/>
              <a:gd name="connsiteY4" fmla="*/ 3492441 h 3492441"/>
              <a:gd name="connsiteX0" fmla="*/ 0 w 1689"/>
              <a:gd name="connsiteY0" fmla="*/ 2578041 h 3568641"/>
              <a:gd name="connsiteX1" fmla="*/ 1689 w 1689"/>
              <a:gd name="connsiteY1" fmla="*/ 0 h 3568641"/>
              <a:gd name="connsiteX2" fmla="*/ 65 w 1689"/>
              <a:gd name="connsiteY2" fmla="*/ 2578041 h 3568641"/>
              <a:gd name="connsiteX3" fmla="*/ 65 w 1689"/>
              <a:gd name="connsiteY3" fmla="*/ 3416241 h 3568641"/>
              <a:gd name="connsiteX4" fmla="*/ 115 w 1689"/>
              <a:gd name="connsiteY4" fmla="*/ 3492441 h 3568641"/>
              <a:gd name="connsiteX5" fmla="*/ 65 w 1689"/>
              <a:gd name="connsiteY5" fmla="*/ 3568641 h 3568641"/>
              <a:gd name="connsiteX0" fmla="*/ 0 w 1689"/>
              <a:gd name="connsiteY0" fmla="*/ 2578041 h 4406841"/>
              <a:gd name="connsiteX1" fmla="*/ 1689 w 1689"/>
              <a:gd name="connsiteY1" fmla="*/ 0 h 4406841"/>
              <a:gd name="connsiteX2" fmla="*/ 65 w 1689"/>
              <a:gd name="connsiteY2" fmla="*/ 2578041 h 4406841"/>
              <a:gd name="connsiteX3" fmla="*/ 65 w 1689"/>
              <a:gd name="connsiteY3" fmla="*/ 3416241 h 4406841"/>
              <a:gd name="connsiteX4" fmla="*/ 115 w 1689"/>
              <a:gd name="connsiteY4" fmla="*/ 3492441 h 4406841"/>
              <a:gd name="connsiteX5" fmla="*/ 65 w 1689"/>
              <a:gd name="connsiteY5" fmla="*/ 3568641 h 4406841"/>
              <a:gd name="connsiteX6" fmla="*/ 65 w 1689"/>
              <a:gd name="connsiteY6" fmla="*/ 4406841 h 4406841"/>
              <a:gd name="connsiteX0" fmla="*/ 0 w 1689"/>
              <a:gd name="connsiteY0" fmla="*/ 2578041 h 4406841"/>
              <a:gd name="connsiteX1" fmla="*/ 1689 w 1689"/>
              <a:gd name="connsiteY1" fmla="*/ 0 h 4406841"/>
              <a:gd name="connsiteX2" fmla="*/ 65 w 1689"/>
              <a:gd name="connsiteY2" fmla="*/ 2578041 h 4406841"/>
              <a:gd name="connsiteX3" fmla="*/ 65 w 1689"/>
              <a:gd name="connsiteY3" fmla="*/ 3416241 h 4406841"/>
              <a:gd name="connsiteX4" fmla="*/ 115 w 1689"/>
              <a:gd name="connsiteY4" fmla="*/ 3492441 h 4406841"/>
              <a:gd name="connsiteX5" fmla="*/ 65 w 1689"/>
              <a:gd name="connsiteY5" fmla="*/ 3568641 h 4406841"/>
              <a:gd name="connsiteX6" fmla="*/ 65 w 1689"/>
              <a:gd name="connsiteY6" fmla="*/ 4406841 h 4406841"/>
              <a:gd name="connsiteX7" fmla="*/ 0 w 1689"/>
              <a:gd name="connsiteY7" fmla="*/ 4406841 h 4406841"/>
              <a:gd name="connsiteX0" fmla="*/ 0 w 1689"/>
              <a:gd name="connsiteY0" fmla="*/ 2578041 h 4406841"/>
              <a:gd name="connsiteX1" fmla="*/ 1689 w 1689"/>
              <a:gd name="connsiteY1" fmla="*/ 0 h 4406841"/>
              <a:gd name="connsiteX2" fmla="*/ 65 w 1689"/>
              <a:gd name="connsiteY2" fmla="*/ 2578041 h 4406841"/>
              <a:gd name="connsiteX3" fmla="*/ 65 w 1689"/>
              <a:gd name="connsiteY3" fmla="*/ 3416241 h 4406841"/>
              <a:gd name="connsiteX4" fmla="*/ 115 w 1689"/>
              <a:gd name="connsiteY4" fmla="*/ 3492441 h 4406841"/>
              <a:gd name="connsiteX5" fmla="*/ 65 w 1689"/>
              <a:gd name="connsiteY5" fmla="*/ 3568641 h 4406841"/>
              <a:gd name="connsiteX6" fmla="*/ 65 w 1689"/>
              <a:gd name="connsiteY6" fmla="*/ 4406841 h 4406841"/>
              <a:gd name="connsiteX7" fmla="*/ 0 w 1689"/>
              <a:gd name="connsiteY7" fmla="*/ 4406841 h 4406841"/>
              <a:gd name="connsiteX0" fmla="*/ 0 w 115"/>
              <a:gd name="connsiteY0" fmla="*/ 0 h 1828800"/>
              <a:gd name="connsiteX1" fmla="*/ 65 w 115"/>
              <a:gd name="connsiteY1" fmla="*/ 0 h 1828800"/>
              <a:gd name="connsiteX2" fmla="*/ 65 w 115"/>
              <a:gd name="connsiteY2" fmla="*/ 0 h 1828800"/>
              <a:gd name="connsiteX3" fmla="*/ 65 w 115"/>
              <a:gd name="connsiteY3" fmla="*/ 838200 h 1828800"/>
              <a:gd name="connsiteX4" fmla="*/ 115 w 115"/>
              <a:gd name="connsiteY4" fmla="*/ 914400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65 w 115"/>
              <a:gd name="connsiteY3" fmla="*/ 838200 h 1828800"/>
              <a:gd name="connsiteX4" fmla="*/ 115 w 115"/>
              <a:gd name="connsiteY4" fmla="*/ 914400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115 w 115"/>
              <a:gd name="connsiteY4" fmla="*/ 914400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5"/>
              <a:gd name="connsiteY0" fmla="*/ 0 h 1828800"/>
              <a:gd name="connsiteX1" fmla="*/ 64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5"/>
              <a:gd name="connsiteY0" fmla="*/ 0 h 1828800"/>
              <a:gd name="connsiteX1" fmla="*/ 64 w 115"/>
              <a:gd name="connsiteY1" fmla="*/ 0 h 1828800"/>
              <a:gd name="connsiteX2" fmla="*/ 64 w 115"/>
              <a:gd name="connsiteY2" fmla="*/ 841375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5 w 114"/>
              <a:gd name="connsiteY4" fmla="*/ 990599 h 1828800"/>
              <a:gd name="connsiteX5" fmla="*/ 65 w 114"/>
              <a:gd name="connsiteY5" fmla="*/ 1828799 h 1828800"/>
              <a:gd name="connsiteX6" fmla="*/ 0 w 114"/>
              <a:gd name="connsiteY6" fmla="*/ 1828799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5 w 114"/>
              <a:gd name="connsiteY5" fmla="*/ 1828799 h 1828800"/>
              <a:gd name="connsiteX6" fmla="*/ 0 w 114"/>
              <a:gd name="connsiteY6" fmla="*/ 1828799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4 w 114"/>
              <a:gd name="connsiteY5" fmla="*/ 1828800 h 1828800"/>
              <a:gd name="connsiteX6" fmla="*/ 0 w 114"/>
              <a:gd name="connsiteY6" fmla="*/ 1828799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4 w 114"/>
              <a:gd name="connsiteY5" fmla="*/ 1828800 h 1828800"/>
              <a:gd name="connsiteX6" fmla="*/ 0 w 114"/>
              <a:gd name="connsiteY6" fmla="*/ 1828800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4 w 114"/>
              <a:gd name="connsiteY5" fmla="*/ 1828800 h 1828800"/>
              <a:gd name="connsiteX6" fmla="*/ 0 w 114"/>
              <a:gd name="connsiteY6"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0 w 114"/>
              <a:gd name="connsiteY5"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0 w 114"/>
              <a:gd name="connsiteY4" fmla="*/ 1828800 h 1828800"/>
              <a:gd name="connsiteX0" fmla="*/ 0 w 64"/>
              <a:gd name="connsiteY0" fmla="*/ 0 h 1828800"/>
              <a:gd name="connsiteX1" fmla="*/ 64 w 64"/>
              <a:gd name="connsiteY1" fmla="*/ 0 h 1828800"/>
              <a:gd name="connsiteX2" fmla="*/ 64 w 64"/>
              <a:gd name="connsiteY2" fmla="*/ 841375 h 1828800"/>
              <a:gd name="connsiteX3" fmla="*/ 0 w 64"/>
              <a:gd name="connsiteY3" fmla="*/ 1828800 h 1828800"/>
              <a:gd name="connsiteX0" fmla="*/ 0 w 64"/>
              <a:gd name="connsiteY0" fmla="*/ 0 h 1828800"/>
              <a:gd name="connsiteX1" fmla="*/ 64 w 64"/>
              <a:gd name="connsiteY1" fmla="*/ 0 h 1828800"/>
              <a:gd name="connsiteX2" fmla="*/ 0 w 64"/>
              <a:gd name="connsiteY2" fmla="*/ 1828800 h 1828800"/>
              <a:gd name="connsiteX0" fmla="*/ 0 w 0"/>
              <a:gd name="connsiteY0" fmla="*/ 0 h 1828800"/>
              <a:gd name="connsiteX1" fmla="*/ 0 w 0"/>
              <a:gd name="connsiteY1" fmla="*/ 1828800 h 1828800"/>
              <a:gd name="connsiteX0" fmla="*/ 0 w 2490905"/>
              <a:gd name="connsiteY0" fmla="*/ 662105 h 662105"/>
              <a:gd name="connsiteX1" fmla="*/ 2490905 w 2490905"/>
              <a:gd name="connsiteY1" fmla="*/ 0 h 662105"/>
              <a:gd name="connsiteX0" fmla="*/ 0 w 2490905"/>
              <a:gd name="connsiteY0" fmla="*/ 662105 h 662105"/>
              <a:gd name="connsiteX1" fmla="*/ 2490905 w 2490905"/>
              <a:gd name="connsiteY1" fmla="*/ 0 h 662105"/>
              <a:gd name="connsiteX2" fmla="*/ 103189 w 2490905"/>
              <a:gd name="connsiteY2" fmla="*/ 662105 h 662105"/>
              <a:gd name="connsiteX0" fmla="*/ 0 w 2490905"/>
              <a:gd name="connsiteY0" fmla="*/ 662105 h 1500305"/>
              <a:gd name="connsiteX1" fmla="*/ 2490905 w 2490905"/>
              <a:gd name="connsiteY1" fmla="*/ 0 h 1500305"/>
              <a:gd name="connsiteX2" fmla="*/ 103189 w 2490905"/>
              <a:gd name="connsiteY2" fmla="*/ 662105 h 1500305"/>
              <a:gd name="connsiteX3" fmla="*/ 103189 w 2490905"/>
              <a:gd name="connsiteY3" fmla="*/ 1500305 h 1500305"/>
              <a:gd name="connsiteX0" fmla="*/ 0 w 2490905"/>
              <a:gd name="connsiteY0" fmla="*/ 662105 h 1576505"/>
              <a:gd name="connsiteX1" fmla="*/ 2490905 w 2490905"/>
              <a:gd name="connsiteY1" fmla="*/ 0 h 1576505"/>
              <a:gd name="connsiteX2" fmla="*/ 103189 w 2490905"/>
              <a:gd name="connsiteY2" fmla="*/ 662105 h 1576505"/>
              <a:gd name="connsiteX3" fmla="*/ 103189 w 2490905"/>
              <a:gd name="connsiteY3" fmla="*/ 1500305 h 1576505"/>
              <a:gd name="connsiteX4" fmla="*/ 182564 w 2490905"/>
              <a:gd name="connsiteY4" fmla="*/ 1576505 h 1576505"/>
              <a:gd name="connsiteX0" fmla="*/ 0 w 2490905"/>
              <a:gd name="connsiteY0" fmla="*/ 662105 h 1652705"/>
              <a:gd name="connsiteX1" fmla="*/ 2490905 w 2490905"/>
              <a:gd name="connsiteY1" fmla="*/ 0 h 1652705"/>
              <a:gd name="connsiteX2" fmla="*/ 103189 w 2490905"/>
              <a:gd name="connsiteY2" fmla="*/ 662105 h 1652705"/>
              <a:gd name="connsiteX3" fmla="*/ 103189 w 2490905"/>
              <a:gd name="connsiteY3" fmla="*/ 1500305 h 1652705"/>
              <a:gd name="connsiteX4" fmla="*/ 182564 w 2490905"/>
              <a:gd name="connsiteY4" fmla="*/ 1576505 h 1652705"/>
              <a:gd name="connsiteX5" fmla="*/ 103189 w 2490905"/>
              <a:gd name="connsiteY5" fmla="*/ 1652705 h 1652705"/>
              <a:gd name="connsiteX0" fmla="*/ 0 w 2490905"/>
              <a:gd name="connsiteY0" fmla="*/ 662105 h 2490905"/>
              <a:gd name="connsiteX1" fmla="*/ 2490905 w 2490905"/>
              <a:gd name="connsiteY1" fmla="*/ 0 h 2490905"/>
              <a:gd name="connsiteX2" fmla="*/ 103189 w 2490905"/>
              <a:gd name="connsiteY2" fmla="*/ 662105 h 2490905"/>
              <a:gd name="connsiteX3" fmla="*/ 103189 w 2490905"/>
              <a:gd name="connsiteY3" fmla="*/ 1500305 h 2490905"/>
              <a:gd name="connsiteX4" fmla="*/ 182564 w 2490905"/>
              <a:gd name="connsiteY4" fmla="*/ 1576505 h 2490905"/>
              <a:gd name="connsiteX5" fmla="*/ 103189 w 2490905"/>
              <a:gd name="connsiteY5" fmla="*/ 1652705 h 2490905"/>
              <a:gd name="connsiteX6" fmla="*/ 103189 w 2490905"/>
              <a:gd name="connsiteY6" fmla="*/ 2490905 h 2490905"/>
              <a:gd name="connsiteX0" fmla="*/ 0 w 2490905"/>
              <a:gd name="connsiteY0" fmla="*/ 662105 h 2490905"/>
              <a:gd name="connsiteX1" fmla="*/ 2490905 w 2490905"/>
              <a:gd name="connsiteY1" fmla="*/ 0 h 2490905"/>
              <a:gd name="connsiteX2" fmla="*/ 103189 w 2490905"/>
              <a:gd name="connsiteY2" fmla="*/ 662105 h 2490905"/>
              <a:gd name="connsiteX3" fmla="*/ 103189 w 2490905"/>
              <a:gd name="connsiteY3" fmla="*/ 1500305 h 2490905"/>
              <a:gd name="connsiteX4" fmla="*/ 182564 w 2490905"/>
              <a:gd name="connsiteY4" fmla="*/ 1576505 h 2490905"/>
              <a:gd name="connsiteX5" fmla="*/ 103189 w 2490905"/>
              <a:gd name="connsiteY5" fmla="*/ 1652705 h 2490905"/>
              <a:gd name="connsiteX6" fmla="*/ 103189 w 2490905"/>
              <a:gd name="connsiteY6" fmla="*/ 2490905 h 2490905"/>
              <a:gd name="connsiteX7" fmla="*/ 1 w 2490905"/>
              <a:gd name="connsiteY7" fmla="*/ 2490905 h 2490905"/>
              <a:gd name="connsiteX0" fmla="*/ 0 w 2490904"/>
              <a:gd name="connsiteY0" fmla="*/ 662105 h 2490905"/>
              <a:gd name="connsiteX1" fmla="*/ 2490904 w 2490904"/>
              <a:gd name="connsiteY1" fmla="*/ 0 h 2490905"/>
              <a:gd name="connsiteX2" fmla="*/ 103188 w 2490904"/>
              <a:gd name="connsiteY2" fmla="*/ 662105 h 2490905"/>
              <a:gd name="connsiteX3" fmla="*/ 103188 w 2490904"/>
              <a:gd name="connsiteY3" fmla="*/ 1500305 h 2490905"/>
              <a:gd name="connsiteX4" fmla="*/ 182563 w 2490904"/>
              <a:gd name="connsiteY4" fmla="*/ 1576505 h 2490905"/>
              <a:gd name="connsiteX5" fmla="*/ 103188 w 2490904"/>
              <a:gd name="connsiteY5" fmla="*/ 1652705 h 2490905"/>
              <a:gd name="connsiteX6" fmla="*/ 103188 w 2490904"/>
              <a:gd name="connsiteY6" fmla="*/ 2490905 h 2490905"/>
              <a:gd name="connsiteX7" fmla="*/ 0 w 2490904"/>
              <a:gd name="connsiteY7" fmla="*/ 2490905 h 2490905"/>
              <a:gd name="connsiteX0" fmla="*/ 0 w 182563"/>
              <a:gd name="connsiteY0" fmla="*/ 0 h 1828800"/>
              <a:gd name="connsiteX1" fmla="*/ 103187 w 182563"/>
              <a:gd name="connsiteY1" fmla="*/ 0 h 1828800"/>
              <a:gd name="connsiteX2" fmla="*/ 103188 w 182563"/>
              <a:gd name="connsiteY2" fmla="*/ 0 h 1828800"/>
              <a:gd name="connsiteX3" fmla="*/ 103188 w 182563"/>
              <a:gd name="connsiteY3" fmla="*/ 838200 h 1828800"/>
              <a:gd name="connsiteX4" fmla="*/ 182563 w 182563"/>
              <a:gd name="connsiteY4" fmla="*/ 914400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03188 w 182563"/>
              <a:gd name="connsiteY3" fmla="*/ 838200 h 1828800"/>
              <a:gd name="connsiteX4" fmla="*/ 182563 w 182563"/>
              <a:gd name="connsiteY4" fmla="*/ 914400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82563 w 182563"/>
              <a:gd name="connsiteY4" fmla="*/ 914400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2563"/>
              <a:gd name="connsiteY0" fmla="*/ 0 h 1828800"/>
              <a:gd name="connsiteX1" fmla="*/ 102299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2563"/>
              <a:gd name="connsiteY0" fmla="*/ 0 h 1828800"/>
              <a:gd name="connsiteX1" fmla="*/ 102299 w 182563"/>
              <a:gd name="connsiteY1" fmla="*/ 0 h 1828800"/>
              <a:gd name="connsiteX2" fmla="*/ 102299 w 182563"/>
              <a:gd name="connsiteY2" fmla="*/ 841375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3188 w 180989"/>
              <a:gd name="connsiteY4" fmla="*/ 990599 h 1828800"/>
              <a:gd name="connsiteX5" fmla="*/ 103188 w 180989"/>
              <a:gd name="connsiteY5" fmla="*/ 1828799 h 1828800"/>
              <a:gd name="connsiteX6" fmla="*/ 0 w 180989"/>
              <a:gd name="connsiteY6" fmla="*/ 1828799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3188 w 180989"/>
              <a:gd name="connsiteY5" fmla="*/ 1828799 h 1828800"/>
              <a:gd name="connsiteX6" fmla="*/ 0 w 180989"/>
              <a:gd name="connsiteY6" fmla="*/ 1828799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2299 w 180989"/>
              <a:gd name="connsiteY5" fmla="*/ 1828800 h 1828800"/>
              <a:gd name="connsiteX6" fmla="*/ 0 w 180989"/>
              <a:gd name="connsiteY6" fmla="*/ 1828799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2299 w 180989"/>
              <a:gd name="connsiteY5" fmla="*/ 1828800 h 1828800"/>
              <a:gd name="connsiteX6" fmla="*/ 0 w 180989"/>
              <a:gd name="connsiteY6" fmla="*/ 1828800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2299 w 180989"/>
              <a:gd name="connsiteY5" fmla="*/ 1828800 h 1828800"/>
              <a:gd name="connsiteX6" fmla="*/ 0 w 180989"/>
              <a:gd name="connsiteY6"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0 w 180989"/>
              <a:gd name="connsiteY5"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0 w 180989"/>
              <a:gd name="connsiteY4" fmla="*/ 1828800 h 1828800"/>
              <a:gd name="connsiteX0" fmla="*/ 0 w 102299"/>
              <a:gd name="connsiteY0" fmla="*/ 0 h 1828800"/>
              <a:gd name="connsiteX1" fmla="*/ 102299 w 102299"/>
              <a:gd name="connsiteY1" fmla="*/ 0 h 1828800"/>
              <a:gd name="connsiteX2" fmla="*/ 102299 w 102299"/>
              <a:gd name="connsiteY2" fmla="*/ 841375 h 1828800"/>
              <a:gd name="connsiteX3" fmla="*/ 0 w 102299"/>
              <a:gd name="connsiteY3" fmla="*/ 1828800 h 1828800"/>
              <a:gd name="connsiteX0" fmla="*/ 0 w 102299"/>
              <a:gd name="connsiteY0" fmla="*/ 0 h 1828800"/>
              <a:gd name="connsiteX1" fmla="*/ 102299 w 102299"/>
              <a:gd name="connsiteY1" fmla="*/ 0 h 1828800"/>
              <a:gd name="connsiteX2" fmla="*/ 0 w 102299"/>
              <a:gd name="connsiteY2" fmla="*/ 1828800 h 1828800"/>
              <a:gd name="connsiteX0" fmla="*/ 0 w 0"/>
              <a:gd name="connsiteY0" fmla="*/ 0 h 1828800"/>
              <a:gd name="connsiteX1" fmla="*/ 0 w 0"/>
              <a:gd name="connsiteY1" fmla="*/ 1828800 h 1828800"/>
              <a:gd name="connsiteX0" fmla="*/ 0 w 10280162"/>
              <a:gd name="connsiteY0" fmla="*/ 882488 h 882488"/>
              <a:gd name="connsiteX1" fmla="*/ 10280162 w 10280162"/>
              <a:gd name="connsiteY1" fmla="*/ 0 h 882488"/>
              <a:gd name="connsiteX0" fmla="*/ 0 w 10280162"/>
              <a:gd name="connsiteY0" fmla="*/ 882488 h 882488"/>
              <a:gd name="connsiteX1" fmla="*/ 10280162 w 10280162"/>
              <a:gd name="connsiteY1" fmla="*/ 0 h 882488"/>
              <a:gd name="connsiteX2" fmla="*/ 103188 w 10280162"/>
              <a:gd name="connsiteY2" fmla="*/ 882488 h 882488"/>
              <a:gd name="connsiteX0" fmla="*/ 0 w 10280162"/>
              <a:gd name="connsiteY0" fmla="*/ 882488 h 1103555"/>
              <a:gd name="connsiteX1" fmla="*/ 10280162 w 10280162"/>
              <a:gd name="connsiteY1" fmla="*/ 0 h 1103555"/>
              <a:gd name="connsiteX2" fmla="*/ 103188 w 10280162"/>
              <a:gd name="connsiteY2" fmla="*/ 882488 h 1103555"/>
              <a:gd name="connsiteX3" fmla="*/ 103188 w 10280162"/>
              <a:gd name="connsiteY3" fmla="*/ 1103555 h 1103555"/>
              <a:gd name="connsiteX0" fmla="*/ 0 w 10280162"/>
              <a:gd name="connsiteY0" fmla="*/ 882488 h 1123652"/>
              <a:gd name="connsiteX1" fmla="*/ 10280162 w 10280162"/>
              <a:gd name="connsiteY1" fmla="*/ 0 h 1123652"/>
              <a:gd name="connsiteX2" fmla="*/ 103188 w 10280162"/>
              <a:gd name="connsiteY2" fmla="*/ 882488 h 1123652"/>
              <a:gd name="connsiteX3" fmla="*/ 103188 w 10280162"/>
              <a:gd name="connsiteY3" fmla="*/ 1103555 h 1123652"/>
              <a:gd name="connsiteX4" fmla="*/ 182563 w 10280162"/>
              <a:gd name="connsiteY4" fmla="*/ 1123652 h 1123652"/>
              <a:gd name="connsiteX0" fmla="*/ 0 w 10280162"/>
              <a:gd name="connsiteY0" fmla="*/ 882488 h 1143749"/>
              <a:gd name="connsiteX1" fmla="*/ 10280162 w 10280162"/>
              <a:gd name="connsiteY1" fmla="*/ 0 h 1143749"/>
              <a:gd name="connsiteX2" fmla="*/ 103188 w 10280162"/>
              <a:gd name="connsiteY2" fmla="*/ 882488 h 1143749"/>
              <a:gd name="connsiteX3" fmla="*/ 103188 w 10280162"/>
              <a:gd name="connsiteY3" fmla="*/ 1103555 h 1143749"/>
              <a:gd name="connsiteX4" fmla="*/ 182563 w 10280162"/>
              <a:gd name="connsiteY4" fmla="*/ 1123652 h 1143749"/>
              <a:gd name="connsiteX5" fmla="*/ 103188 w 10280162"/>
              <a:gd name="connsiteY5" fmla="*/ 1143749 h 1143749"/>
              <a:gd name="connsiteX0" fmla="*/ 0 w 10280162"/>
              <a:gd name="connsiteY0" fmla="*/ 882488 h 1364816"/>
              <a:gd name="connsiteX1" fmla="*/ 10280162 w 10280162"/>
              <a:gd name="connsiteY1" fmla="*/ 0 h 1364816"/>
              <a:gd name="connsiteX2" fmla="*/ 103188 w 10280162"/>
              <a:gd name="connsiteY2" fmla="*/ 882488 h 1364816"/>
              <a:gd name="connsiteX3" fmla="*/ 103188 w 10280162"/>
              <a:gd name="connsiteY3" fmla="*/ 1103555 h 1364816"/>
              <a:gd name="connsiteX4" fmla="*/ 182563 w 10280162"/>
              <a:gd name="connsiteY4" fmla="*/ 1123652 h 1364816"/>
              <a:gd name="connsiteX5" fmla="*/ 103188 w 10280162"/>
              <a:gd name="connsiteY5" fmla="*/ 1143749 h 1364816"/>
              <a:gd name="connsiteX6" fmla="*/ 103188 w 10280162"/>
              <a:gd name="connsiteY6" fmla="*/ 1364816 h 1364816"/>
              <a:gd name="connsiteX0" fmla="*/ 0 w 10280162"/>
              <a:gd name="connsiteY0" fmla="*/ 882488 h 1364816"/>
              <a:gd name="connsiteX1" fmla="*/ 10280162 w 10280162"/>
              <a:gd name="connsiteY1" fmla="*/ 0 h 1364816"/>
              <a:gd name="connsiteX2" fmla="*/ 103188 w 10280162"/>
              <a:gd name="connsiteY2" fmla="*/ 882488 h 1364816"/>
              <a:gd name="connsiteX3" fmla="*/ 103188 w 10280162"/>
              <a:gd name="connsiteY3" fmla="*/ 1103555 h 1364816"/>
              <a:gd name="connsiteX4" fmla="*/ 182563 w 10280162"/>
              <a:gd name="connsiteY4" fmla="*/ 1123652 h 1364816"/>
              <a:gd name="connsiteX5" fmla="*/ 103188 w 10280162"/>
              <a:gd name="connsiteY5" fmla="*/ 1143749 h 1364816"/>
              <a:gd name="connsiteX6" fmla="*/ 103188 w 10280162"/>
              <a:gd name="connsiteY6" fmla="*/ 1364816 h 1364816"/>
              <a:gd name="connsiteX7" fmla="*/ 0 w 10280162"/>
              <a:gd name="connsiteY7" fmla="*/ 1364815 h 1364816"/>
              <a:gd name="connsiteX0" fmla="*/ 0 w 10280162"/>
              <a:gd name="connsiteY0" fmla="*/ 882488 h 1364816"/>
              <a:gd name="connsiteX1" fmla="*/ 10280162 w 10280162"/>
              <a:gd name="connsiteY1" fmla="*/ 0 h 1364816"/>
              <a:gd name="connsiteX2" fmla="*/ 103188 w 10280162"/>
              <a:gd name="connsiteY2" fmla="*/ 882488 h 1364816"/>
              <a:gd name="connsiteX3" fmla="*/ 103188 w 10280162"/>
              <a:gd name="connsiteY3" fmla="*/ 1103555 h 1364816"/>
              <a:gd name="connsiteX4" fmla="*/ 182563 w 10280162"/>
              <a:gd name="connsiteY4" fmla="*/ 1123652 h 1364816"/>
              <a:gd name="connsiteX5" fmla="*/ 103188 w 10280162"/>
              <a:gd name="connsiteY5" fmla="*/ 1143749 h 1364816"/>
              <a:gd name="connsiteX6" fmla="*/ 103188 w 10280162"/>
              <a:gd name="connsiteY6" fmla="*/ 1364816 h 1364816"/>
              <a:gd name="connsiteX7" fmla="*/ 0 w 10280162"/>
              <a:gd name="connsiteY7" fmla="*/ 1364815 h 1364816"/>
              <a:gd name="connsiteX0" fmla="*/ 0 w 182563"/>
              <a:gd name="connsiteY0" fmla="*/ 0 h 482328"/>
              <a:gd name="connsiteX1" fmla="*/ 103188 w 182563"/>
              <a:gd name="connsiteY1" fmla="*/ 0 h 482328"/>
              <a:gd name="connsiteX2" fmla="*/ 103188 w 182563"/>
              <a:gd name="connsiteY2" fmla="*/ 0 h 482328"/>
              <a:gd name="connsiteX3" fmla="*/ 103188 w 182563"/>
              <a:gd name="connsiteY3" fmla="*/ 221067 h 482328"/>
              <a:gd name="connsiteX4" fmla="*/ 182563 w 182563"/>
              <a:gd name="connsiteY4" fmla="*/ 241164 h 482328"/>
              <a:gd name="connsiteX5" fmla="*/ 103188 w 182563"/>
              <a:gd name="connsiteY5" fmla="*/ 261261 h 482328"/>
              <a:gd name="connsiteX6" fmla="*/ 103188 w 182563"/>
              <a:gd name="connsiteY6" fmla="*/ 482328 h 482328"/>
              <a:gd name="connsiteX7" fmla="*/ 0 w 182563"/>
              <a:gd name="connsiteY7" fmla="*/ 482327 h 482328"/>
              <a:gd name="connsiteX0" fmla="*/ 0 w 182563"/>
              <a:gd name="connsiteY0" fmla="*/ 0 h 482328"/>
              <a:gd name="connsiteX1" fmla="*/ 103188 w 182563"/>
              <a:gd name="connsiteY1" fmla="*/ 0 h 482328"/>
              <a:gd name="connsiteX2" fmla="*/ 103189 w 182563"/>
              <a:gd name="connsiteY2" fmla="*/ 221067 h 482328"/>
              <a:gd name="connsiteX3" fmla="*/ 103188 w 182563"/>
              <a:gd name="connsiteY3" fmla="*/ 221067 h 482328"/>
              <a:gd name="connsiteX4" fmla="*/ 182563 w 182563"/>
              <a:gd name="connsiteY4" fmla="*/ 241164 h 482328"/>
              <a:gd name="connsiteX5" fmla="*/ 103188 w 182563"/>
              <a:gd name="connsiteY5" fmla="*/ 261261 h 482328"/>
              <a:gd name="connsiteX6" fmla="*/ 103188 w 182563"/>
              <a:gd name="connsiteY6" fmla="*/ 482328 h 482328"/>
              <a:gd name="connsiteX7" fmla="*/ 0 w 182563"/>
              <a:gd name="connsiteY7" fmla="*/ 482327 h 482328"/>
              <a:gd name="connsiteX0" fmla="*/ 0 w 182564"/>
              <a:gd name="connsiteY0" fmla="*/ 0 h 482328"/>
              <a:gd name="connsiteX1" fmla="*/ 103188 w 182564"/>
              <a:gd name="connsiteY1" fmla="*/ 0 h 482328"/>
              <a:gd name="connsiteX2" fmla="*/ 103189 w 182564"/>
              <a:gd name="connsiteY2" fmla="*/ 221067 h 482328"/>
              <a:gd name="connsiteX3" fmla="*/ 182564 w 182564"/>
              <a:gd name="connsiteY3" fmla="*/ 241164 h 482328"/>
              <a:gd name="connsiteX4" fmla="*/ 182563 w 182564"/>
              <a:gd name="connsiteY4" fmla="*/ 241164 h 482328"/>
              <a:gd name="connsiteX5" fmla="*/ 103188 w 182564"/>
              <a:gd name="connsiteY5" fmla="*/ 261261 h 482328"/>
              <a:gd name="connsiteX6" fmla="*/ 103188 w 182564"/>
              <a:gd name="connsiteY6" fmla="*/ 482328 h 482328"/>
              <a:gd name="connsiteX7" fmla="*/ 0 w 182564"/>
              <a:gd name="connsiteY7" fmla="*/ 482327 h 482328"/>
              <a:gd name="connsiteX0" fmla="*/ 0 w 182564"/>
              <a:gd name="connsiteY0" fmla="*/ 0 h 482328"/>
              <a:gd name="connsiteX1" fmla="*/ 103188 w 182564"/>
              <a:gd name="connsiteY1" fmla="*/ 0 h 482328"/>
              <a:gd name="connsiteX2" fmla="*/ 103189 w 182564"/>
              <a:gd name="connsiteY2" fmla="*/ 221067 h 482328"/>
              <a:gd name="connsiteX3" fmla="*/ 182564 w 182564"/>
              <a:gd name="connsiteY3" fmla="*/ 241164 h 482328"/>
              <a:gd name="connsiteX4" fmla="*/ 103188 w 182564"/>
              <a:gd name="connsiteY4" fmla="*/ 261261 h 482328"/>
              <a:gd name="connsiteX5" fmla="*/ 103188 w 182564"/>
              <a:gd name="connsiteY5" fmla="*/ 261261 h 482328"/>
              <a:gd name="connsiteX6" fmla="*/ 103188 w 182564"/>
              <a:gd name="connsiteY6" fmla="*/ 482328 h 482328"/>
              <a:gd name="connsiteX7" fmla="*/ 0 w 182564"/>
              <a:gd name="connsiteY7" fmla="*/ 482327 h 482328"/>
              <a:gd name="connsiteX0" fmla="*/ 0 w 182564"/>
              <a:gd name="connsiteY0" fmla="*/ 0 h 482328"/>
              <a:gd name="connsiteX1" fmla="*/ 103188 w 182564"/>
              <a:gd name="connsiteY1" fmla="*/ 0 h 482328"/>
              <a:gd name="connsiteX2" fmla="*/ 103189 w 182564"/>
              <a:gd name="connsiteY2" fmla="*/ 221067 h 482328"/>
              <a:gd name="connsiteX3" fmla="*/ 182564 w 182564"/>
              <a:gd name="connsiteY3" fmla="*/ 241164 h 482328"/>
              <a:gd name="connsiteX4" fmla="*/ 103188 w 182564"/>
              <a:gd name="connsiteY4" fmla="*/ 261261 h 482328"/>
              <a:gd name="connsiteX5" fmla="*/ 103188 w 182564"/>
              <a:gd name="connsiteY5" fmla="*/ 482327 h 482328"/>
              <a:gd name="connsiteX6" fmla="*/ 103188 w 182564"/>
              <a:gd name="connsiteY6" fmla="*/ 482328 h 482328"/>
              <a:gd name="connsiteX7" fmla="*/ 0 w 182564"/>
              <a:gd name="connsiteY7" fmla="*/ 482327 h 482328"/>
              <a:gd name="connsiteX0" fmla="*/ 0 w 182564"/>
              <a:gd name="connsiteY0" fmla="*/ 0 h 482327"/>
              <a:gd name="connsiteX1" fmla="*/ 103188 w 182564"/>
              <a:gd name="connsiteY1" fmla="*/ 0 h 482327"/>
              <a:gd name="connsiteX2" fmla="*/ 103189 w 182564"/>
              <a:gd name="connsiteY2" fmla="*/ 221067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82564"/>
              <a:gd name="connsiteY0" fmla="*/ 0 h 482327"/>
              <a:gd name="connsiteX1" fmla="*/ 103188 w 182564"/>
              <a:gd name="connsiteY1" fmla="*/ 0 h 482327"/>
              <a:gd name="connsiteX2" fmla="*/ 103189 w 182564"/>
              <a:gd name="connsiteY2" fmla="*/ 221067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82564"/>
              <a:gd name="connsiteY0" fmla="*/ 0 h 482327"/>
              <a:gd name="connsiteX1" fmla="*/ 26980 w 182564"/>
              <a:gd name="connsiteY1" fmla="*/ 0 h 482327"/>
              <a:gd name="connsiteX2" fmla="*/ 103189 w 182564"/>
              <a:gd name="connsiteY2" fmla="*/ 221067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82564"/>
              <a:gd name="connsiteY0" fmla="*/ 0 h 482327"/>
              <a:gd name="connsiteX1" fmla="*/ 26980 w 182564"/>
              <a:gd name="connsiteY1" fmla="*/ 0 h 482327"/>
              <a:gd name="connsiteX2" fmla="*/ 26980 w 182564"/>
              <a:gd name="connsiteY2" fmla="*/ 236084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03188"/>
              <a:gd name="connsiteY0" fmla="*/ 0 h 482327"/>
              <a:gd name="connsiteX1" fmla="*/ 26980 w 103188"/>
              <a:gd name="connsiteY1" fmla="*/ 0 h 482327"/>
              <a:gd name="connsiteX2" fmla="*/ 26980 w 103188"/>
              <a:gd name="connsiteY2" fmla="*/ 236084 h 482327"/>
              <a:gd name="connsiteX3" fmla="*/ 47734 w 103188"/>
              <a:gd name="connsiteY3" fmla="*/ 241163 h 482327"/>
              <a:gd name="connsiteX4" fmla="*/ 103188 w 103188"/>
              <a:gd name="connsiteY4" fmla="*/ 261261 h 482327"/>
              <a:gd name="connsiteX5" fmla="*/ 103188 w 103188"/>
              <a:gd name="connsiteY5" fmla="*/ 482327 h 482327"/>
              <a:gd name="connsiteX6" fmla="*/ 0 w 103188"/>
              <a:gd name="connsiteY6" fmla="*/ 482327 h 482327"/>
              <a:gd name="connsiteX7" fmla="*/ 0 w 103188"/>
              <a:gd name="connsiteY7" fmla="*/ 482327 h 482327"/>
              <a:gd name="connsiteX0" fmla="*/ 0 w 103188"/>
              <a:gd name="connsiteY0" fmla="*/ 0 h 482327"/>
              <a:gd name="connsiteX1" fmla="*/ 26980 w 103188"/>
              <a:gd name="connsiteY1" fmla="*/ 0 h 482327"/>
              <a:gd name="connsiteX2" fmla="*/ 26980 w 103188"/>
              <a:gd name="connsiteY2" fmla="*/ 236084 h 482327"/>
              <a:gd name="connsiteX3" fmla="*/ 47734 w 103188"/>
              <a:gd name="connsiteY3" fmla="*/ 241163 h 482327"/>
              <a:gd name="connsiteX4" fmla="*/ 26980 w 103188"/>
              <a:gd name="connsiteY4" fmla="*/ 246243 h 482327"/>
              <a:gd name="connsiteX5" fmla="*/ 103188 w 103188"/>
              <a:gd name="connsiteY5" fmla="*/ 482327 h 482327"/>
              <a:gd name="connsiteX6" fmla="*/ 0 w 103188"/>
              <a:gd name="connsiteY6" fmla="*/ 482327 h 482327"/>
              <a:gd name="connsiteX7" fmla="*/ 0 w 103188"/>
              <a:gd name="connsiteY7"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26980 w 47734"/>
              <a:gd name="connsiteY5" fmla="*/ 482327 h 482327"/>
              <a:gd name="connsiteX6" fmla="*/ 0 w 47734"/>
              <a:gd name="connsiteY6" fmla="*/ 482327 h 482327"/>
              <a:gd name="connsiteX7" fmla="*/ 0 w 47734"/>
              <a:gd name="connsiteY7"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26980 w 47734"/>
              <a:gd name="connsiteY5" fmla="*/ 482327 h 482327"/>
              <a:gd name="connsiteX6" fmla="*/ 0 w 47734"/>
              <a:gd name="connsiteY6" fmla="*/ 482327 h 482327"/>
              <a:gd name="connsiteX7" fmla="*/ 0 w 47734"/>
              <a:gd name="connsiteY7"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26980 w 47734"/>
              <a:gd name="connsiteY5" fmla="*/ 482327 h 482327"/>
              <a:gd name="connsiteX6" fmla="*/ 0 w 47734"/>
              <a:gd name="connsiteY6"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0 w 47734"/>
              <a:gd name="connsiteY5"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0 w 47734"/>
              <a:gd name="connsiteY4" fmla="*/ 482327 h 482327"/>
              <a:gd name="connsiteX0" fmla="*/ 0 w 26980"/>
              <a:gd name="connsiteY0" fmla="*/ 0 h 482327"/>
              <a:gd name="connsiteX1" fmla="*/ 26980 w 26980"/>
              <a:gd name="connsiteY1" fmla="*/ 0 h 482327"/>
              <a:gd name="connsiteX2" fmla="*/ 26980 w 26980"/>
              <a:gd name="connsiteY2" fmla="*/ 236084 h 482327"/>
              <a:gd name="connsiteX3" fmla="*/ 0 w 26980"/>
              <a:gd name="connsiteY3" fmla="*/ 482327 h 482327"/>
              <a:gd name="connsiteX0" fmla="*/ 0 w 26980"/>
              <a:gd name="connsiteY0" fmla="*/ 0 h 482327"/>
              <a:gd name="connsiteX1" fmla="*/ 26980 w 26980"/>
              <a:gd name="connsiteY1" fmla="*/ 0 h 482327"/>
              <a:gd name="connsiteX2" fmla="*/ 0 w 26980"/>
              <a:gd name="connsiteY2" fmla="*/ 482327 h 482327"/>
              <a:gd name="connsiteX0" fmla="*/ 0 w 0"/>
              <a:gd name="connsiteY0" fmla="*/ 0 h 482327"/>
              <a:gd name="connsiteX1" fmla="*/ 0 w 0"/>
              <a:gd name="connsiteY1" fmla="*/ 482327 h 482327"/>
              <a:gd name="connsiteX0" fmla="*/ 0 w 10280162"/>
              <a:gd name="connsiteY0" fmla="*/ 947821 h 947821"/>
              <a:gd name="connsiteX1" fmla="*/ 10280162 w 10280162"/>
              <a:gd name="connsiteY1" fmla="*/ 0 h 947821"/>
              <a:gd name="connsiteX0" fmla="*/ 0 w 10280162"/>
              <a:gd name="connsiteY0" fmla="*/ 947821 h 947821"/>
              <a:gd name="connsiteX1" fmla="*/ 10280162 w 10280162"/>
              <a:gd name="connsiteY1" fmla="*/ 0 h 947821"/>
              <a:gd name="connsiteX2" fmla="*/ 103188 w 10280162"/>
              <a:gd name="connsiteY2" fmla="*/ 947821 h 947821"/>
              <a:gd name="connsiteX0" fmla="*/ 0 w 10280162"/>
              <a:gd name="connsiteY0" fmla="*/ 947821 h 1064429"/>
              <a:gd name="connsiteX1" fmla="*/ 10280162 w 10280162"/>
              <a:gd name="connsiteY1" fmla="*/ 0 h 1064429"/>
              <a:gd name="connsiteX2" fmla="*/ 103188 w 10280162"/>
              <a:gd name="connsiteY2" fmla="*/ 947821 h 1064429"/>
              <a:gd name="connsiteX3" fmla="*/ 103188 w 10280162"/>
              <a:gd name="connsiteY3" fmla="*/ 1064429 h 1064429"/>
              <a:gd name="connsiteX0" fmla="*/ 0 w 10280162"/>
              <a:gd name="connsiteY0" fmla="*/ 947821 h 1075030"/>
              <a:gd name="connsiteX1" fmla="*/ 10280162 w 10280162"/>
              <a:gd name="connsiteY1" fmla="*/ 0 h 1075030"/>
              <a:gd name="connsiteX2" fmla="*/ 103188 w 10280162"/>
              <a:gd name="connsiteY2" fmla="*/ 947821 h 1075030"/>
              <a:gd name="connsiteX3" fmla="*/ 103188 w 10280162"/>
              <a:gd name="connsiteY3" fmla="*/ 1064429 h 1075030"/>
              <a:gd name="connsiteX4" fmla="*/ 182563 w 10280162"/>
              <a:gd name="connsiteY4" fmla="*/ 1075030 h 1075030"/>
              <a:gd name="connsiteX0" fmla="*/ 0 w 10280162"/>
              <a:gd name="connsiteY0" fmla="*/ 947821 h 1085631"/>
              <a:gd name="connsiteX1" fmla="*/ 10280162 w 10280162"/>
              <a:gd name="connsiteY1" fmla="*/ 0 h 1085631"/>
              <a:gd name="connsiteX2" fmla="*/ 103188 w 10280162"/>
              <a:gd name="connsiteY2" fmla="*/ 947821 h 1085631"/>
              <a:gd name="connsiteX3" fmla="*/ 103188 w 10280162"/>
              <a:gd name="connsiteY3" fmla="*/ 1064429 h 1085631"/>
              <a:gd name="connsiteX4" fmla="*/ 182563 w 10280162"/>
              <a:gd name="connsiteY4" fmla="*/ 1075030 h 1085631"/>
              <a:gd name="connsiteX5" fmla="*/ 103188 w 10280162"/>
              <a:gd name="connsiteY5" fmla="*/ 1085631 h 1085631"/>
              <a:gd name="connsiteX0" fmla="*/ 0 w 10280162"/>
              <a:gd name="connsiteY0" fmla="*/ 947821 h 1202239"/>
              <a:gd name="connsiteX1" fmla="*/ 10280162 w 10280162"/>
              <a:gd name="connsiteY1" fmla="*/ 0 h 1202239"/>
              <a:gd name="connsiteX2" fmla="*/ 103188 w 10280162"/>
              <a:gd name="connsiteY2" fmla="*/ 947821 h 1202239"/>
              <a:gd name="connsiteX3" fmla="*/ 103188 w 10280162"/>
              <a:gd name="connsiteY3" fmla="*/ 1064429 h 1202239"/>
              <a:gd name="connsiteX4" fmla="*/ 182563 w 10280162"/>
              <a:gd name="connsiteY4" fmla="*/ 1075030 h 1202239"/>
              <a:gd name="connsiteX5" fmla="*/ 103188 w 10280162"/>
              <a:gd name="connsiteY5" fmla="*/ 1085631 h 1202239"/>
              <a:gd name="connsiteX6" fmla="*/ 103188 w 10280162"/>
              <a:gd name="connsiteY6" fmla="*/ 1202239 h 1202239"/>
              <a:gd name="connsiteX0" fmla="*/ 0 w 10280162"/>
              <a:gd name="connsiteY0" fmla="*/ 947821 h 1202239"/>
              <a:gd name="connsiteX1" fmla="*/ 10280162 w 10280162"/>
              <a:gd name="connsiteY1" fmla="*/ 0 h 1202239"/>
              <a:gd name="connsiteX2" fmla="*/ 103188 w 10280162"/>
              <a:gd name="connsiteY2" fmla="*/ 947821 h 1202239"/>
              <a:gd name="connsiteX3" fmla="*/ 103188 w 10280162"/>
              <a:gd name="connsiteY3" fmla="*/ 1064429 h 1202239"/>
              <a:gd name="connsiteX4" fmla="*/ 182563 w 10280162"/>
              <a:gd name="connsiteY4" fmla="*/ 1075030 h 1202239"/>
              <a:gd name="connsiteX5" fmla="*/ 103188 w 10280162"/>
              <a:gd name="connsiteY5" fmla="*/ 1085631 h 1202239"/>
              <a:gd name="connsiteX6" fmla="*/ 103188 w 10280162"/>
              <a:gd name="connsiteY6" fmla="*/ 1202239 h 1202239"/>
              <a:gd name="connsiteX7" fmla="*/ 0 w 10280162"/>
              <a:gd name="connsiteY7" fmla="*/ 1202239 h 1202239"/>
              <a:gd name="connsiteX0" fmla="*/ 0 w 10280162"/>
              <a:gd name="connsiteY0" fmla="*/ 947821 h 1202239"/>
              <a:gd name="connsiteX1" fmla="*/ 10280162 w 10280162"/>
              <a:gd name="connsiteY1" fmla="*/ 0 h 1202239"/>
              <a:gd name="connsiteX2" fmla="*/ 103188 w 10280162"/>
              <a:gd name="connsiteY2" fmla="*/ 947821 h 1202239"/>
              <a:gd name="connsiteX3" fmla="*/ 103188 w 10280162"/>
              <a:gd name="connsiteY3" fmla="*/ 1064429 h 1202239"/>
              <a:gd name="connsiteX4" fmla="*/ 182563 w 10280162"/>
              <a:gd name="connsiteY4" fmla="*/ 1075030 h 1202239"/>
              <a:gd name="connsiteX5" fmla="*/ 103188 w 10280162"/>
              <a:gd name="connsiteY5" fmla="*/ 1085631 h 1202239"/>
              <a:gd name="connsiteX6" fmla="*/ 103188 w 10280162"/>
              <a:gd name="connsiteY6" fmla="*/ 1202239 h 1202239"/>
              <a:gd name="connsiteX7" fmla="*/ 0 w 10280162"/>
              <a:gd name="connsiteY7" fmla="*/ 1202239 h 1202239"/>
              <a:gd name="connsiteX0" fmla="*/ 0 w 182563"/>
              <a:gd name="connsiteY0" fmla="*/ 0 h 254418"/>
              <a:gd name="connsiteX1" fmla="*/ 103188 w 182563"/>
              <a:gd name="connsiteY1" fmla="*/ 0 h 254418"/>
              <a:gd name="connsiteX2" fmla="*/ 103188 w 182563"/>
              <a:gd name="connsiteY2" fmla="*/ 0 h 254418"/>
              <a:gd name="connsiteX3" fmla="*/ 103188 w 182563"/>
              <a:gd name="connsiteY3" fmla="*/ 116608 h 254418"/>
              <a:gd name="connsiteX4" fmla="*/ 182563 w 182563"/>
              <a:gd name="connsiteY4" fmla="*/ 127209 h 254418"/>
              <a:gd name="connsiteX5" fmla="*/ 103188 w 182563"/>
              <a:gd name="connsiteY5" fmla="*/ 137810 h 254418"/>
              <a:gd name="connsiteX6" fmla="*/ 103188 w 182563"/>
              <a:gd name="connsiteY6" fmla="*/ 254418 h 254418"/>
              <a:gd name="connsiteX7" fmla="*/ 0 w 182563"/>
              <a:gd name="connsiteY7" fmla="*/ 254418 h 254418"/>
              <a:gd name="connsiteX0" fmla="*/ 0 w 182563"/>
              <a:gd name="connsiteY0" fmla="*/ 0 h 254418"/>
              <a:gd name="connsiteX1" fmla="*/ 103188 w 182563"/>
              <a:gd name="connsiteY1" fmla="*/ 0 h 254418"/>
              <a:gd name="connsiteX2" fmla="*/ 103189 w 182563"/>
              <a:gd name="connsiteY2" fmla="*/ 116608 h 254418"/>
              <a:gd name="connsiteX3" fmla="*/ 103188 w 182563"/>
              <a:gd name="connsiteY3" fmla="*/ 116608 h 254418"/>
              <a:gd name="connsiteX4" fmla="*/ 182563 w 182563"/>
              <a:gd name="connsiteY4" fmla="*/ 127209 h 254418"/>
              <a:gd name="connsiteX5" fmla="*/ 103188 w 182563"/>
              <a:gd name="connsiteY5" fmla="*/ 137810 h 254418"/>
              <a:gd name="connsiteX6" fmla="*/ 103188 w 182563"/>
              <a:gd name="connsiteY6" fmla="*/ 254418 h 254418"/>
              <a:gd name="connsiteX7" fmla="*/ 0 w 182563"/>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82563 w 182564"/>
              <a:gd name="connsiteY4" fmla="*/ 127209 h 254418"/>
              <a:gd name="connsiteX5" fmla="*/ 103188 w 182564"/>
              <a:gd name="connsiteY5" fmla="*/ 137810 h 254418"/>
              <a:gd name="connsiteX6" fmla="*/ 103188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137810 h 254418"/>
              <a:gd name="connsiteX6" fmla="*/ 103188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103188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82564"/>
              <a:gd name="connsiteY0" fmla="*/ 0 h 254418"/>
              <a:gd name="connsiteX1" fmla="*/ 53960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82564"/>
              <a:gd name="connsiteY0" fmla="*/ 0 h 254418"/>
              <a:gd name="connsiteX1" fmla="*/ 53960 w 182564"/>
              <a:gd name="connsiteY1" fmla="*/ 0 h 254418"/>
              <a:gd name="connsiteX2" fmla="*/ 53960 w 182564"/>
              <a:gd name="connsiteY2" fmla="*/ 121850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03188"/>
              <a:gd name="connsiteY0" fmla="*/ 0 h 254418"/>
              <a:gd name="connsiteX1" fmla="*/ 53960 w 103188"/>
              <a:gd name="connsiteY1" fmla="*/ 0 h 254418"/>
              <a:gd name="connsiteX2" fmla="*/ 53960 w 103188"/>
              <a:gd name="connsiteY2" fmla="*/ 121850 h 254418"/>
              <a:gd name="connsiteX3" fmla="*/ 95468 w 103188"/>
              <a:gd name="connsiteY3" fmla="*/ 127209 h 254418"/>
              <a:gd name="connsiteX4" fmla="*/ 103188 w 103188"/>
              <a:gd name="connsiteY4" fmla="*/ 137809 h 254418"/>
              <a:gd name="connsiteX5" fmla="*/ 103188 w 103188"/>
              <a:gd name="connsiteY5" fmla="*/ 254418 h 254418"/>
              <a:gd name="connsiteX6" fmla="*/ 0 w 103188"/>
              <a:gd name="connsiteY6" fmla="*/ 254418 h 254418"/>
              <a:gd name="connsiteX7" fmla="*/ 0 w 103188"/>
              <a:gd name="connsiteY7" fmla="*/ 254418 h 254418"/>
              <a:gd name="connsiteX0" fmla="*/ 0 w 103188"/>
              <a:gd name="connsiteY0" fmla="*/ 0 h 254418"/>
              <a:gd name="connsiteX1" fmla="*/ 53960 w 103188"/>
              <a:gd name="connsiteY1" fmla="*/ 0 h 254418"/>
              <a:gd name="connsiteX2" fmla="*/ 53960 w 103188"/>
              <a:gd name="connsiteY2" fmla="*/ 121850 h 254418"/>
              <a:gd name="connsiteX3" fmla="*/ 95468 w 103188"/>
              <a:gd name="connsiteY3" fmla="*/ 127209 h 254418"/>
              <a:gd name="connsiteX4" fmla="*/ 53960 w 103188"/>
              <a:gd name="connsiteY4" fmla="*/ 132568 h 254418"/>
              <a:gd name="connsiteX5" fmla="*/ 103188 w 103188"/>
              <a:gd name="connsiteY5" fmla="*/ 254418 h 254418"/>
              <a:gd name="connsiteX6" fmla="*/ 0 w 103188"/>
              <a:gd name="connsiteY6" fmla="*/ 254418 h 254418"/>
              <a:gd name="connsiteX7" fmla="*/ 0 w 103188"/>
              <a:gd name="connsiteY7"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53960 w 95468"/>
              <a:gd name="connsiteY5" fmla="*/ 254418 h 254418"/>
              <a:gd name="connsiteX6" fmla="*/ 0 w 95468"/>
              <a:gd name="connsiteY6" fmla="*/ 254418 h 254418"/>
              <a:gd name="connsiteX7" fmla="*/ 0 w 95468"/>
              <a:gd name="connsiteY7"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53960 w 95468"/>
              <a:gd name="connsiteY5" fmla="*/ 254418 h 254418"/>
              <a:gd name="connsiteX6" fmla="*/ 0 w 95468"/>
              <a:gd name="connsiteY6" fmla="*/ 254418 h 254418"/>
              <a:gd name="connsiteX7" fmla="*/ 0 w 95468"/>
              <a:gd name="connsiteY7"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53960 w 95468"/>
              <a:gd name="connsiteY5" fmla="*/ 254418 h 254418"/>
              <a:gd name="connsiteX6" fmla="*/ 0 w 95468"/>
              <a:gd name="connsiteY6"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0 w 95468"/>
              <a:gd name="connsiteY5"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0 w 95468"/>
              <a:gd name="connsiteY4" fmla="*/ 254418 h 254418"/>
              <a:gd name="connsiteX0" fmla="*/ 0 w 53960"/>
              <a:gd name="connsiteY0" fmla="*/ 0 h 254418"/>
              <a:gd name="connsiteX1" fmla="*/ 53960 w 53960"/>
              <a:gd name="connsiteY1" fmla="*/ 0 h 254418"/>
              <a:gd name="connsiteX2" fmla="*/ 53960 w 53960"/>
              <a:gd name="connsiteY2" fmla="*/ 121850 h 254418"/>
              <a:gd name="connsiteX3" fmla="*/ 0 w 53960"/>
              <a:gd name="connsiteY3" fmla="*/ 254418 h 254418"/>
              <a:gd name="connsiteX0" fmla="*/ 0 w 53960"/>
              <a:gd name="connsiteY0" fmla="*/ 0 h 254418"/>
              <a:gd name="connsiteX1" fmla="*/ 53960 w 53960"/>
              <a:gd name="connsiteY1" fmla="*/ 0 h 254418"/>
              <a:gd name="connsiteX2" fmla="*/ 0 w 53960"/>
              <a:gd name="connsiteY2" fmla="*/ 254418 h 254418"/>
              <a:gd name="connsiteX0" fmla="*/ 0 w 0"/>
              <a:gd name="connsiteY0" fmla="*/ 0 h 254418"/>
              <a:gd name="connsiteX1" fmla="*/ 0 w 0"/>
              <a:gd name="connsiteY1" fmla="*/ 254418 h 254418"/>
              <a:gd name="connsiteX0" fmla="*/ 0 w 7942561"/>
              <a:gd name="connsiteY0" fmla="*/ 584311 h 584311"/>
              <a:gd name="connsiteX1" fmla="*/ 7942561 w 7942561"/>
              <a:gd name="connsiteY1" fmla="*/ 0 h 584311"/>
              <a:gd name="connsiteX0" fmla="*/ 0 w 7942561"/>
              <a:gd name="connsiteY0" fmla="*/ 584311 h 584311"/>
              <a:gd name="connsiteX1" fmla="*/ 7942561 w 7942561"/>
              <a:gd name="connsiteY1" fmla="*/ 0 h 584311"/>
              <a:gd name="connsiteX2" fmla="*/ 103189 w 7942561"/>
              <a:gd name="connsiteY2" fmla="*/ 584310 h 584311"/>
              <a:gd name="connsiteX0" fmla="*/ 0 w 7942561"/>
              <a:gd name="connsiteY0" fmla="*/ 584311 h 672824"/>
              <a:gd name="connsiteX1" fmla="*/ 7942561 w 7942561"/>
              <a:gd name="connsiteY1" fmla="*/ 0 h 672824"/>
              <a:gd name="connsiteX2" fmla="*/ 103189 w 7942561"/>
              <a:gd name="connsiteY2" fmla="*/ 584310 h 672824"/>
              <a:gd name="connsiteX3" fmla="*/ 103189 w 7942561"/>
              <a:gd name="connsiteY3" fmla="*/ 672824 h 672824"/>
              <a:gd name="connsiteX0" fmla="*/ 0 w 7942561"/>
              <a:gd name="connsiteY0" fmla="*/ 584311 h 680870"/>
              <a:gd name="connsiteX1" fmla="*/ 7942561 w 7942561"/>
              <a:gd name="connsiteY1" fmla="*/ 0 h 680870"/>
              <a:gd name="connsiteX2" fmla="*/ 103189 w 7942561"/>
              <a:gd name="connsiteY2" fmla="*/ 584310 h 680870"/>
              <a:gd name="connsiteX3" fmla="*/ 103189 w 7942561"/>
              <a:gd name="connsiteY3" fmla="*/ 672824 h 680870"/>
              <a:gd name="connsiteX4" fmla="*/ 182564 w 7942561"/>
              <a:gd name="connsiteY4" fmla="*/ 680870 h 680870"/>
              <a:gd name="connsiteX0" fmla="*/ 0 w 7942561"/>
              <a:gd name="connsiteY0" fmla="*/ 584311 h 688917"/>
              <a:gd name="connsiteX1" fmla="*/ 7942561 w 7942561"/>
              <a:gd name="connsiteY1" fmla="*/ 0 h 688917"/>
              <a:gd name="connsiteX2" fmla="*/ 103189 w 7942561"/>
              <a:gd name="connsiteY2" fmla="*/ 584310 h 688917"/>
              <a:gd name="connsiteX3" fmla="*/ 103189 w 7942561"/>
              <a:gd name="connsiteY3" fmla="*/ 672824 h 688917"/>
              <a:gd name="connsiteX4" fmla="*/ 182564 w 7942561"/>
              <a:gd name="connsiteY4" fmla="*/ 680870 h 688917"/>
              <a:gd name="connsiteX5" fmla="*/ 103189 w 7942561"/>
              <a:gd name="connsiteY5" fmla="*/ 688917 h 688917"/>
              <a:gd name="connsiteX0" fmla="*/ 0 w 7942561"/>
              <a:gd name="connsiteY0" fmla="*/ 584311 h 777430"/>
              <a:gd name="connsiteX1" fmla="*/ 7942561 w 7942561"/>
              <a:gd name="connsiteY1" fmla="*/ 0 h 777430"/>
              <a:gd name="connsiteX2" fmla="*/ 103189 w 7942561"/>
              <a:gd name="connsiteY2" fmla="*/ 584310 h 777430"/>
              <a:gd name="connsiteX3" fmla="*/ 103189 w 7942561"/>
              <a:gd name="connsiteY3" fmla="*/ 672824 h 777430"/>
              <a:gd name="connsiteX4" fmla="*/ 182564 w 7942561"/>
              <a:gd name="connsiteY4" fmla="*/ 680870 h 777430"/>
              <a:gd name="connsiteX5" fmla="*/ 103189 w 7942561"/>
              <a:gd name="connsiteY5" fmla="*/ 688917 h 777430"/>
              <a:gd name="connsiteX6" fmla="*/ 103189 w 7942561"/>
              <a:gd name="connsiteY6" fmla="*/ 777430 h 777430"/>
              <a:gd name="connsiteX0" fmla="*/ 0 w 7942561"/>
              <a:gd name="connsiteY0" fmla="*/ 584311 h 777430"/>
              <a:gd name="connsiteX1" fmla="*/ 7942561 w 7942561"/>
              <a:gd name="connsiteY1" fmla="*/ 0 h 777430"/>
              <a:gd name="connsiteX2" fmla="*/ 103189 w 7942561"/>
              <a:gd name="connsiteY2" fmla="*/ 584310 h 777430"/>
              <a:gd name="connsiteX3" fmla="*/ 103189 w 7942561"/>
              <a:gd name="connsiteY3" fmla="*/ 672824 h 777430"/>
              <a:gd name="connsiteX4" fmla="*/ 182564 w 7942561"/>
              <a:gd name="connsiteY4" fmla="*/ 680870 h 777430"/>
              <a:gd name="connsiteX5" fmla="*/ 103189 w 7942561"/>
              <a:gd name="connsiteY5" fmla="*/ 688917 h 777430"/>
              <a:gd name="connsiteX6" fmla="*/ 103189 w 7942561"/>
              <a:gd name="connsiteY6" fmla="*/ 777430 h 777430"/>
              <a:gd name="connsiteX7" fmla="*/ 1 w 7942561"/>
              <a:gd name="connsiteY7" fmla="*/ 777430 h 777430"/>
              <a:gd name="connsiteX0" fmla="*/ 0 w 7942560"/>
              <a:gd name="connsiteY0" fmla="*/ 584310 h 777430"/>
              <a:gd name="connsiteX1" fmla="*/ 7942560 w 7942560"/>
              <a:gd name="connsiteY1" fmla="*/ 0 h 777430"/>
              <a:gd name="connsiteX2" fmla="*/ 103188 w 7942560"/>
              <a:gd name="connsiteY2" fmla="*/ 584310 h 777430"/>
              <a:gd name="connsiteX3" fmla="*/ 103188 w 7942560"/>
              <a:gd name="connsiteY3" fmla="*/ 672824 h 777430"/>
              <a:gd name="connsiteX4" fmla="*/ 182563 w 7942560"/>
              <a:gd name="connsiteY4" fmla="*/ 680870 h 777430"/>
              <a:gd name="connsiteX5" fmla="*/ 103188 w 7942560"/>
              <a:gd name="connsiteY5" fmla="*/ 688917 h 777430"/>
              <a:gd name="connsiteX6" fmla="*/ 103188 w 7942560"/>
              <a:gd name="connsiteY6" fmla="*/ 777430 h 777430"/>
              <a:gd name="connsiteX7" fmla="*/ 0 w 7942560"/>
              <a:gd name="connsiteY7" fmla="*/ 777430 h 777430"/>
              <a:gd name="connsiteX0" fmla="*/ 0 w 182563"/>
              <a:gd name="connsiteY0" fmla="*/ 0 h 193120"/>
              <a:gd name="connsiteX1" fmla="*/ 103187 w 182563"/>
              <a:gd name="connsiteY1" fmla="*/ 0 h 193120"/>
              <a:gd name="connsiteX2" fmla="*/ 103188 w 182563"/>
              <a:gd name="connsiteY2" fmla="*/ 0 h 193120"/>
              <a:gd name="connsiteX3" fmla="*/ 103188 w 182563"/>
              <a:gd name="connsiteY3" fmla="*/ 88514 h 193120"/>
              <a:gd name="connsiteX4" fmla="*/ 182563 w 182563"/>
              <a:gd name="connsiteY4" fmla="*/ 96560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03188 w 182563"/>
              <a:gd name="connsiteY3" fmla="*/ 88514 h 193120"/>
              <a:gd name="connsiteX4" fmla="*/ 182563 w 182563"/>
              <a:gd name="connsiteY4" fmla="*/ 96560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82563 w 182563"/>
              <a:gd name="connsiteY4" fmla="*/ 96560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82563"/>
              <a:gd name="connsiteY0" fmla="*/ 0 h 193120"/>
              <a:gd name="connsiteX1" fmla="*/ 77650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82563"/>
              <a:gd name="connsiteY0" fmla="*/ 0 h 193120"/>
              <a:gd name="connsiteX1" fmla="*/ 77650 w 182563"/>
              <a:gd name="connsiteY1" fmla="*/ 0 h 193120"/>
              <a:gd name="connsiteX2" fmla="*/ 77650 w 182563"/>
              <a:gd name="connsiteY2" fmla="*/ 90707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103188 w 137383"/>
              <a:gd name="connsiteY4" fmla="*/ 104607 h 193120"/>
              <a:gd name="connsiteX5" fmla="*/ 103188 w 137383"/>
              <a:gd name="connsiteY5" fmla="*/ 193120 h 193120"/>
              <a:gd name="connsiteX6" fmla="*/ 0 w 137383"/>
              <a:gd name="connsiteY6" fmla="*/ 193120 h 193120"/>
              <a:gd name="connsiteX7" fmla="*/ 0 w 13738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77651 w 137383"/>
              <a:gd name="connsiteY4" fmla="*/ 102413 h 193120"/>
              <a:gd name="connsiteX5" fmla="*/ 103188 w 137383"/>
              <a:gd name="connsiteY5" fmla="*/ 193120 h 193120"/>
              <a:gd name="connsiteX6" fmla="*/ 0 w 137383"/>
              <a:gd name="connsiteY6" fmla="*/ 193120 h 193120"/>
              <a:gd name="connsiteX7" fmla="*/ 0 w 13738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77651 w 137383"/>
              <a:gd name="connsiteY4" fmla="*/ 102413 h 193120"/>
              <a:gd name="connsiteX5" fmla="*/ 77651 w 137383"/>
              <a:gd name="connsiteY5" fmla="*/ 193120 h 193120"/>
              <a:gd name="connsiteX6" fmla="*/ 0 w 137383"/>
              <a:gd name="connsiteY6" fmla="*/ 193120 h 193120"/>
              <a:gd name="connsiteX7" fmla="*/ 0 w 13738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77651 w 137383"/>
              <a:gd name="connsiteY4" fmla="*/ 102413 h 193120"/>
              <a:gd name="connsiteX5" fmla="*/ 77651 w 137383"/>
              <a:gd name="connsiteY5" fmla="*/ 193120 h 193120"/>
              <a:gd name="connsiteX6" fmla="*/ 1 w 137383"/>
              <a:gd name="connsiteY6" fmla="*/ 193120 h 193120"/>
              <a:gd name="connsiteX7" fmla="*/ 0 w 137383"/>
              <a:gd name="connsiteY7" fmla="*/ 193120 h 193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7383" h="193120">
                <a:moveTo>
                  <a:pt x="0" y="0"/>
                </a:moveTo>
                <a:lnTo>
                  <a:pt x="77650" y="0"/>
                </a:lnTo>
                <a:lnTo>
                  <a:pt x="77650" y="90707"/>
                </a:lnTo>
                <a:lnTo>
                  <a:pt x="137383" y="96560"/>
                </a:lnTo>
                <a:lnTo>
                  <a:pt x="77651" y="102413"/>
                </a:lnTo>
                <a:lnTo>
                  <a:pt x="77651" y="193120"/>
                </a:lnTo>
                <a:lnTo>
                  <a:pt x="1" y="193120"/>
                </a:lnTo>
                <a:lnTo>
                  <a:pt x="0" y="19312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673">
              <a:latin typeface="+mn-lt"/>
            </a:endParaRPr>
          </a:p>
        </p:txBody>
      </p:sp>
      <p:grpSp>
        <p:nvGrpSpPr>
          <p:cNvPr id="57" name="Flow" hidden="1"/>
          <p:cNvGrpSpPr/>
          <p:nvPr>
            <p:custDataLst>
              <p:tags r:id="rId9"/>
            </p:custDataLst>
          </p:nvPr>
        </p:nvGrpSpPr>
        <p:grpSpPr bwMode="gray">
          <a:xfrm>
            <a:off x="2372397" y="2520657"/>
            <a:ext cx="1456380" cy="579428"/>
            <a:chOff x="5905500" y="3124200"/>
            <a:chExt cx="1828800" cy="914400"/>
          </a:xfrm>
          <a:solidFill>
            <a:srgbClr val="337299"/>
          </a:solidFill>
        </p:grpSpPr>
        <p:sp>
          <p:nvSpPr>
            <p:cNvPr id="58" name="Freeform 74"/>
            <p:cNvSpPr/>
            <p:nvPr>
              <p:custDataLst>
                <p:tags r:id="rId15"/>
              </p:custDataLst>
            </p:nvPr>
          </p:nvSpPr>
          <p:spPr bwMode="gray">
            <a:xfrm>
              <a:off x="5905500" y="3124200"/>
              <a:ext cx="1828800" cy="914400"/>
            </a:xfrm>
            <a:custGeom>
              <a:avLst/>
              <a:gdLst>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800" h="914400">
                  <a:moveTo>
                    <a:pt x="0" y="0"/>
                  </a:moveTo>
                  <a:lnTo>
                    <a:pt x="1664208" y="0"/>
                  </a:lnTo>
                  <a:lnTo>
                    <a:pt x="1828800" y="457200"/>
                  </a:lnTo>
                  <a:lnTo>
                    <a:pt x="1664208" y="914400"/>
                  </a:lnTo>
                  <a:lnTo>
                    <a:pt x="0" y="914400"/>
                  </a:lnTo>
                  <a:lnTo>
                    <a:pt x="0" y="457200"/>
                  </a:lnTo>
                  <a:close/>
                </a:path>
              </a:pathLst>
            </a:custGeom>
            <a:grp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73" dirty="0" err="1">
                <a:solidFill>
                  <a:schemeClr val="tx1"/>
                </a:solidFill>
                <a:latin typeface="+mn-lt"/>
              </a:endParaRPr>
            </a:p>
          </p:txBody>
        </p:sp>
        <p:sp>
          <p:nvSpPr>
            <p:cNvPr id="59" name="TextBox 58"/>
            <p:cNvSpPr txBox="1"/>
            <p:nvPr>
              <p:custDataLst>
                <p:tags r:id="rId16"/>
              </p:custDataLst>
            </p:nvPr>
          </p:nvSpPr>
          <p:spPr bwMode="gray">
            <a:xfrm>
              <a:off x="5969000" y="3187700"/>
              <a:ext cx="1524000" cy="7874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defPPr>
                <a:defRPr lang="en-US"/>
              </a:defPPr>
              <a:lvl1pPr marL="0" lvl="0" indent="0" defTabSz="2085080" eaLnBrk="1" hangingPunct="1">
                <a:buClr>
                  <a:schemeClr val="tx2"/>
                </a:buClr>
                <a:defRPr lang="en-US" sz="2800" baseline="0" noProof="0" dirty="0" smtClean="0">
                  <a:latin typeface="+mn-lt"/>
                </a:defRPr>
              </a:lvl1pPr>
              <a:lvl2pPr marL="329184" lvl="1" indent="-329184" defTabSz="2085080" eaLnBrk="1" hangingPunct="1">
                <a:buClr>
                  <a:schemeClr val="tx1"/>
                </a:buClr>
                <a:buSzPct val="125000"/>
                <a:buFont typeface="Arial" panose="020B0604020202020204" pitchFamily="34" charset="0"/>
                <a:buChar char="•"/>
                <a:defRPr lang="en-US" sz="2800" baseline="0" noProof="0" dirty="0" smtClean="0">
                  <a:latin typeface="+mn-lt"/>
                </a:defRPr>
              </a:lvl2pPr>
              <a:lvl3pPr marL="658368" lvl="2" indent="-329184" defTabSz="2085080" eaLnBrk="1" hangingPunct="1">
                <a:buClr>
                  <a:schemeClr val="tx1"/>
                </a:buClr>
                <a:buSzPct val="120000"/>
                <a:buFont typeface="Arial" panose="020B0604020202020204" pitchFamily="34" charset="0"/>
                <a:buChar char="–"/>
                <a:defRPr lang="en-US" sz="2800" baseline="0" noProof="0" dirty="0" smtClean="0">
                  <a:latin typeface="+mn-lt"/>
                </a:defRPr>
              </a:lvl3pPr>
              <a:lvl4pPr marL="987552" lvl="3" indent="-329184" defTabSz="2085080" eaLnBrk="1" hangingPunct="1">
                <a:buClr>
                  <a:schemeClr val="tx1"/>
                </a:buClr>
                <a:buSzPct val="125000"/>
                <a:buFont typeface="BundesSans Regular" panose="020B0002030500000203" pitchFamily="34" charset="0"/>
                <a:buChar char="•"/>
                <a:defRPr lang="en-US" sz="2800" baseline="0" noProof="0" dirty="0" smtClean="0">
                  <a:latin typeface="+mn-lt"/>
                </a:defRPr>
              </a:lvl4pPr>
              <a:lvl5pPr marL="1316736" lvl="4" indent="-329184" defTabSz="2085080" eaLnBrk="1" hangingPunct="1">
                <a:buClr>
                  <a:schemeClr val="tx1"/>
                </a:buClr>
                <a:buSzPct val="120000"/>
                <a:buFont typeface="Arial" panose="020B0604020202020204" pitchFamily="34" charset="0"/>
                <a:buChar char="–"/>
                <a:defRPr lang="de-DE" sz="2800" baseline="0" noProof="0" dirty="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buClr>
                  <a:schemeClr val="bg1"/>
                </a:buClr>
              </a:pPr>
              <a:r>
                <a:rPr lang="en-US" sz="673" b="1" dirty="0">
                  <a:solidFill>
                    <a:schemeClr val="bg1"/>
                  </a:solidFill>
                </a:rPr>
                <a:t>Text</a:t>
              </a:r>
            </a:p>
          </p:txBody>
        </p:sp>
      </p:grpSp>
      <p:grpSp>
        <p:nvGrpSpPr>
          <p:cNvPr id="60" name="SplitFlow" hidden="1"/>
          <p:cNvGrpSpPr/>
          <p:nvPr>
            <p:custDataLst>
              <p:tags r:id="rId10"/>
            </p:custDataLst>
          </p:nvPr>
        </p:nvGrpSpPr>
        <p:grpSpPr bwMode="gray">
          <a:xfrm>
            <a:off x="3967982" y="2520657"/>
            <a:ext cx="1455495" cy="579428"/>
            <a:chOff x="114300" y="1269999"/>
            <a:chExt cx="1828800" cy="914400"/>
          </a:xfrm>
          <a:solidFill>
            <a:srgbClr val="337299"/>
          </a:solidFill>
        </p:grpSpPr>
        <p:sp>
          <p:nvSpPr>
            <p:cNvPr id="61" name="Freeform 82"/>
            <p:cNvSpPr/>
            <p:nvPr>
              <p:custDataLst>
                <p:tags r:id="rId11"/>
              </p:custDataLst>
            </p:nvPr>
          </p:nvSpPr>
          <p:spPr bwMode="gray">
            <a:xfrm>
              <a:off x="114300" y="1269999"/>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0" y="0"/>
                  </a:moveTo>
                  <a:lnTo>
                    <a:pt x="1664208" y="0"/>
                  </a:lnTo>
                  <a:lnTo>
                    <a:pt x="1828800" y="457200"/>
                  </a:lnTo>
                  <a:lnTo>
                    <a:pt x="0" y="457200"/>
                  </a:lnTo>
                  <a:close/>
                </a:path>
              </a:pathLst>
            </a:custGeom>
            <a:grp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392" b="1" dirty="0" err="1"/>
            </a:p>
          </p:txBody>
        </p:sp>
        <p:sp>
          <p:nvSpPr>
            <p:cNvPr id="62" name="TextBox 61"/>
            <p:cNvSpPr txBox="1"/>
            <p:nvPr>
              <p:custDataLst>
                <p:tags r:id="rId12"/>
              </p:custDataLst>
            </p:nvPr>
          </p:nvSpPr>
          <p:spPr bwMode="gray">
            <a:xfrm>
              <a:off x="177800" y="1327149"/>
              <a:ext cx="1524000" cy="3429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defPPr>
                <a:defRPr lang="en-US"/>
              </a:defPPr>
              <a:lvl1pPr marL="0" lvl="0" indent="0" defTabSz="2085080" eaLnBrk="1" hangingPunct="1">
                <a:buClr>
                  <a:schemeClr val="bg1"/>
                </a:buClr>
                <a:defRPr sz="2800" b="1"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buClr>
                  <a:schemeClr val="bg1"/>
                </a:buClr>
              </a:pPr>
              <a:r>
                <a:rPr lang="en-US" sz="673" b="1">
                  <a:solidFill>
                    <a:schemeClr val="bg1"/>
                  </a:solidFill>
                </a:rPr>
                <a:t>Text</a:t>
              </a:r>
              <a:endParaRPr lang="en-US" sz="673" b="1" dirty="0">
                <a:solidFill>
                  <a:schemeClr val="bg1"/>
                </a:solidFill>
              </a:endParaRPr>
            </a:p>
          </p:txBody>
        </p:sp>
        <p:sp>
          <p:nvSpPr>
            <p:cNvPr id="63" name="Freeform 84"/>
            <p:cNvSpPr/>
            <p:nvPr>
              <p:custDataLst>
                <p:tags r:id="rId13"/>
              </p:custDataLst>
            </p:nvPr>
          </p:nvSpPr>
          <p:spPr bwMode="gray">
            <a:xfrm>
              <a:off x="114300" y="1727199"/>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30480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0 h 457200"/>
                <a:gd name="connsiteX1" fmla="*/ 1511808 w 1828800"/>
                <a:gd name="connsiteY1" fmla="*/ 457200 h 457200"/>
                <a:gd name="connsiteX2" fmla="*/ 1828800 w 1828800"/>
                <a:gd name="connsiteY2" fmla="*/ 152400 h 457200"/>
                <a:gd name="connsiteX3" fmla="*/ 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15240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0 w 1828800"/>
                <a:gd name="connsiteY3" fmla="*/ 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1828800" y="0"/>
                  </a:moveTo>
                  <a:lnTo>
                    <a:pt x="1664208" y="457200"/>
                  </a:lnTo>
                  <a:lnTo>
                    <a:pt x="0" y="457200"/>
                  </a:lnTo>
                  <a:lnTo>
                    <a:pt x="0" y="0"/>
                  </a:lnTo>
                  <a:close/>
                </a:path>
              </a:pathLst>
            </a:custGeom>
            <a:grp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392" b="1" dirty="0" err="1"/>
            </a:p>
          </p:txBody>
        </p:sp>
        <p:sp>
          <p:nvSpPr>
            <p:cNvPr id="64" name="TextBox 63"/>
            <p:cNvSpPr txBox="1"/>
            <p:nvPr>
              <p:custDataLst>
                <p:tags r:id="rId14"/>
              </p:custDataLst>
            </p:nvPr>
          </p:nvSpPr>
          <p:spPr bwMode="gray">
            <a:xfrm>
              <a:off x="177800" y="1784350"/>
              <a:ext cx="1524000" cy="3429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defPPr>
                <a:defRPr lang="en-US"/>
              </a:defPPr>
              <a:lvl1pPr marL="0" lvl="0" indent="0" defTabSz="2085080" eaLnBrk="1" hangingPunct="1">
                <a:buClr>
                  <a:schemeClr val="bg1"/>
                </a:buClr>
                <a:defRPr sz="2800" b="1"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buClr>
                  <a:schemeClr val="bg1"/>
                </a:buClr>
              </a:pPr>
              <a:r>
                <a:rPr lang="en-US" sz="673" b="1">
                  <a:solidFill>
                    <a:schemeClr val="bg1"/>
                  </a:solidFill>
                </a:rPr>
                <a:t>Text</a:t>
              </a:r>
              <a:endParaRPr lang="en-US" sz="673" b="1" dirty="0">
                <a:solidFill>
                  <a:schemeClr val="bg1"/>
                </a:solidFill>
              </a:endParaRPr>
            </a:p>
          </p:txBody>
        </p:sp>
      </p:grpSp>
      <p:sp>
        <p:nvSpPr>
          <p:cNvPr id="70" name="Oval" hidden="1"/>
          <p:cNvSpPr txBox="1">
            <a:spLocks noChangeArrowheads="1"/>
          </p:cNvSpPr>
          <p:nvPr/>
        </p:nvSpPr>
        <p:spPr bwMode="gray">
          <a:xfrm>
            <a:off x="2370649" y="1410118"/>
            <a:ext cx="1213860" cy="965714"/>
          </a:xfrm>
          <a:prstGeom prst="ellipse">
            <a:avLst/>
          </a:prstGeom>
          <a:solidFill>
            <a:srgbClr val="337299"/>
          </a:solidFill>
          <a:ln w="9525">
            <a:solidFill>
              <a:schemeClr val="tx1"/>
            </a:solidFill>
            <a:miter lim="800000"/>
            <a:headEnd/>
            <a:tailEnd/>
          </a:ln>
          <a:effectLst/>
        </p:spPr>
        <p:txBody>
          <a:bodyPr vert="horz" wrap="square" lIns="35186" tIns="35186" rIns="35186" bIns="35186" numCol="1" anchor="ctr" anchorCtr="0" compatLnSpc="1">
            <a:prstTxWarp prst="textNoShape">
              <a:avLst/>
            </a:prstTxWarp>
            <a:noAutofit/>
          </a:bodyPr>
          <a:lstStyle>
            <a:lvl1pPr marL="0" lvl="0" indent="0" defTabSz="2085080" eaLnBrk="1" hangingPunct="1">
              <a:buClr>
                <a:schemeClr val="tx2"/>
              </a:buClr>
              <a:defRPr lang="en-US" sz="2800" baseline="0" noProof="0" dirty="0" smtClean="0">
                <a:latin typeface="+mn-lt"/>
              </a:defRPr>
            </a:lvl1pPr>
            <a:lvl2pPr marL="329184" lvl="1" indent="-329184" defTabSz="2085080" eaLnBrk="1" hangingPunct="1">
              <a:buClr>
                <a:schemeClr val="tx1"/>
              </a:buClr>
              <a:buSzPct val="125000"/>
              <a:buFont typeface="Arial" panose="020B0604020202020204" pitchFamily="34" charset="0"/>
              <a:buChar char="•"/>
              <a:defRPr lang="en-US" sz="2800" baseline="0" noProof="0" dirty="0" smtClean="0">
                <a:latin typeface="+mn-lt"/>
              </a:defRPr>
            </a:lvl2pPr>
            <a:lvl3pPr marL="658368" lvl="2" indent="-329184" defTabSz="2085080" eaLnBrk="1" hangingPunct="1">
              <a:buClr>
                <a:schemeClr val="tx1"/>
              </a:buClr>
              <a:buSzPct val="120000"/>
              <a:buFont typeface="Arial" panose="020B0604020202020204" pitchFamily="34" charset="0"/>
              <a:buChar char="–"/>
              <a:defRPr lang="en-US" sz="2800" baseline="0" noProof="0" dirty="0" smtClean="0">
                <a:latin typeface="+mn-lt"/>
              </a:defRPr>
            </a:lvl3pPr>
            <a:lvl4pPr marL="987552" lvl="3" indent="-329184" defTabSz="2085080" eaLnBrk="1" hangingPunct="1">
              <a:buClr>
                <a:schemeClr val="tx1"/>
              </a:buClr>
              <a:buSzPct val="125000"/>
              <a:buFont typeface="BundesSans Regular" panose="020B0002030500000203" pitchFamily="34" charset="0"/>
              <a:buChar char="•"/>
              <a:defRPr lang="en-US" sz="2800" baseline="0" noProof="0" dirty="0" smtClean="0">
                <a:latin typeface="+mn-lt"/>
              </a:defRPr>
            </a:lvl4pPr>
            <a:lvl5pPr marL="1316736" lvl="4" indent="-329184" defTabSz="2085080" eaLnBrk="1" hangingPunct="1">
              <a:buClr>
                <a:schemeClr val="tx1"/>
              </a:buClr>
              <a:buSzPct val="120000"/>
              <a:buFont typeface="Arial" panose="020B0604020202020204" pitchFamily="34" charset="0"/>
              <a:buChar char="–"/>
              <a:defRPr lang="de-DE" sz="2800" baseline="0" noProof="0" dirty="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lgn="ctr">
              <a:buClr>
                <a:schemeClr val="bg1"/>
              </a:buClr>
            </a:pPr>
            <a:r>
              <a:rPr lang="en-US" sz="673">
                <a:solidFill>
                  <a:schemeClr val="bg1"/>
                </a:solidFill>
              </a:rPr>
              <a:t>Text</a:t>
            </a:r>
            <a:endParaRPr lang="en-US" sz="673" dirty="0">
              <a:solidFill>
                <a:schemeClr val="bg1"/>
              </a:solidFill>
            </a:endParaRPr>
          </a:p>
        </p:txBody>
      </p:sp>
      <p:sp>
        <p:nvSpPr>
          <p:cNvPr id="71" name="Rectangle" hidden="1"/>
          <p:cNvSpPr txBox="1">
            <a:spLocks noChangeArrowheads="1"/>
          </p:cNvSpPr>
          <p:nvPr/>
        </p:nvSpPr>
        <p:spPr bwMode="gray">
          <a:xfrm>
            <a:off x="3691814" y="1410118"/>
            <a:ext cx="1213860" cy="965714"/>
          </a:xfrm>
          <a:prstGeom prst="rect">
            <a:avLst/>
          </a:prstGeom>
          <a:solidFill>
            <a:srgbClr val="337299"/>
          </a:solidFill>
          <a:ln w="9525">
            <a:solidFill>
              <a:schemeClr val="tx1"/>
            </a:solidFill>
            <a:miter lim="800000"/>
            <a:headEnd/>
            <a:tailEnd/>
          </a:ln>
          <a:effectLst/>
        </p:spPr>
        <p:txBody>
          <a:bodyPr vert="horz" wrap="square" lIns="35186" tIns="35186" rIns="35186" bIns="35186" numCol="1" anchor="t" anchorCtr="0" compatLnSpc="1">
            <a:prstTxWarp prst="textNoShape">
              <a:avLst/>
            </a:prstTxWarp>
            <a:noAutofit/>
          </a:bodyPr>
          <a:lstStyle>
            <a:defPPr>
              <a:defRPr lang="en-US"/>
            </a:defPPr>
            <a:lvl1pPr marL="0" lvl="0" indent="0" algn="ctr" defTabSz="2085080" eaLnBrk="1" hangingPunct="1">
              <a:buClr>
                <a:schemeClr val="bg1"/>
              </a:buClr>
              <a:defRPr sz="2800"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lgn="l"/>
            <a:r>
              <a:rPr lang="en-US" sz="673"/>
              <a:t>Text</a:t>
            </a:r>
            <a:endParaRPr lang="en-US" sz="673" dirty="0"/>
          </a:p>
        </p:txBody>
      </p:sp>
      <p:sp>
        <p:nvSpPr>
          <p:cNvPr id="72" name="RoundedRectangle" hidden="1"/>
          <p:cNvSpPr txBox="1">
            <a:spLocks noChangeArrowheads="1"/>
          </p:cNvSpPr>
          <p:nvPr/>
        </p:nvSpPr>
        <p:spPr bwMode="gray">
          <a:xfrm>
            <a:off x="5012979" y="1410118"/>
            <a:ext cx="1213860" cy="965714"/>
          </a:xfrm>
          <a:prstGeom prst="roundRect">
            <a:avLst/>
          </a:prstGeom>
          <a:solidFill>
            <a:srgbClr val="337299"/>
          </a:solidFill>
          <a:ln w="9525">
            <a:solidFill>
              <a:schemeClr val="tx1"/>
            </a:solidFill>
            <a:miter lim="800000"/>
            <a:headEnd/>
            <a:tailEnd/>
          </a:ln>
          <a:effectLst/>
        </p:spPr>
        <p:txBody>
          <a:bodyPr vert="horz" wrap="square" lIns="35186" tIns="35186" rIns="35186" bIns="35186" numCol="1" anchor="t" anchorCtr="0" compatLnSpc="1">
            <a:prstTxWarp prst="textNoShape">
              <a:avLst/>
            </a:prstTxWarp>
            <a:noAutofit/>
          </a:bodyPr>
          <a:lstStyle>
            <a:defPPr>
              <a:defRPr lang="en-US"/>
            </a:defPPr>
            <a:lvl1pPr marL="0" lvl="0" indent="0" defTabSz="2085080" eaLnBrk="1" hangingPunct="1">
              <a:buClr>
                <a:schemeClr val="bg1"/>
              </a:buClr>
              <a:defRPr sz="2800"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r>
              <a:rPr lang="en-US" sz="673"/>
              <a:t>Text</a:t>
            </a:r>
            <a:endParaRPr lang="en-US" sz="673" dirty="0"/>
          </a:p>
        </p:txBody>
      </p:sp>
      <p:sp>
        <p:nvSpPr>
          <p:cNvPr id="73" name="Arrow" hidden="1"/>
          <p:cNvSpPr txBox="1">
            <a:spLocks noChangeArrowheads="1"/>
          </p:cNvSpPr>
          <p:nvPr/>
        </p:nvSpPr>
        <p:spPr bwMode="gray">
          <a:xfrm>
            <a:off x="2370649" y="3216094"/>
            <a:ext cx="1456380" cy="579428"/>
          </a:xfrm>
          <a:prstGeom prst="rightArrow">
            <a:avLst>
              <a:gd name="adj1" fmla="val 70000"/>
              <a:gd name="adj2" fmla="val 37678"/>
            </a:avLst>
          </a:prstGeom>
          <a:solidFill>
            <a:srgbClr val="337299"/>
          </a:solidFill>
          <a:ln w="9525">
            <a:solidFill>
              <a:schemeClr val="tx1"/>
            </a:solidFill>
            <a:miter lim="800000"/>
            <a:headEnd/>
            <a:tailEnd/>
          </a:ln>
          <a:effectLst/>
        </p:spPr>
        <p:txBody>
          <a:bodyPr vert="horz" wrap="square" lIns="35186" tIns="35186" rIns="35186" bIns="35186" numCol="1" anchor="ctr" anchorCtr="0" compatLnSpc="1">
            <a:prstTxWarp prst="textNoShape">
              <a:avLst/>
            </a:prstTxWarp>
            <a:noAutofit/>
          </a:bodyPr>
          <a:lstStyle>
            <a:defPPr>
              <a:defRPr lang="en-US"/>
            </a:defPPr>
            <a:lvl1pPr marL="0" lvl="0" indent="0" algn="ctr" defTabSz="2085080" eaLnBrk="1" hangingPunct="1">
              <a:buClr>
                <a:schemeClr val="bg1"/>
              </a:buClr>
              <a:defRPr sz="2800"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lgn="l"/>
            <a:r>
              <a:rPr lang="en-US" sz="673"/>
              <a:t>Text</a:t>
            </a:r>
            <a:endParaRPr lang="en-US" sz="673" dirty="0"/>
          </a:p>
        </p:txBody>
      </p:sp>
    </p:spTree>
    <p:extLst>
      <p:ext uri="{BB962C8B-B14F-4D97-AF65-F5344CB8AC3E}">
        <p14:creationId xmlns:p14="http://schemas.microsoft.com/office/powerpoint/2010/main" val="1885732777"/>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Lst>
  <p:hf hdr="0" ftr="0" dt="0"/>
  <p:txStyles>
    <p:titleStyle>
      <a:lvl1pPr algn="ctr" defTabSz="709381" rtl="0" eaLnBrk="1" fontAlgn="base" hangingPunct="1">
        <a:spcBef>
          <a:spcPct val="0"/>
        </a:spcBef>
        <a:spcAft>
          <a:spcPct val="0"/>
        </a:spcAft>
        <a:buClr>
          <a:schemeClr val="bg1"/>
        </a:buClr>
        <a:tabLst>
          <a:tab pos="344760" algn="l"/>
        </a:tabLst>
        <a:defRPr lang="de-DE" sz="1563" b="1" baseline="0" noProof="0" dirty="0" smtClean="0">
          <a:solidFill>
            <a:schemeClr val="bg1"/>
          </a:solidFill>
          <a:latin typeface="+mj-lt"/>
          <a:ea typeface="+mj-ea"/>
          <a:cs typeface="+mj-cs"/>
        </a:defRPr>
      </a:lvl1pPr>
      <a:lvl2pPr algn="l" defTabSz="709381" rtl="0" eaLnBrk="1" fontAlgn="base" hangingPunct="1">
        <a:spcBef>
          <a:spcPct val="0"/>
        </a:spcBef>
        <a:spcAft>
          <a:spcPct val="0"/>
        </a:spcAft>
        <a:defRPr sz="1515" b="1">
          <a:solidFill>
            <a:schemeClr val="tx2"/>
          </a:solidFill>
          <a:latin typeface="Arial" charset="0"/>
        </a:defRPr>
      </a:lvl2pPr>
      <a:lvl3pPr algn="l" defTabSz="709381" rtl="0" eaLnBrk="1" fontAlgn="base" hangingPunct="1">
        <a:spcBef>
          <a:spcPct val="0"/>
        </a:spcBef>
        <a:spcAft>
          <a:spcPct val="0"/>
        </a:spcAft>
        <a:defRPr sz="1515" b="1">
          <a:solidFill>
            <a:schemeClr val="tx2"/>
          </a:solidFill>
          <a:latin typeface="Arial" charset="0"/>
        </a:defRPr>
      </a:lvl3pPr>
      <a:lvl4pPr algn="l" defTabSz="709381" rtl="0" eaLnBrk="1" fontAlgn="base" hangingPunct="1">
        <a:spcBef>
          <a:spcPct val="0"/>
        </a:spcBef>
        <a:spcAft>
          <a:spcPct val="0"/>
        </a:spcAft>
        <a:defRPr sz="1515" b="1">
          <a:solidFill>
            <a:schemeClr val="tx2"/>
          </a:solidFill>
          <a:latin typeface="Arial" charset="0"/>
        </a:defRPr>
      </a:lvl4pPr>
      <a:lvl5pPr algn="l" defTabSz="709381" rtl="0" eaLnBrk="1" fontAlgn="base" hangingPunct="1">
        <a:spcBef>
          <a:spcPct val="0"/>
        </a:spcBef>
        <a:spcAft>
          <a:spcPct val="0"/>
        </a:spcAft>
        <a:defRPr sz="1515" b="1">
          <a:solidFill>
            <a:schemeClr val="tx2"/>
          </a:solidFill>
          <a:latin typeface="Arial" charset="0"/>
        </a:defRPr>
      </a:lvl5pPr>
      <a:lvl6pPr marL="362237" algn="l" defTabSz="709381" rtl="0" eaLnBrk="1" fontAlgn="base" hangingPunct="1">
        <a:spcBef>
          <a:spcPct val="0"/>
        </a:spcBef>
        <a:spcAft>
          <a:spcPct val="0"/>
        </a:spcAft>
        <a:defRPr sz="1515" b="1">
          <a:solidFill>
            <a:schemeClr val="tx2"/>
          </a:solidFill>
          <a:latin typeface="Arial" charset="0"/>
        </a:defRPr>
      </a:lvl6pPr>
      <a:lvl7pPr marL="724475" algn="l" defTabSz="709381" rtl="0" eaLnBrk="1" fontAlgn="base" hangingPunct="1">
        <a:spcBef>
          <a:spcPct val="0"/>
        </a:spcBef>
        <a:spcAft>
          <a:spcPct val="0"/>
        </a:spcAft>
        <a:defRPr sz="1515" b="1">
          <a:solidFill>
            <a:schemeClr val="tx2"/>
          </a:solidFill>
          <a:latin typeface="Arial" charset="0"/>
        </a:defRPr>
      </a:lvl7pPr>
      <a:lvl8pPr marL="1086712" algn="l" defTabSz="709381" rtl="0" eaLnBrk="1" fontAlgn="base" hangingPunct="1">
        <a:spcBef>
          <a:spcPct val="0"/>
        </a:spcBef>
        <a:spcAft>
          <a:spcPct val="0"/>
        </a:spcAft>
        <a:defRPr sz="1515" b="1">
          <a:solidFill>
            <a:schemeClr val="tx2"/>
          </a:solidFill>
          <a:latin typeface="Arial" charset="0"/>
        </a:defRPr>
      </a:lvl8pPr>
      <a:lvl9pPr marL="1448949" algn="l" defTabSz="709381" rtl="0" eaLnBrk="1" fontAlgn="base" hangingPunct="1">
        <a:spcBef>
          <a:spcPct val="0"/>
        </a:spcBef>
        <a:spcAft>
          <a:spcPct val="0"/>
        </a:spcAft>
        <a:defRPr sz="1515" b="1">
          <a:solidFill>
            <a:schemeClr val="tx2"/>
          </a:solidFill>
          <a:latin typeface="Arial" charset="0"/>
        </a:defRPr>
      </a:lvl9pPr>
    </p:titleStyle>
    <p:bodyStyle>
      <a:lvl1pPr marL="0" indent="0" algn="l" defTabSz="709381" rtl="0" eaLnBrk="1" fontAlgn="base" hangingPunct="1">
        <a:spcBef>
          <a:spcPct val="0"/>
        </a:spcBef>
        <a:spcAft>
          <a:spcPct val="0"/>
        </a:spcAft>
        <a:buClr>
          <a:schemeClr val="tx2"/>
        </a:buClr>
        <a:defRPr lang="en-US" sz="673" baseline="0" noProof="0" dirty="0" smtClean="0">
          <a:solidFill>
            <a:schemeClr val="tx1"/>
          </a:solidFill>
          <a:latin typeface="+mn-lt"/>
          <a:ea typeface="+mn-ea"/>
          <a:cs typeface="+mn-cs"/>
        </a:defRPr>
      </a:lvl1pPr>
      <a:lvl2pPr marL="79169" indent="-79169" algn="l" defTabSz="709381" rtl="0" eaLnBrk="1" fontAlgn="base" hangingPunct="1">
        <a:spcBef>
          <a:spcPct val="0"/>
        </a:spcBef>
        <a:spcAft>
          <a:spcPct val="0"/>
        </a:spcAft>
        <a:buClr>
          <a:schemeClr val="tx1"/>
        </a:buClr>
        <a:buSzPct val="125000"/>
        <a:buFont typeface="Arial" panose="020B0604020202020204" pitchFamily="34" charset="0"/>
        <a:buChar char="•"/>
        <a:defRPr lang="en-US" sz="673" baseline="0" noProof="0" dirty="0" smtClean="0">
          <a:solidFill>
            <a:schemeClr val="tx1"/>
          </a:solidFill>
          <a:latin typeface="+mn-lt"/>
        </a:defRPr>
      </a:lvl2pPr>
      <a:lvl3pPr marL="158338" indent="-79169" algn="l" defTabSz="709381" rtl="0" eaLnBrk="1" fontAlgn="base" hangingPunct="1">
        <a:spcBef>
          <a:spcPct val="0"/>
        </a:spcBef>
        <a:spcAft>
          <a:spcPct val="0"/>
        </a:spcAft>
        <a:buClr>
          <a:schemeClr val="tx1"/>
        </a:buClr>
        <a:buSzPct val="120000"/>
        <a:buFont typeface="Arial" panose="020B0604020202020204" pitchFamily="34" charset="0"/>
        <a:buChar char="–"/>
        <a:defRPr lang="en-US" sz="673" baseline="0" noProof="0" dirty="0" smtClean="0">
          <a:solidFill>
            <a:schemeClr val="tx1"/>
          </a:solidFill>
          <a:latin typeface="+mn-lt"/>
        </a:defRPr>
      </a:lvl3pPr>
      <a:lvl4pPr marL="237506" indent="-79169" algn="l" defTabSz="709381" rtl="0" eaLnBrk="1" fontAlgn="base" hangingPunct="1">
        <a:spcBef>
          <a:spcPct val="0"/>
        </a:spcBef>
        <a:spcAft>
          <a:spcPct val="0"/>
        </a:spcAft>
        <a:buClr>
          <a:schemeClr val="tx1"/>
        </a:buClr>
        <a:buSzPct val="125000"/>
        <a:buFont typeface="BundesSans Regular" panose="020B0002030500000203" pitchFamily="34" charset="0"/>
        <a:buChar char="•"/>
        <a:defRPr lang="en-US" sz="673" baseline="0" noProof="0" dirty="0" smtClean="0">
          <a:solidFill>
            <a:schemeClr val="tx1"/>
          </a:solidFill>
          <a:latin typeface="+mn-lt"/>
        </a:defRPr>
      </a:lvl4pPr>
      <a:lvl5pPr marL="316675" indent="-79169" algn="l" defTabSz="709381" rtl="0" eaLnBrk="1" fontAlgn="base" hangingPunct="1">
        <a:spcBef>
          <a:spcPct val="0"/>
        </a:spcBef>
        <a:spcAft>
          <a:spcPct val="0"/>
        </a:spcAft>
        <a:buClr>
          <a:schemeClr val="tx1"/>
        </a:buClr>
        <a:buSzPct val="120000"/>
        <a:buFont typeface="Arial" panose="020B0604020202020204" pitchFamily="34" charset="0"/>
        <a:buChar char="–"/>
        <a:defRPr lang="de-DE" sz="673" baseline="0" noProof="0" dirty="0">
          <a:solidFill>
            <a:schemeClr val="tx1"/>
          </a:solidFill>
          <a:latin typeface="+mn-lt"/>
        </a:defRPr>
      </a:lvl5pPr>
      <a:lvl6pPr marL="594069" indent="-103137" algn="l" defTabSz="709381" rtl="0" eaLnBrk="1" fontAlgn="base" hangingPunct="1">
        <a:spcBef>
          <a:spcPct val="0"/>
        </a:spcBef>
        <a:spcAft>
          <a:spcPct val="0"/>
        </a:spcAft>
        <a:buClr>
          <a:schemeClr val="tx2"/>
        </a:buClr>
        <a:buSzPct val="89000"/>
        <a:buFont typeface="Arial" charset="0"/>
        <a:buChar char="-"/>
        <a:defRPr sz="1275">
          <a:solidFill>
            <a:schemeClr val="tx1"/>
          </a:solidFill>
          <a:latin typeface="+mn-lt"/>
        </a:defRPr>
      </a:lvl6pPr>
      <a:lvl7pPr marL="594069" indent="-103137" algn="l" defTabSz="709381" rtl="0" eaLnBrk="1" fontAlgn="base" hangingPunct="1">
        <a:spcBef>
          <a:spcPct val="0"/>
        </a:spcBef>
        <a:spcAft>
          <a:spcPct val="0"/>
        </a:spcAft>
        <a:buClr>
          <a:schemeClr val="tx2"/>
        </a:buClr>
        <a:buSzPct val="89000"/>
        <a:buFont typeface="Arial" charset="0"/>
        <a:buChar char="-"/>
        <a:defRPr sz="1275">
          <a:solidFill>
            <a:schemeClr val="tx1"/>
          </a:solidFill>
          <a:latin typeface="+mn-lt"/>
        </a:defRPr>
      </a:lvl7pPr>
      <a:lvl8pPr marL="594069" indent="-103137" algn="l" defTabSz="709381" rtl="0" eaLnBrk="1" fontAlgn="base" hangingPunct="1">
        <a:spcBef>
          <a:spcPct val="0"/>
        </a:spcBef>
        <a:spcAft>
          <a:spcPct val="0"/>
        </a:spcAft>
        <a:buClr>
          <a:schemeClr val="tx2"/>
        </a:buClr>
        <a:buSzPct val="89000"/>
        <a:buFont typeface="Arial" charset="0"/>
        <a:buChar char="-"/>
        <a:defRPr sz="1275">
          <a:solidFill>
            <a:schemeClr val="tx1"/>
          </a:solidFill>
          <a:latin typeface="+mn-lt"/>
        </a:defRPr>
      </a:lvl8pPr>
      <a:lvl9pPr marL="594069" indent="-103137" algn="l" defTabSz="709381" rtl="0" eaLnBrk="1" fontAlgn="base" hangingPunct="1">
        <a:spcBef>
          <a:spcPct val="0"/>
        </a:spcBef>
        <a:spcAft>
          <a:spcPct val="0"/>
        </a:spcAft>
        <a:buClr>
          <a:schemeClr val="tx2"/>
        </a:buClr>
        <a:buSzPct val="89000"/>
        <a:buFont typeface="Arial" charset="0"/>
        <a:buChar char="-"/>
        <a:defRPr sz="1275">
          <a:solidFill>
            <a:schemeClr val="tx1"/>
          </a:solidFill>
          <a:latin typeface="+mn-lt"/>
        </a:defRPr>
      </a:lvl9pPr>
    </p:bodyStyle>
    <p:otherStyle>
      <a:defPPr>
        <a:defRPr lang="en-US"/>
      </a:defPPr>
      <a:lvl1pPr marL="0" algn="l" defTabSz="724475" rtl="0" eaLnBrk="1" latinLnBrk="0" hangingPunct="1">
        <a:defRPr sz="1419" kern="1200">
          <a:solidFill>
            <a:schemeClr val="tx1"/>
          </a:solidFill>
          <a:latin typeface="+mn-lt"/>
          <a:ea typeface="+mn-ea"/>
          <a:cs typeface="+mn-cs"/>
        </a:defRPr>
      </a:lvl1pPr>
      <a:lvl2pPr marL="362237" algn="l" defTabSz="724475" rtl="0" eaLnBrk="1" latinLnBrk="0" hangingPunct="1">
        <a:defRPr sz="1419" kern="1200">
          <a:solidFill>
            <a:schemeClr val="tx1"/>
          </a:solidFill>
          <a:latin typeface="+mn-lt"/>
          <a:ea typeface="+mn-ea"/>
          <a:cs typeface="+mn-cs"/>
        </a:defRPr>
      </a:lvl2pPr>
      <a:lvl3pPr marL="724475" algn="l" defTabSz="724475" rtl="0" eaLnBrk="1" latinLnBrk="0" hangingPunct="1">
        <a:defRPr sz="1419" kern="1200">
          <a:solidFill>
            <a:schemeClr val="tx1"/>
          </a:solidFill>
          <a:latin typeface="+mn-lt"/>
          <a:ea typeface="+mn-ea"/>
          <a:cs typeface="+mn-cs"/>
        </a:defRPr>
      </a:lvl3pPr>
      <a:lvl4pPr marL="1086712" algn="l" defTabSz="724475" rtl="0" eaLnBrk="1" latinLnBrk="0" hangingPunct="1">
        <a:defRPr sz="1419" kern="1200">
          <a:solidFill>
            <a:schemeClr val="tx1"/>
          </a:solidFill>
          <a:latin typeface="+mn-lt"/>
          <a:ea typeface="+mn-ea"/>
          <a:cs typeface="+mn-cs"/>
        </a:defRPr>
      </a:lvl4pPr>
      <a:lvl5pPr marL="1448949" algn="l" defTabSz="724475" rtl="0" eaLnBrk="1" latinLnBrk="0" hangingPunct="1">
        <a:defRPr sz="1419" kern="1200">
          <a:solidFill>
            <a:schemeClr val="tx1"/>
          </a:solidFill>
          <a:latin typeface="+mn-lt"/>
          <a:ea typeface="+mn-ea"/>
          <a:cs typeface="+mn-cs"/>
        </a:defRPr>
      </a:lvl5pPr>
      <a:lvl6pPr marL="1811187" algn="l" defTabSz="724475" rtl="0" eaLnBrk="1" latinLnBrk="0" hangingPunct="1">
        <a:defRPr sz="1419" kern="1200">
          <a:solidFill>
            <a:schemeClr val="tx1"/>
          </a:solidFill>
          <a:latin typeface="+mn-lt"/>
          <a:ea typeface="+mn-ea"/>
          <a:cs typeface="+mn-cs"/>
        </a:defRPr>
      </a:lvl6pPr>
      <a:lvl7pPr marL="2173424" algn="l" defTabSz="724475" rtl="0" eaLnBrk="1" latinLnBrk="0" hangingPunct="1">
        <a:defRPr sz="1419" kern="1200">
          <a:solidFill>
            <a:schemeClr val="tx1"/>
          </a:solidFill>
          <a:latin typeface="+mn-lt"/>
          <a:ea typeface="+mn-ea"/>
          <a:cs typeface="+mn-cs"/>
        </a:defRPr>
      </a:lvl7pPr>
      <a:lvl8pPr marL="2535661" algn="l" defTabSz="724475" rtl="0" eaLnBrk="1" latinLnBrk="0" hangingPunct="1">
        <a:defRPr sz="1419" kern="1200">
          <a:solidFill>
            <a:schemeClr val="tx1"/>
          </a:solidFill>
          <a:latin typeface="+mn-lt"/>
          <a:ea typeface="+mn-ea"/>
          <a:cs typeface="+mn-cs"/>
        </a:defRPr>
      </a:lvl8pPr>
      <a:lvl9pPr marL="2897898" algn="l" defTabSz="724475" rtl="0" eaLnBrk="1" latinLnBrk="0" hangingPunct="1">
        <a:defRPr sz="1419"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p:cNvGraphicFramePr>
          <p:nvPr>
            <p:custDataLst>
              <p:tags r:id="rId5"/>
            </p:custDataLst>
          </p:nvPr>
        </p:nvGraphicFramePr>
        <p:xfrm>
          <a:off x="0" y="0"/>
          <a:ext cx="161984" cy="121481"/>
        </p:xfrm>
        <a:graphic>
          <a:graphicData uri="http://schemas.openxmlformats.org/presentationml/2006/ole">
            <mc:AlternateContent xmlns:mc="http://schemas.openxmlformats.org/markup-compatibility/2006">
              <mc:Choice xmlns:v="urn:schemas-microsoft-com:vml" Requires="v">
                <p:oleObj name="think-cell Slide" r:id="rId32" imgW="270" imgH="270" progId="TCLayout.ActiveDocument.1">
                  <p:embed/>
                </p:oleObj>
              </mc:Choice>
              <mc:Fallback>
                <p:oleObj name="think-cell Slide" r:id="rId32" imgW="270" imgH="270" progId="TCLayout.ActiveDocument.1">
                  <p:embed/>
                  <p:pic>
                    <p:nvPicPr>
                      <p:cNvPr id="2" name="Object 1" hidden="1"/>
                      <p:cNvPicPr/>
                      <p:nvPr/>
                    </p:nvPicPr>
                    <p:blipFill>
                      <a:blip r:embed="rId33"/>
                      <a:stretch>
                        <a:fillRect/>
                      </a:stretch>
                    </p:blipFill>
                    <p:spPr>
                      <a:xfrm>
                        <a:off x="0" y="0"/>
                        <a:ext cx="161984" cy="121481"/>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4EBC0EF4-34C0-4902-90A1-3ED064DCF902}"/>
              </a:ext>
            </a:extLst>
          </p:cNvPr>
          <p:cNvSpPr/>
          <p:nvPr userDrawn="1">
            <p:custDataLst>
              <p:tags r:id="rId6"/>
            </p:custDataLst>
          </p:nvPr>
        </p:nvSpPr>
        <p:spPr>
          <a:xfrm>
            <a:off x="0" y="0"/>
            <a:ext cx="47940" cy="38179"/>
          </a:xfrm>
          <a:prstGeom prst="rect">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en-US" sz="1563" b="1" i="0" baseline="0" dirty="0" err="1">
              <a:solidFill>
                <a:schemeClr val="tx1"/>
              </a:solidFill>
              <a:latin typeface="BundesSans Regular" panose="020B0002030500000203" pitchFamily="34" charset="0"/>
              <a:ea typeface="ＭＳ Ｐゴシック" panose="020B0600070205080204" pitchFamily="34" charset="-128"/>
              <a:cs typeface="+mj-cs"/>
              <a:sym typeface="BundesSans Regular" panose="020B0002030500000203" pitchFamily="34" charset="0"/>
            </a:endParaRPr>
          </a:p>
        </p:txBody>
      </p:sp>
      <p:sp>
        <p:nvSpPr>
          <p:cNvPr id="69" name="Title 1">
            <a:extLst>
              <a:ext uri="{FF2B5EF4-FFF2-40B4-BE49-F238E27FC236}">
                <a16:creationId xmlns:a16="http://schemas.microsoft.com/office/drawing/2014/main" id="{1D0104D2-75D1-4E07-866A-6A36EB505A47}"/>
              </a:ext>
            </a:extLst>
          </p:cNvPr>
          <p:cNvSpPr txBox="1">
            <a:spLocks/>
          </p:cNvSpPr>
          <p:nvPr userDrawn="1"/>
        </p:nvSpPr>
        <p:spPr bwMode="gray">
          <a:xfrm>
            <a:off x="161984" y="146123"/>
            <a:ext cx="8829089" cy="319111"/>
          </a:xfrm>
          <a:prstGeom prst="rect">
            <a:avLst/>
          </a:prstGeom>
          <a:solidFill>
            <a:srgbClr val="337299"/>
          </a:solidFill>
          <a:ln>
            <a:noFill/>
          </a:ln>
        </p:spPr>
        <p:txBody>
          <a:bodyPr wrap="square" lIns="17318" tIns="17318" rIns="17318" bIns="17318" anchor="ctr" anchorCtr="0">
            <a:noAutofit/>
          </a:bodyPr>
          <a:lstStyle>
            <a:lvl1pPr algn="l" defTabSz="2949611" rtl="0" eaLnBrk="1" fontAlgn="base" hangingPunct="1">
              <a:spcBef>
                <a:spcPct val="0"/>
              </a:spcBef>
              <a:spcAft>
                <a:spcPct val="0"/>
              </a:spcAft>
              <a:tabLst>
                <a:tab pos="1433513" algn="l"/>
              </a:tabLst>
              <a:defRPr lang="de-DE" sz="7200" b="0" baseline="0" noProof="0" dirty="0" smtClean="0">
                <a:solidFill>
                  <a:schemeClr val="tx2"/>
                </a:solidFill>
                <a:latin typeface="+mj-lt"/>
                <a:ea typeface="+mj-ea"/>
                <a:cs typeface="+mj-cs"/>
              </a:defRPr>
            </a:lvl1pPr>
            <a:lvl2pPr algn="l" defTabSz="2949611" rtl="0" eaLnBrk="1" fontAlgn="base" hangingPunct="1">
              <a:spcBef>
                <a:spcPct val="0"/>
              </a:spcBef>
              <a:spcAft>
                <a:spcPct val="0"/>
              </a:spcAft>
              <a:defRPr sz="6300" b="1">
                <a:solidFill>
                  <a:schemeClr val="tx2"/>
                </a:solidFill>
                <a:latin typeface="Arial" charset="0"/>
              </a:defRPr>
            </a:lvl2pPr>
            <a:lvl3pPr algn="l" defTabSz="2949611" rtl="0" eaLnBrk="1" fontAlgn="base" hangingPunct="1">
              <a:spcBef>
                <a:spcPct val="0"/>
              </a:spcBef>
              <a:spcAft>
                <a:spcPct val="0"/>
              </a:spcAft>
              <a:defRPr sz="6300" b="1">
                <a:solidFill>
                  <a:schemeClr val="tx2"/>
                </a:solidFill>
                <a:latin typeface="Arial" charset="0"/>
              </a:defRPr>
            </a:lvl3pPr>
            <a:lvl4pPr algn="l" defTabSz="2949611" rtl="0" eaLnBrk="1" fontAlgn="base" hangingPunct="1">
              <a:spcBef>
                <a:spcPct val="0"/>
              </a:spcBef>
              <a:spcAft>
                <a:spcPct val="0"/>
              </a:spcAft>
              <a:defRPr sz="6300" b="1">
                <a:solidFill>
                  <a:schemeClr val="tx2"/>
                </a:solidFill>
                <a:latin typeface="Arial" charset="0"/>
              </a:defRPr>
            </a:lvl4pPr>
            <a:lvl5pPr algn="l" defTabSz="2949611" rtl="0" eaLnBrk="1" fontAlgn="base" hangingPunct="1">
              <a:spcBef>
                <a:spcPct val="0"/>
              </a:spcBef>
              <a:spcAft>
                <a:spcPct val="0"/>
              </a:spcAft>
              <a:defRPr sz="6300" b="1">
                <a:solidFill>
                  <a:schemeClr val="tx2"/>
                </a:solidFill>
                <a:latin typeface="Arial" charset="0"/>
              </a:defRPr>
            </a:lvl5pPr>
            <a:lvl6pPr marL="1506184" algn="l" defTabSz="2949611" rtl="0" eaLnBrk="1" fontAlgn="base" hangingPunct="1">
              <a:spcBef>
                <a:spcPct val="0"/>
              </a:spcBef>
              <a:spcAft>
                <a:spcPct val="0"/>
              </a:spcAft>
              <a:defRPr sz="6300" b="1">
                <a:solidFill>
                  <a:schemeClr val="tx2"/>
                </a:solidFill>
                <a:latin typeface="Arial" charset="0"/>
              </a:defRPr>
            </a:lvl6pPr>
            <a:lvl7pPr marL="3012368" algn="l" defTabSz="2949611" rtl="0" eaLnBrk="1" fontAlgn="base" hangingPunct="1">
              <a:spcBef>
                <a:spcPct val="0"/>
              </a:spcBef>
              <a:spcAft>
                <a:spcPct val="0"/>
              </a:spcAft>
              <a:defRPr sz="6300" b="1">
                <a:solidFill>
                  <a:schemeClr val="tx2"/>
                </a:solidFill>
                <a:latin typeface="Arial" charset="0"/>
              </a:defRPr>
            </a:lvl7pPr>
            <a:lvl8pPr marL="4518552" algn="l" defTabSz="2949611" rtl="0" eaLnBrk="1" fontAlgn="base" hangingPunct="1">
              <a:spcBef>
                <a:spcPct val="0"/>
              </a:spcBef>
              <a:spcAft>
                <a:spcPct val="0"/>
              </a:spcAft>
              <a:defRPr sz="6300" b="1">
                <a:solidFill>
                  <a:schemeClr val="tx2"/>
                </a:solidFill>
                <a:latin typeface="Arial" charset="0"/>
              </a:defRPr>
            </a:lvl8pPr>
            <a:lvl9pPr marL="6024737" algn="l" defTabSz="2949611" rtl="0" eaLnBrk="1" fontAlgn="base" hangingPunct="1">
              <a:spcBef>
                <a:spcPct val="0"/>
              </a:spcBef>
              <a:spcAft>
                <a:spcPct val="0"/>
              </a:spcAft>
              <a:defRPr sz="6300" b="1">
                <a:solidFill>
                  <a:schemeClr val="tx2"/>
                </a:solidFill>
                <a:latin typeface="Arial" charset="0"/>
              </a:defRPr>
            </a:lvl9pPr>
          </a:lstStyle>
          <a:p>
            <a:pPr algn="ctr"/>
            <a:endParaRPr lang="en-US" sz="1563" b="1" kern="0" dirty="0">
              <a:solidFill>
                <a:schemeClr val="bg1"/>
              </a:solidFill>
              <a:latin typeface="BundesSans Regular" panose="020B0002030500000203" pitchFamily="34" charset="0"/>
            </a:endParaRPr>
          </a:p>
        </p:txBody>
      </p:sp>
      <p:sp>
        <p:nvSpPr>
          <p:cNvPr id="24" name="Rectangle 286"/>
          <p:cNvSpPr>
            <a:spLocks noGrp="1" noChangeArrowheads="1"/>
          </p:cNvSpPr>
          <p:nvPr>
            <p:ph type="body" idx="1"/>
          </p:nvPr>
        </p:nvSpPr>
        <p:spPr bwMode="gray">
          <a:xfrm>
            <a:off x="161984" y="1037706"/>
            <a:ext cx="8829089" cy="52280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p>
            <a:pPr lvl="0" defTabSz="501462"/>
            <a:r>
              <a:rPr lang="en-US" noProof="0" dirty="0"/>
              <a:t>Edit Master text styles</a:t>
            </a:r>
          </a:p>
          <a:p>
            <a:pPr lvl="1" defTabSz="501462"/>
            <a:r>
              <a:rPr lang="en-US" noProof="0" dirty="0"/>
              <a:t>Second level</a:t>
            </a:r>
          </a:p>
          <a:p>
            <a:pPr lvl="2" defTabSz="501462"/>
            <a:r>
              <a:rPr lang="en-US" noProof="0" dirty="0"/>
              <a:t>Third level</a:t>
            </a:r>
          </a:p>
          <a:p>
            <a:pPr lvl="3" defTabSz="501462"/>
            <a:r>
              <a:rPr lang="en-US" noProof="0" dirty="0"/>
              <a:t>Fourth level</a:t>
            </a:r>
          </a:p>
          <a:p>
            <a:pPr lvl="4" defTabSz="501462"/>
            <a:r>
              <a:rPr lang="en-US" noProof="0" dirty="0"/>
              <a:t>Fifth level</a:t>
            </a:r>
            <a:endParaRPr lang="de-DE" noProof="0" dirty="0"/>
          </a:p>
        </p:txBody>
      </p:sp>
      <p:sp>
        <p:nvSpPr>
          <p:cNvPr id="26" name="1. On-page tracker" hidden="1"/>
          <p:cNvSpPr>
            <a:spLocks noChangeArrowheads="1"/>
          </p:cNvSpPr>
          <p:nvPr/>
        </p:nvSpPr>
        <p:spPr bwMode="gray">
          <a:xfrm>
            <a:off x="161984" y="13294"/>
            <a:ext cx="403957" cy="118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tabLst>
                <a:tab pos="344760" algn="l"/>
              </a:tabLst>
            </a:pPr>
            <a:r>
              <a:rPr lang="de-DE" sz="770" cap="all" baseline="0" noProof="0" dirty="0" err="1">
                <a:solidFill>
                  <a:schemeClr val="accent6"/>
                </a:solidFill>
                <a:latin typeface="+mn-lt"/>
                <a:ea typeface="+mj-ea"/>
              </a:rPr>
              <a:t>TRACKER</a:t>
            </a:r>
            <a:endParaRPr lang="de-DE" sz="770" cap="all" baseline="0" noProof="0" dirty="0">
              <a:solidFill>
                <a:schemeClr val="accent6"/>
              </a:solidFill>
              <a:latin typeface="+mn-lt"/>
              <a:ea typeface="+mj-ea"/>
            </a:endParaRPr>
          </a:p>
        </p:txBody>
      </p:sp>
      <p:sp>
        <p:nvSpPr>
          <p:cNvPr id="28" name="4. Footnote" hidden="1"/>
          <p:cNvSpPr txBox="1">
            <a:spLocks noChangeArrowheads="1"/>
          </p:cNvSpPr>
          <p:nvPr/>
        </p:nvSpPr>
        <p:spPr bwMode="gray">
          <a:xfrm>
            <a:off x="161984" y="4881701"/>
            <a:ext cx="8829089" cy="73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marL="53833" indent="-53833">
              <a:defRPr/>
            </a:pPr>
            <a:r>
              <a:rPr lang="de-DE" sz="481" baseline="0" noProof="0" dirty="0">
                <a:latin typeface="+mn-lt"/>
              </a:rPr>
              <a:t>1	Fußnote</a:t>
            </a:r>
          </a:p>
        </p:txBody>
      </p:sp>
      <p:sp>
        <p:nvSpPr>
          <p:cNvPr id="29" name="5. Source" hidden="1"/>
          <p:cNvSpPr>
            <a:spLocks noChangeArrowheads="1"/>
          </p:cNvSpPr>
          <p:nvPr/>
        </p:nvSpPr>
        <p:spPr bwMode="gray">
          <a:xfrm>
            <a:off x="161984" y="4994678"/>
            <a:ext cx="8615702" cy="73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216095" indent="-216095" defTabSz="709381">
              <a:tabLst/>
            </a:pPr>
            <a:r>
              <a:rPr lang="de-DE" sz="481" baseline="0" noProof="0" dirty="0">
                <a:solidFill>
                  <a:srgbClr val="000000"/>
                </a:solidFill>
                <a:latin typeface="+mn-lt"/>
              </a:rPr>
              <a:t>Quelle:	Quelle</a:t>
            </a:r>
          </a:p>
        </p:txBody>
      </p:sp>
      <p:grpSp>
        <p:nvGrpSpPr>
          <p:cNvPr id="30" name="ACET" hidden="1"/>
          <p:cNvGrpSpPr>
            <a:grpSpLocks/>
          </p:cNvGrpSpPr>
          <p:nvPr/>
        </p:nvGrpSpPr>
        <p:grpSpPr bwMode="gray">
          <a:xfrm>
            <a:off x="161984" y="749017"/>
            <a:ext cx="4350892" cy="247823"/>
            <a:chOff x="915" y="826"/>
            <a:chExt cx="2686" cy="204"/>
          </a:xfrm>
        </p:grpSpPr>
        <p:cxnSp>
          <p:nvCxnSpPr>
            <p:cNvPr id="31" name="AutoShape 249"/>
            <p:cNvCxnSpPr>
              <a:cxnSpLocks noChangeShapeType="1"/>
              <a:stCxn id="32" idx="4"/>
              <a:endCxn id="32" idx="6"/>
            </p:cNvCxnSpPr>
            <p:nvPr/>
          </p:nvCxnSpPr>
          <p:spPr bwMode="gray">
            <a:xfrm>
              <a:off x="915" y="1030"/>
              <a:ext cx="2686"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AutoShape 250"/>
            <p:cNvSpPr>
              <a:spLocks noChangeArrowheads="1"/>
            </p:cNvSpPr>
            <p:nvPr/>
          </p:nvSpPr>
          <p:spPr bwMode="gray">
            <a:xfrm>
              <a:off x="915" y="826"/>
              <a:ext cx="2686" cy="204"/>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de-DE" sz="818" b="1" baseline="0" noProof="0" dirty="0">
                  <a:latin typeface="+mn-lt"/>
                  <a:ea typeface="+mn-ea"/>
                </a:rPr>
                <a:t>Title</a:t>
              </a:r>
            </a:p>
            <a:p>
              <a:r>
                <a:rPr lang="de-DE" sz="673" baseline="0" noProof="0" dirty="0">
                  <a:solidFill>
                    <a:schemeClr val="accent6"/>
                  </a:solidFill>
                  <a:latin typeface="+mn-lt"/>
                  <a:ea typeface="+mn-ea"/>
                </a:rPr>
                <a:t>Unit </a:t>
              </a:r>
              <a:r>
                <a:rPr lang="de-DE" sz="673" baseline="0" noProof="0" dirty="0" err="1">
                  <a:solidFill>
                    <a:schemeClr val="accent6"/>
                  </a:solidFill>
                  <a:latin typeface="+mn-lt"/>
                  <a:ea typeface="+mn-ea"/>
                </a:rPr>
                <a:t>of</a:t>
              </a:r>
              <a:r>
                <a:rPr lang="de-DE" sz="673" baseline="0" noProof="0" dirty="0">
                  <a:solidFill>
                    <a:schemeClr val="accent6"/>
                  </a:solidFill>
                  <a:latin typeface="+mn-lt"/>
                  <a:ea typeface="+mn-ea"/>
                </a:rPr>
                <a:t> </a:t>
              </a:r>
              <a:r>
                <a:rPr lang="de-DE" sz="673" baseline="0" noProof="0" dirty="0" err="1">
                  <a:solidFill>
                    <a:schemeClr val="accent6"/>
                  </a:solidFill>
                  <a:latin typeface="+mn-lt"/>
                  <a:ea typeface="+mn-ea"/>
                </a:rPr>
                <a:t>measure</a:t>
              </a:r>
              <a:endParaRPr lang="de-DE" sz="673" baseline="0" noProof="0" dirty="0">
                <a:solidFill>
                  <a:schemeClr val="accent6"/>
                </a:solidFill>
                <a:latin typeface="+mn-lt"/>
                <a:ea typeface="+mn-ea"/>
              </a:endParaRPr>
            </a:p>
          </p:txBody>
        </p:sp>
      </p:grpSp>
      <p:sp>
        <p:nvSpPr>
          <p:cNvPr id="34" name="pg number"/>
          <p:cNvSpPr>
            <a:spLocks/>
          </p:cNvSpPr>
          <p:nvPr/>
        </p:nvSpPr>
        <p:spPr bwMode="gray">
          <a:xfrm>
            <a:off x="8920251" y="4994676"/>
            <a:ext cx="72136" cy="73995"/>
          </a:xfrm>
          <a:prstGeom prst="rect">
            <a:avLst/>
          </a:prstGeom>
        </p:spPr>
        <p:txBody>
          <a:bodyPr vert="horz" wrap="none" lIns="0" tIns="0" rIns="0" bIns="0" rtlCol="0" anchor="ctr">
            <a:spAutoFit/>
          </a:bodyPr>
          <a:lstStyle/>
          <a:p>
            <a:pPr lvl="0" algn="r"/>
            <a:fld id="{42C328C1-A84F-4A39-A664-DBA00541A8C6}" type="slidenum">
              <a:rPr lang="de-DE" sz="481" noProof="0" smtClean="0">
                <a:latin typeface="+mn-lt"/>
              </a:rPr>
              <a:pPr lvl="0" algn="r"/>
              <a:t>‹Nr.›</a:t>
            </a:fld>
            <a:endParaRPr lang="de-DE" sz="481" baseline="0" noProof="0">
              <a:solidFill>
                <a:schemeClr val="tx1"/>
              </a:solidFill>
              <a:latin typeface="+mn-lt"/>
            </a:endParaRPr>
          </a:p>
        </p:txBody>
      </p:sp>
      <p:sp>
        <p:nvSpPr>
          <p:cNvPr id="36" name="3. Unit of measure" hidden="1"/>
          <p:cNvSpPr txBox="1">
            <a:spLocks noChangeArrowheads="1"/>
          </p:cNvSpPr>
          <p:nvPr/>
        </p:nvSpPr>
        <p:spPr bwMode="gray">
          <a:xfrm>
            <a:off x="161984" y="508524"/>
            <a:ext cx="8830403" cy="155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tabLst>
                <a:tab pos="344760" algn="l"/>
              </a:tabLst>
              <a:defRPr/>
            </a:pPr>
            <a:r>
              <a:rPr lang="de-DE" sz="1010" baseline="0" noProof="0" dirty="0">
                <a:solidFill>
                  <a:schemeClr val="accent6"/>
                </a:solidFill>
                <a:latin typeface="+mn-lt"/>
              </a:rPr>
              <a:t>Unit </a:t>
            </a:r>
            <a:r>
              <a:rPr lang="de-DE" sz="1010" baseline="0" noProof="0" dirty="0" err="1">
                <a:solidFill>
                  <a:schemeClr val="accent6"/>
                </a:solidFill>
                <a:latin typeface="+mn-lt"/>
              </a:rPr>
              <a:t>of</a:t>
            </a:r>
            <a:r>
              <a:rPr lang="de-DE" sz="1010" baseline="0" noProof="0" dirty="0">
                <a:solidFill>
                  <a:schemeClr val="accent6"/>
                </a:solidFill>
                <a:latin typeface="+mn-lt"/>
              </a:rPr>
              <a:t> </a:t>
            </a:r>
            <a:r>
              <a:rPr lang="de-DE" sz="1010" baseline="0" noProof="0" dirty="0" err="1">
                <a:solidFill>
                  <a:schemeClr val="accent6"/>
                </a:solidFill>
                <a:latin typeface="+mn-lt"/>
              </a:rPr>
              <a:t>measure</a:t>
            </a:r>
            <a:endParaRPr lang="de-DE" sz="1010" baseline="0" noProof="0" dirty="0">
              <a:solidFill>
                <a:schemeClr val="accent6"/>
              </a:solidFill>
              <a:latin typeface="+mn-lt"/>
            </a:endParaRPr>
          </a:p>
        </p:txBody>
      </p:sp>
      <p:grpSp>
        <p:nvGrpSpPr>
          <p:cNvPr id="76" name="LegendBoxes" hidden="1"/>
          <p:cNvGrpSpPr>
            <a:grpSpLocks/>
          </p:cNvGrpSpPr>
          <p:nvPr/>
        </p:nvGrpSpPr>
        <p:grpSpPr bwMode="gray">
          <a:xfrm>
            <a:off x="8568170" y="508523"/>
            <a:ext cx="355792" cy="327442"/>
            <a:chOff x="4936" y="176"/>
            <a:chExt cx="572" cy="661"/>
          </a:xfrm>
        </p:grpSpPr>
        <p:sp>
          <p:nvSpPr>
            <p:cNvPr id="77" name="Legend1"/>
            <p:cNvSpPr>
              <a:spLocks noChangeArrowheads="1"/>
            </p:cNvSpPr>
            <p:nvPr/>
          </p:nvSpPr>
          <p:spPr bwMode="gray">
            <a:xfrm>
              <a:off x="5096" y="176"/>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1</a:t>
              </a:r>
            </a:p>
          </p:txBody>
        </p:sp>
        <p:sp>
          <p:nvSpPr>
            <p:cNvPr id="78" name="LegendRectangle1"/>
            <p:cNvSpPr>
              <a:spLocks noChangeArrowheads="1"/>
            </p:cNvSpPr>
            <p:nvPr/>
          </p:nvSpPr>
          <p:spPr bwMode="gray">
            <a:xfrm>
              <a:off x="4936" y="199"/>
              <a:ext cx="104" cy="104"/>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79" name="Legend2"/>
            <p:cNvSpPr>
              <a:spLocks noChangeArrowheads="1"/>
            </p:cNvSpPr>
            <p:nvPr/>
          </p:nvSpPr>
          <p:spPr bwMode="gray">
            <a:xfrm>
              <a:off x="5096" y="346"/>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2</a:t>
              </a:r>
            </a:p>
          </p:txBody>
        </p:sp>
        <p:sp>
          <p:nvSpPr>
            <p:cNvPr id="80" name="LegendRectangle2"/>
            <p:cNvSpPr>
              <a:spLocks noChangeArrowheads="1"/>
            </p:cNvSpPr>
            <p:nvPr/>
          </p:nvSpPr>
          <p:spPr bwMode="gray">
            <a:xfrm>
              <a:off x="4936" y="369"/>
              <a:ext cx="104" cy="104"/>
            </a:xfrm>
            <a:prstGeom prst="rect">
              <a:avLst/>
            </a:prstGeom>
            <a:solidFill>
              <a:schemeClr val="accent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81" name="Legend3"/>
            <p:cNvSpPr>
              <a:spLocks noChangeArrowheads="1"/>
            </p:cNvSpPr>
            <p:nvPr/>
          </p:nvSpPr>
          <p:spPr bwMode="gray">
            <a:xfrm>
              <a:off x="5096" y="517"/>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3</a:t>
              </a:r>
            </a:p>
          </p:txBody>
        </p:sp>
        <p:sp>
          <p:nvSpPr>
            <p:cNvPr id="82" name="LegendRectangle3"/>
            <p:cNvSpPr>
              <a:spLocks noChangeArrowheads="1"/>
            </p:cNvSpPr>
            <p:nvPr/>
          </p:nvSpPr>
          <p:spPr bwMode="gray">
            <a:xfrm>
              <a:off x="4936" y="539"/>
              <a:ext cx="104" cy="104"/>
            </a:xfrm>
            <a:prstGeom prst="rect">
              <a:avLst/>
            </a:prstGeom>
            <a:solidFill>
              <a:schemeClr val="accent3"/>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83" name="Legend4"/>
            <p:cNvSpPr>
              <a:spLocks noChangeArrowheads="1"/>
            </p:cNvSpPr>
            <p:nvPr/>
          </p:nvSpPr>
          <p:spPr bwMode="gray">
            <a:xfrm>
              <a:off x="5096" y="688"/>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4</a:t>
              </a:r>
            </a:p>
          </p:txBody>
        </p:sp>
        <p:sp>
          <p:nvSpPr>
            <p:cNvPr id="84" name="LegendRectangle4"/>
            <p:cNvSpPr>
              <a:spLocks noChangeArrowheads="1"/>
            </p:cNvSpPr>
            <p:nvPr/>
          </p:nvSpPr>
          <p:spPr bwMode="gray">
            <a:xfrm>
              <a:off x="4936" y="711"/>
              <a:ext cx="104" cy="104"/>
            </a:xfrm>
            <a:prstGeom prst="rect">
              <a:avLst/>
            </a:prstGeom>
            <a:solidFill>
              <a:schemeClr val="accent4"/>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nvGrpSpPr>
          <p:cNvPr id="85" name="LegendLines" hidden="1"/>
          <p:cNvGrpSpPr>
            <a:grpSpLocks/>
          </p:cNvGrpSpPr>
          <p:nvPr/>
        </p:nvGrpSpPr>
        <p:grpSpPr bwMode="gray">
          <a:xfrm>
            <a:off x="8447500" y="508523"/>
            <a:ext cx="476463" cy="244220"/>
            <a:chOff x="4750" y="176"/>
            <a:chExt cx="766" cy="493"/>
          </a:xfrm>
        </p:grpSpPr>
        <p:sp>
          <p:nvSpPr>
            <p:cNvPr id="86" name="LineLegend1"/>
            <p:cNvSpPr>
              <a:spLocks noChangeShapeType="1"/>
            </p:cNvSpPr>
            <p:nvPr/>
          </p:nvSpPr>
          <p:spPr bwMode="gray">
            <a:xfrm>
              <a:off x="4750" y="250"/>
              <a:ext cx="288" cy="0"/>
            </a:xfrm>
            <a:prstGeom prst="line">
              <a:avLst/>
            </a:prstGeom>
            <a:noFill/>
            <a:ln w="57150">
              <a:solidFill>
                <a:schemeClr val="accent4"/>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de-DE" sz="481" noProof="0">
                <a:latin typeface="+mn-lt"/>
              </a:endParaRPr>
            </a:p>
          </p:txBody>
        </p:sp>
        <p:sp>
          <p:nvSpPr>
            <p:cNvPr id="87" name="LineLegend2"/>
            <p:cNvSpPr>
              <a:spLocks noChangeShapeType="1"/>
            </p:cNvSpPr>
            <p:nvPr/>
          </p:nvSpPr>
          <p:spPr bwMode="gray">
            <a:xfrm>
              <a:off x="4750" y="418"/>
              <a:ext cx="288" cy="0"/>
            </a:xfrm>
            <a:prstGeom prst="line">
              <a:avLst/>
            </a:prstGeom>
            <a:noFill/>
            <a:ln w="57150">
              <a:solidFill>
                <a:schemeClr val="accent4"/>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de-DE" sz="481" noProof="0">
                <a:latin typeface="+mn-lt"/>
              </a:endParaRPr>
            </a:p>
          </p:txBody>
        </p:sp>
        <p:sp>
          <p:nvSpPr>
            <p:cNvPr id="88" name="LineLegend3"/>
            <p:cNvSpPr>
              <a:spLocks noChangeShapeType="1"/>
            </p:cNvSpPr>
            <p:nvPr/>
          </p:nvSpPr>
          <p:spPr bwMode="gray">
            <a:xfrm>
              <a:off x="4750" y="595"/>
              <a:ext cx="288" cy="0"/>
            </a:xfrm>
            <a:prstGeom prst="line">
              <a:avLst/>
            </a:prstGeom>
            <a:noFill/>
            <a:ln w="57150">
              <a:solidFill>
                <a:schemeClr val="accent4"/>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de-DE" sz="481" noProof="0">
                <a:latin typeface="+mn-lt"/>
              </a:endParaRPr>
            </a:p>
          </p:txBody>
        </p:sp>
        <p:sp>
          <p:nvSpPr>
            <p:cNvPr id="89" name="Legend1"/>
            <p:cNvSpPr>
              <a:spLocks noChangeArrowheads="1"/>
            </p:cNvSpPr>
            <p:nvPr/>
          </p:nvSpPr>
          <p:spPr bwMode="gray">
            <a:xfrm>
              <a:off x="5104" y="176"/>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a:t>
              </a:r>
              <a:r>
                <a:rPr lang="de-DE" sz="481" baseline="0" noProof="0" dirty="0">
                  <a:latin typeface="+mn-lt"/>
                </a:rPr>
                <a:t> 1</a:t>
              </a:r>
              <a:endParaRPr lang="de-DE" sz="481" noProof="0" dirty="0">
                <a:latin typeface="+mn-lt"/>
              </a:endParaRPr>
            </a:p>
          </p:txBody>
        </p:sp>
        <p:sp>
          <p:nvSpPr>
            <p:cNvPr id="90" name="Legend2"/>
            <p:cNvSpPr>
              <a:spLocks noChangeArrowheads="1"/>
            </p:cNvSpPr>
            <p:nvPr/>
          </p:nvSpPr>
          <p:spPr bwMode="gray">
            <a:xfrm>
              <a:off x="5104" y="344"/>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a:latin typeface="+mn-lt"/>
                </a:rPr>
                <a:t>Legende 2</a:t>
              </a:r>
            </a:p>
          </p:txBody>
        </p:sp>
        <p:sp>
          <p:nvSpPr>
            <p:cNvPr id="91" name="Legend3"/>
            <p:cNvSpPr>
              <a:spLocks noChangeArrowheads="1"/>
            </p:cNvSpPr>
            <p:nvPr/>
          </p:nvSpPr>
          <p:spPr bwMode="gray">
            <a:xfrm>
              <a:off x="5104" y="520"/>
              <a:ext cx="412" cy="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a:latin typeface="+mn-lt"/>
                </a:rPr>
                <a:t>Legende 3</a:t>
              </a:r>
            </a:p>
          </p:txBody>
        </p:sp>
      </p:grpSp>
      <p:grpSp>
        <p:nvGrpSpPr>
          <p:cNvPr id="92" name="LegendMoons" hidden="1"/>
          <p:cNvGrpSpPr/>
          <p:nvPr/>
        </p:nvGrpSpPr>
        <p:grpSpPr bwMode="gray">
          <a:xfrm>
            <a:off x="8541924" y="508523"/>
            <a:ext cx="382127" cy="416339"/>
            <a:chOff x="7769225" y="2111246"/>
            <a:chExt cx="975262" cy="1334224"/>
          </a:xfrm>
        </p:grpSpPr>
        <p:grpSp>
          <p:nvGrpSpPr>
            <p:cNvPr id="93" name="MoonLegend1"/>
            <p:cNvGrpSpPr>
              <a:grpSpLocks noChangeAspect="1"/>
            </p:cNvGrpSpPr>
            <p:nvPr>
              <p:custDataLst>
                <p:tags r:id="rId17"/>
              </p:custDataLst>
            </p:nvPr>
          </p:nvGrpSpPr>
          <p:grpSpPr bwMode="gray">
            <a:xfrm>
              <a:off x="7769225" y="2125398"/>
              <a:ext cx="209550" cy="209551"/>
              <a:chOff x="4533" y="197"/>
              <a:chExt cx="144" cy="144"/>
            </a:xfrm>
          </p:grpSpPr>
          <p:sp>
            <p:nvSpPr>
              <p:cNvPr id="111" name="Oval 38"/>
              <p:cNvSpPr>
                <a:spLocks noChangeAspect="1" noChangeArrowheads="1"/>
              </p:cNvSpPr>
              <p:nvPr>
                <p:custDataLst>
                  <p:tags r:id="rId30"/>
                </p:custDataLst>
              </p:nvPr>
            </p:nvSpPr>
            <p:spPr bwMode="gray">
              <a:xfrm>
                <a:off x="4533" y="197"/>
                <a:ext cx="144" cy="144"/>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12" name="Arc 39"/>
              <p:cNvSpPr>
                <a:spLocks noChangeAspect="1"/>
              </p:cNvSpPr>
              <p:nvPr>
                <p:custDataLst>
                  <p:tags r:id="rId31"/>
                </p:custDataLst>
              </p:nvPr>
            </p:nvSpPr>
            <p:spPr bwMode="gray">
              <a:xfrm>
                <a:off x="4533" y="197"/>
                <a:ext cx="144" cy="144"/>
              </a:xfrm>
              <a:prstGeom prst="arc">
                <a:avLst>
                  <a:gd name="adj1" fmla="val 16200000"/>
                  <a:gd name="adj2" fmla="val 5400000"/>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nvGrpSpPr>
            <p:cNvPr id="94" name="MoonLegend2"/>
            <p:cNvGrpSpPr>
              <a:grpSpLocks noChangeAspect="1"/>
            </p:cNvGrpSpPr>
            <p:nvPr>
              <p:custDataLst>
                <p:tags r:id="rId18"/>
              </p:custDataLst>
            </p:nvPr>
          </p:nvGrpSpPr>
          <p:grpSpPr bwMode="gray">
            <a:xfrm>
              <a:off x="7769225" y="2400221"/>
              <a:ext cx="209550" cy="209551"/>
              <a:chOff x="1694" y="2060"/>
              <a:chExt cx="160" cy="160"/>
            </a:xfrm>
          </p:grpSpPr>
          <p:sp>
            <p:nvSpPr>
              <p:cNvPr id="109" name="Oval 41"/>
              <p:cNvSpPr>
                <a:spLocks noChangeAspect="1" noChangeArrowheads="1"/>
              </p:cNvSpPr>
              <p:nvPr>
                <p:custDataLst>
                  <p:tags r:id="rId28"/>
                </p:custDataLst>
              </p:nvPr>
            </p:nvSpPr>
            <p:spPr bwMode="gray">
              <a:xfrm>
                <a:off x="1694" y="2060"/>
                <a:ext cx="160" cy="160"/>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10" name="Arc 42"/>
              <p:cNvSpPr>
                <a:spLocks noChangeAspect="1"/>
              </p:cNvSpPr>
              <p:nvPr>
                <p:custDataLst>
                  <p:tags r:id="rId29"/>
                </p:custDataLst>
              </p:nvPr>
            </p:nvSpPr>
            <p:spPr bwMode="gray">
              <a:xfrm>
                <a:off x="1694" y="2060"/>
                <a:ext cx="160" cy="160"/>
              </a:xfrm>
              <a:prstGeom prst="arc">
                <a:avLst/>
              </a:prstGeom>
              <a:solidFill>
                <a:srgbClr val="3372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nvGrpSpPr>
            <p:cNvPr id="95" name="MoonLegend4"/>
            <p:cNvGrpSpPr>
              <a:grpSpLocks noChangeAspect="1"/>
            </p:cNvGrpSpPr>
            <p:nvPr>
              <p:custDataLst>
                <p:tags r:id="rId19"/>
              </p:custDataLst>
            </p:nvPr>
          </p:nvGrpSpPr>
          <p:grpSpPr bwMode="gray">
            <a:xfrm>
              <a:off x="7769225" y="2947393"/>
              <a:ext cx="209550" cy="209551"/>
              <a:chOff x="4495" y="1213"/>
              <a:chExt cx="160" cy="160"/>
            </a:xfrm>
          </p:grpSpPr>
          <p:sp>
            <p:nvSpPr>
              <p:cNvPr id="107" name="Oval 47"/>
              <p:cNvSpPr>
                <a:spLocks noChangeAspect="1" noChangeArrowheads="1"/>
              </p:cNvSpPr>
              <p:nvPr>
                <p:custDataLst>
                  <p:tags r:id="rId26"/>
                </p:custDataLst>
              </p:nvPr>
            </p:nvSpPr>
            <p:spPr bwMode="gray">
              <a:xfrm>
                <a:off x="4495" y="1213"/>
                <a:ext cx="160" cy="160"/>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08" name="Arc 48"/>
              <p:cNvSpPr>
                <a:spLocks noChangeAspect="1"/>
              </p:cNvSpPr>
              <p:nvPr>
                <p:custDataLst>
                  <p:tags r:id="rId27"/>
                </p:custDataLst>
              </p:nvPr>
            </p:nvSpPr>
            <p:spPr bwMode="gray">
              <a:xfrm>
                <a:off x="4495" y="1213"/>
                <a:ext cx="160" cy="160"/>
              </a:xfrm>
              <a:prstGeom prst="arc">
                <a:avLst>
                  <a:gd name="adj1" fmla="val 16200000"/>
                  <a:gd name="adj2" fmla="val 10800000"/>
                </a:avLst>
              </a:prstGeom>
              <a:solidFill>
                <a:srgbClr val="3372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nvGrpSpPr>
            <p:cNvPr id="96" name="MoonLegend5"/>
            <p:cNvGrpSpPr>
              <a:grpSpLocks noChangeAspect="1"/>
            </p:cNvGrpSpPr>
            <p:nvPr>
              <p:custDataLst>
                <p:tags r:id="rId20"/>
              </p:custDataLst>
            </p:nvPr>
          </p:nvGrpSpPr>
          <p:grpSpPr bwMode="gray">
            <a:xfrm>
              <a:off x="7769225" y="3221636"/>
              <a:ext cx="209550" cy="209551"/>
              <a:chOff x="4495" y="1455"/>
              <a:chExt cx="160" cy="160"/>
            </a:xfrm>
          </p:grpSpPr>
          <p:sp>
            <p:nvSpPr>
              <p:cNvPr id="105" name="Oval 50"/>
              <p:cNvSpPr>
                <a:spLocks noChangeAspect="1" noChangeArrowheads="1"/>
              </p:cNvSpPr>
              <p:nvPr>
                <p:custDataLst>
                  <p:tags r:id="rId24"/>
                </p:custDataLst>
              </p:nvPr>
            </p:nvSpPr>
            <p:spPr bwMode="gray">
              <a:xfrm>
                <a:off x="4495" y="1455"/>
                <a:ext cx="160" cy="160"/>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06" name="Oval 51"/>
              <p:cNvSpPr>
                <a:spLocks noChangeAspect="1" noChangeArrowheads="1"/>
              </p:cNvSpPr>
              <p:nvPr>
                <p:custDataLst>
                  <p:tags r:id="rId25"/>
                </p:custDataLst>
              </p:nvPr>
            </p:nvSpPr>
            <p:spPr bwMode="gray">
              <a:xfrm>
                <a:off x="4495" y="1455"/>
                <a:ext cx="160" cy="160"/>
              </a:xfrm>
              <a:prstGeom prst="arc">
                <a:avLst>
                  <a:gd name="adj1" fmla="val 16200000"/>
                  <a:gd name="adj2" fmla="val 16200000"/>
                </a:avLst>
              </a:prstGeom>
              <a:solidFill>
                <a:srgbClr val="3372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sp>
          <p:nvSpPr>
            <p:cNvPr id="97" name="Legend1"/>
            <p:cNvSpPr>
              <a:spLocks noChangeArrowheads="1"/>
            </p:cNvSpPr>
            <p:nvPr/>
          </p:nvSpPr>
          <p:spPr bwMode="gray">
            <a:xfrm>
              <a:off x="8089900" y="2111246"/>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1</a:t>
              </a:r>
            </a:p>
          </p:txBody>
        </p:sp>
        <p:sp>
          <p:nvSpPr>
            <p:cNvPr id="98" name="Legend2"/>
            <p:cNvSpPr>
              <a:spLocks noChangeArrowheads="1"/>
            </p:cNvSpPr>
            <p:nvPr/>
          </p:nvSpPr>
          <p:spPr bwMode="gray">
            <a:xfrm>
              <a:off x="8089900" y="2385815"/>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2</a:t>
              </a:r>
            </a:p>
          </p:txBody>
        </p:sp>
        <p:sp>
          <p:nvSpPr>
            <p:cNvPr id="99" name="Legend3"/>
            <p:cNvSpPr>
              <a:spLocks noChangeArrowheads="1"/>
            </p:cNvSpPr>
            <p:nvPr/>
          </p:nvSpPr>
          <p:spPr bwMode="gray">
            <a:xfrm>
              <a:off x="8089900" y="2660255"/>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a:latin typeface="+mn-lt"/>
                </a:rPr>
                <a:t>Legende 3</a:t>
              </a:r>
            </a:p>
          </p:txBody>
        </p:sp>
        <p:sp>
          <p:nvSpPr>
            <p:cNvPr id="100" name="Legend4"/>
            <p:cNvSpPr>
              <a:spLocks noChangeArrowheads="1"/>
            </p:cNvSpPr>
            <p:nvPr/>
          </p:nvSpPr>
          <p:spPr bwMode="gray">
            <a:xfrm>
              <a:off x="8089900" y="2933106"/>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a:latin typeface="+mn-lt"/>
                </a:rPr>
                <a:t>Legende 4</a:t>
              </a:r>
            </a:p>
          </p:txBody>
        </p:sp>
        <p:sp>
          <p:nvSpPr>
            <p:cNvPr id="101" name="Legend5"/>
            <p:cNvSpPr>
              <a:spLocks noChangeArrowheads="1"/>
            </p:cNvSpPr>
            <p:nvPr/>
          </p:nvSpPr>
          <p:spPr bwMode="gray">
            <a:xfrm>
              <a:off x="8089900" y="3208341"/>
              <a:ext cx="654587" cy="2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215332">
                <a:buClr>
                  <a:schemeClr val="tx2"/>
                </a:buClr>
              </a:pPr>
              <a:r>
                <a:rPr lang="de-DE" sz="481" noProof="0" dirty="0">
                  <a:latin typeface="+mn-lt"/>
                </a:rPr>
                <a:t>Legende 5</a:t>
              </a:r>
            </a:p>
          </p:txBody>
        </p:sp>
        <p:grpSp>
          <p:nvGrpSpPr>
            <p:cNvPr id="102" name="MoonLegend3"/>
            <p:cNvGrpSpPr>
              <a:grpSpLocks noChangeAspect="1"/>
            </p:cNvGrpSpPr>
            <p:nvPr>
              <p:custDataLst>
                <p:tags r:id="rId21"/>
              </p:custDataLst>
            </p:nvPr>
          </p:nvGrpSpPr>
          <p:grpSpPr bwMode="gray">
            <a:xfrm>
              <a:off x="7769225" y="2674462"/>
              <a:ext cx="209550" cy="209551"/>
              <a:chOff x="4495" y="1214"/>
              <a:chExt cx="160" cy="160"/>
            </a:xfrm>
          </p:grpSpPr>
          <p:sp>
            <p:nvSpPr>
              <p:cNvPr id="103" name="Oval 47"/>
              <p:cNvSpPr>
                <a:spLocks noChangeAspect="1" noChangeArrowheads="1"/>
              </p:cNvSpPr>
              <p:nvPr>
                <p:custDataLst>
                  <p:tags r:id="rId22"/>
                </p:custDataLst>
              </p:nvPr>
            </p:nvSpPr>
            <p:spPr bwMode="gray">
              <a:xfrm>
                <a:off x="4495" y="1214"/>
                <a:ext cx="160" cy="160"/>
              </a:xfrm>
              <a:prstGeom prst="ellipse">
                <a:avLst/>
              </a:prstGeom>
              <a:solidFill>
                <a:schemeClr val="bg2"/>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sp>
            <p:nvSpPr>
              <p:cNvPr id="104" name="Arc 48"/>
              <p:cNvSpPr>
                <a:spLocks noChangeAspect="1"/>
              </p:cNvSpPr>
              <p:nvPr>
                <p:custDataLst>
                  <p:tags r:id="rId23"/>
                </p:custDataLst>
              </p:nvPr>
            </p:nvSpPr>
            <p:spPr bwMode="gray">
              <a:xfrm>
                <a:off x="4495" y="1214"/>
                <a:ext cx="160" cy="160"/>
              </a:xfrm>
              <a:prstGeom prst="arc">
                <a:avLst>
                  <a:gd name="adj1" fmla="val 16200000"/>
                  <a:gd name="adj2" fmla="val 5400000"/>
                </a:avLst>
              </a:prstGeom>
              <a:solidFill>
                <a:srgbClr val="337299"/>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481" noProof="0">
                  <a:latin typeface="+mn-lt"/>
                </a:endParaRPr>
              </a:p>
            </p:txBody>
          </p:sp>
        </p:grpSp>
      </p:grpSp>
      <p:grpSp>
        <p:nvGrpSpPr>
          <p:cNvPr id="113" name="Sticker" hidden="1"/>
          <p:cNvGrpSpPr/>
          <p:nvPr/>
        </p:nvGrpSpPr>
        <p:grpSpPr bwMode="gray">
          <a:xfrm>
            <a:off x="8572271" y="232884"/>
            <a:ext cx="275717" cy="145588"/>
            <a:chOff x="28883410" y="7934552"/>
            <a:chExt cx="913020" cy="605354"/>
          </a:xfrm>
        </p:grpSpPr>
        <p:sp>
          <p:nvSpPr>
            <p:cNvPr id="114" name="StickerRectangle"/>
            <p:cNvSpPr>
              <a:spLocks noChangeArrowheads="1"/>
            </p:cNvSpPr>
            <p:nvPr/>
          </p:nvSpPr>
          <p:spPr bwMode="gray">
            <a:xfrm>
              <a:off x="28883410" y="7934552"/>
              <a:ext cx="913020" cy="605354"/>
            </a:xfrm>
            <a:prstGeom prst="leftRightArrow">
              <a:avLst>
                <a:gd name="adj1" fmla="val 100000"/>
                <a:gd name="adj2" fmla="val 0"/>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28800" rIns="0" bIns="27432" anchor="ctr" anchorCtr="0">
              <a:spAutoFit/>
            </a:bodyPr>
            <a:lstStyle/>
            <a:p>
              <a:pPr algn="r" defTabSz="215332">
                <a:buClr>
                  <a:schemeClr val="bg1"/>
                </a:buClr>
              </a:pPr>
              <a:r>
                <a:rPr lang="de-DE" sz="577" noProof="0" dirty="0">
                  <a:solidFill>
                    <a:schemeClr val="bg1"/>
                  </a:solidFill>
                  <a:latin typeface="+mn-lt"/>
                </a:rPr>
                <a:t>STICKER</a:t>
              </a:r>
            </a:p>
          </p:txBody>
        </p:sp>
        <p:cxnSp>
          <p:nvCxnSpPr>
            <p:cNvPr id="115" name="AutoShape 32"/>
            <p:cNvCxnSpPr>
              <a:cxnSpLocks noChangeShapeType="1"/>
              <a:stCxn id="114" idx="4"/>
              <a:endCxn id="114" idx="6"/>
            </p:cNvCxnSpPr>
            <p:nvPr/>
          </p:nvCxnSpPr>
          <p:spPr bwMode="gray">
            <a:xfrm>
              <a:off x="28883410" y="8539906"/>
              <a:ext cx="913020" cy="0"/>
            </a:xfrm>
            <a:prstGeom prst="straightConnector1">
              <a:avLst/>
            </a:prstGeom>
            <a:noFill/>
            <a:ln w="28575">
              <a:solidFill>
                <a:schemeClr val="bg1"/>
              </a:solidFill>
              <a:round/>
              <a:headEnd/>
              <a:tailEnd/>
            </a:ln>
            <a:extLst>
              <a:ext uri="{909E8E84-426E-40DD-AFC4-6F175D3DCCD1}">
                <a14:hiddenFill xmlns:a14="http://schemas.microsoft.com/office/drawing/2010/main">
                  <a:noFill/>
                </a14:hiddenFill>
              </a:ext>
            </a:extLst>
          </p:spPr>
        </p:cxnSp>
        <p:cxnSp>
          <p:nvCxnSpPr>
            <p:cNvPr id="116" name="AutoShape 32"/>
            <p:cNvCxnSpPr>
              <a:cxnSpLocks noChangeShapeType="1"/>
              <a:stCxn id="114" idx="2"/>
              <a:endCxn id="114" idx="0"/>
            </p:cNvCxnSpPr>
            <p:nvPr userDrawn="1"/>
          </p:nvCxnSpPr>
          <p:spPr bwMode="gray">
            <a:xfrm>
              <a:off x="28883410" y="7934552"/>
              <a:ext cx="913020" cy="0"/>
            </a:xfrm>
            <a:prstGeom prst="straightConnector1">
              <a:avLst/>
            </a:prstGeom>
            <a:noFill/>
            <a:ln w="28575">
              <a:solidFill>
                <a:schemeClr val="bg1"/>
              </a:solidFill>
              <a:round/>
              <a:headEnd/>
              <a:tailEnd/>
            </a:ln>
            <a:extLst>
              <a:ext uri="{909E8E84-426E-40DD-AFC4-6F175D3DCCD1}">
                <a14:hiddenFill xmlns:a14="http://schemas.microsoft.com/office/drawing/2010/main">
                  <a:noFill/>
                </a14:hiddenFill>
              </a:ext>
            </a:extLst>
          </p:spPr>
        </p:cxnSp>
      </p:grpSp>
      <p:sp>
        <p:nvSpPr>
          <p:cNvPr id="3" name="Title Placeholder 2"/>
          <p:cNvSpPr>
            <a:spLocks noGrp="1"/>
          </p:cNvSpPr>
          <p:nvPr>
            <p:ph type="title"/>
          </p:nvPr>
        </p:nvSpPr>
        <p:spPr bwMode="gray">
          <a:xfrm>
            <a:off x="306382" y="185396"/>
            <a:ext cx="8541606" cy="240565"/>
          </a:xfrm>
          <a:prstGeom prst="rect">
            <a:avLst/>
          </a:prstGeom>
        </p:spPr>
        <p:txBody>
          <a:bodyPr vert="horz" wrap="square" lIns="0" tIns="0" rIns="0" bIns="0" rtlCol="0" anchor="ctr">
            <a:spAutoFit/>
          </a:bodyPr>
          <a:lstStyle/>
          <a:p>
            <a:r>
              <a:rPr lang="en-US"/>
              <a:t>Click to edit Master title style</a:t>
            </a:r>
            <a:endParaRPr lang="de-DE" dirty="0"/>
          </a:p>
        </p:txBody>
      </p:sp>
      <p:sp>
        <p:nvSpPr>
          <p:cNvPr id="55" name="DirArrow" hidden="1"/>
          <p:cNvSpPr>
            <a:spLocks noChangeArrowheads="1"/>
          </p:cNvSpPr>
          <p:nvPr>
            <p:custDataLst>
              <p:tags r:id="rId7"/>
            </p:custDataLst>
          </p:nvPr>
        </p:nvSpPr>
        <p:spPr bwMode="gray">
          <a:xfrm rot="5400000">
            <a:off x="5491529" y="2252733"/>
            <a:ext cx="1958468" cy="273239"/>
          </a:xfrm>
          <a:prstGeom prst="triangle">
            <a:avLst>
              <a:gd name="adj" fmla="val 50000"/>
            </a:avLst>
          </a:prstGeom>
          <a:solidFill>
            <a:srgbClr val="337299"/>
          </a:solidFill>
          <a:ln w="9525">
            <a:solidFill>
              <a:schemeClr val="accent6"/>
            </a:solidFill>
            <a:miter lim="800000"/>
            <a:headEnd/>
            <a:tailEnd/>
          </a:ln>
          <a:effectLst/>
        </p:spPr>
        <p:txBody>
          <a:bodyPr wrap="none" anchor="ctr"/>
          <a:lstStyle/>
          <a:p>
            <a:endParaRPr lang="en-US" sz="673">
              <a:latin typeface="+mn-lt"/>
            </a:endParaRPr>
          </a:p>
        </p:txBody>
      </p:sp>
      <p:sp>
        <p:nvSpPr>
          <p:cNvPr id="56" name="Bracket" hidden="1"/>
          <p:cNvSpPr>
            <a:spLocks/>
          </p:cNvSpPr>
          <p:nvPr>
            <p:custDataLst>
              <p:tags r:id="rId8"/>
            </p:custDataLst>
          </p:nvPr>
        </p:nvSpPr>
        <p:spPr bwMode="gray">
          <a:xfrm>
            <a:off x="5563566" y="2520657"/>
            <a:ext cx="54655" cy="579429"/>
          </a:xfrm>
          <a:custGeom>
            <a:avLst/>
            <a:gdLst>
              <a:gd name="T0" fmla="*/ 0 w 115"/>
              <a:gd name="T1" fmla="*/ 0 h 1152"/>
              <a:gd name="T2" fmla="*/ 65 w 115"/>
              <a:gd name="T3" fmla="*/ 0 h 1152"/>
              <a:gd name="T4" fmla="*/ 65 w 115"/>
              <a:gd name="T5" fmla="*/ 528 h 1152"/>
              <a:gd name="T6" fmla="*/ 115 w 115"/>
              <a:gd name="T7" fmla="*/ 576 h 1152"/>
              <a:gd name="T8" fmla="*/ 65 w 115"/>
              <a:gd name="T9" fmla="*/ 624 h 1152"/>
              <a:gd name="T10" fmla="*/ 65 w 115"/>
              <a:gd name="T11" fmla="*/ 1152 h 1152"/>
              <a:gd name="T12" fmla="*/ 0 w 115"/>
              <a:gd name="T13" fmla="*/ 1152 h 1152"/>
              <a:gd name="connsiteX0" fmla="*/ 0 w 115"/>
              <a:gd name="connsiteY0" fmla="*/ 0 h 1152"/>
              <a:gd name="connsiteX1" fmla="*/ 65 w 115"/>
              <a:gd name="connsiteY1" fmla="*/ 0 h 1152"/>
              <a:gd name="connsiteX2" fmla="*/ 65 w 115"/>
              <a:gd name="connsiteY2" fmla="*/ 528 h 1152"/>
              <a:gd name="connsiteX3" fmla="*/ 115 w 115"/>
              <a:gd name="connsiteY3" fmla="*/ 576 h 1152"/>
              <a:gd name="connsiteX4" fmla="*/ 65 w 115"/>
              <a:gd name="connsiteY4" fmla="*/ 624 h 1152"/>
              <a:gd name="connsiteX5" fmla="*/ 65 w 115"/>
              <a:gd name="connsiteY5" fmla="*/ 1152 h 1152"/>
              <a:gd name="connsiteX0" fmla="*/ 0 w 115"/>
              <a:gd name="connsiteY0" fmla="*/ 0 h 624"/>
              <a:gd name="connsiteX1" fmla="*/ 65 w 115"/>
              <a:gd name="connsiteY1" fmla="*/ 0 h 624"/>
              <a:gd name="connsiteX2" fmla="*/ 65 w 115"/>
              <a:gd name="connsiteY2" fmla="*/ 528 h 624"/>
              <a:gd name="connsiteX3" fmla="*/ 115 w 115"/>
              <a:gd name="connsiteY3" fmla="*/ 576 h 624"/>
              <a:gd name="connsiteX4" fmla="*/ 65 w 115"/>
              <a:gd name="connsiteY4" fmla="*/ 624 h 624"/>
              <a:gd name="connsiteX0" fmla="*/ 0 w 115"/>
              <a:gd name="connsiteY0" fmla="*/ 0 h 576"/>
              <a:gd name="connsiteX1" fmla="*/ 65 w 115"/>
              <a:gd name="connsiteY1" fmla="*/ 0 h 576"/>
              <a:gd name="connsiteX2" fmla="*/ 65 w 115"/>
              <a:gd name="connsiteY2" fmla="*/ 528 h 576"/>
              <a:gd name="connsiteX3" fmla="*/ 115 w 115"/>
              <a:gd name="connsiteY3" fmla="*/ 576 h 576"/>
              <a:gd name="connsiteX0" fmla="*/ 0 w 65"/>
              <a:gd name="connsiteY0" fmla="*/ 0 h 528"/>
              <a:gd name="connsiteX1" fmla="*/ 65 w 65"/>
              <a:gd name="connsiteY1" fmla="*/ 0 h 528"/>
              <a:gd name="connsiteX2" fmla="*/ 65 w 65"/>
              <a:gd name="connsiteY2" fmla="*/ 528 h 528"/>
              <a:gd name="connsiteX0" fmla="*/ 0 w 65"/>
              <a:gd name="connsiteY0" fmla="*/ 0 h 0"/>
              <a:gd name="connsiteX1" fmla="*/ 65 w 65"/>
              <a:gd name="connsiteY1" fmla="*/ 0 h 0"/>
              <a:gd name="connsiteX0" fmla="*/ 0 w 1689"/>
              <a:gd name="connsiteY0" fmla="*/ 2578041 h 2578041"/>
              <a:gd name="connsiteX1" fmla="*/ 1689 w 1689"/>
              <a:gd name="connsiteY1" fmla="*/ 0 h 2578041"/>
              <a:gd name="connsiteX0" fmla="*/ 0 w 1689"/>
              <a:gd name="connsiteY0" fmla="*/ 2578041 h 2578041"/>
              <a:gd name="connsiteX1" fmla="*/ 1689 w 1689"/>
              <a:gd name="connsiteY1" fmla="*/ 0 h 2578041"/>
              <a:gd name="connsiteX2" fmla="*/ 65 w 1689"/>
              <a:gd name="connsiteY2" fmla="*/ 2578041 h 2578041"/>
              <a:gd name="connsiteX0" fmla="*/ 0 w 1689"/>
              <a:gd name="connsiteY0" fmla="*/ 2578041 h 3416241"/>
              <a:gd name="connsiteX1" fmla="*/ 1689 w 1689"/>
              <a:gd name="connsiteY1" fmla="*/ 0 h 3416241"/>
              <a:gd name="connsiteX2" fmla="*/ 65 w 1689"/>
              <a:gd name="connsiteY2" fmla="*/ 2578041 h 3416241"/>
              <a:gd name="connsiteX3" fmla="*/ 65 w 1689"/>
              <a:gd name="connsiteY3" fmla="*/ 3416241 h 3416241"/>
              <a:gd name="connsiteX0" fmla="*/ 0 w 1689"/>
              <a:gd name="connsiteY0" fmla="*/ 2578041 h 3492441"/>
              <a:gd name="connsiteX1" fmla="*/ 1689 w 1689"/>
              <a:gd name="connsiteY1" fmla="*/ 0 h 3492441"/>
              <a:gd name="connsiteX2" fmla="*/ 65 w 1689"/>
              <a:gd name="connsiteY2" fmla="*/ 2578041 h 3492441"/>
              <a:gd name="connsiteX3" fmla="*/ 65 w 1689"/>
              <a:gd name="connsiteY3" fmla="*/ 3416241 h 3492441"/>
              <a:gd name="connsiteX4" fmla="*/ 115 w 1689"/>
              <a:gd name="connsiteY4" fmla="*/ 3492441 h 3492441"/>
              <a:gd name="connsiteX0" fmla="*/ 0 w 1689"/>
              <a:gd name="connsiteY0" fmla="*/ 2578041 h 3568641"/>
              <a:gd name="connsiteX1" fmla="*/ 1689 w 1689"/>
              <a:gd name="connsiteY1" fmla="*/ 0 h 3568641"/>
              <a:gd name="connsiteX2" fmla="*/ 65 w 1689"/>
              <a:gd name="connsiteY2" fmla="*/ 2578041 h 3568641"/>
              <a:gd name="connsiteX3" fmla="*/ 65 w 1689"/>
              <a:gd name="connsiteY3" fmla="*/ 3416241 h 3568641"/>
              <a:gd name="connsiteX4" fmla="*/ 115 w 1689"/>
              <a:gd name="connsiteY4" fmla="*/ 3492441 h 3568641"/>
              <a:gd name="connsiteX5" fmla="*/ 65 w 1689"/>
              <a:gd name="connsiteY5" fmla="*/ 3568641 h 3568641"/>
              <a:gd name="connsiteX0" fmla="*/ 0 w 1689"/>
              <a:gd name="connsiteY0" fmla="*/ 2578041 h 4406841"/>
              <a:gd name="connsiteX1" fmla="*/ 1689 w 1689"/>
              <a:gd name="connsiteY1" fmla="*/ 0 h 4406841"/>
              <a:gd name="connsiteX2" fmla="*/ 65 w 1689"/>
              <a:gd name="connsiteY2" fmla="*/ 2578041 h 4406841"/>
              <a:gd name="connsiteX3" fmla="*/ 65 w 1689"/>
              <a:gd name="connsiteY3" fmla="*/ 3416241 h 4406841"/>
              <a:gd name="connsiteX4" fmla="*/ 115 w 1689"/>
              <a:gd name="connsiteY4" fmla="*/ 3492441 h 4406841"/>
              <a:gd name="connsiteX5" fmla="*/ 65 w 1689"/>
              <a:gd name="connsiteY5" fmla="*/ 3568641 h 4406841"/>
              <a:gd name="connsiteX6" fmla="*/ 65 w 1689"/>
              <a:gd name="connsiteY6" fmla="*/ 4406841 h 4406841"/>
              <a:gd name="connsiteX0" fmla="*/ 0 w 1689"/>
              <a:gd name="connsiteY0" fmla="*/ 2578041 h 4406841"/>
              <a:gd name="connsiteX1" fmla="*/ 1689 w 1689"/>
              <a:gd name="connsiteY1" fmla="*/ 0 h 4406841"/>
              <a:gd name="connsiteX2" fmla="*/ 65 w 1689"/>
              <a:gd name="connsiteY2" fmla="*/ 2578041 h 4406841"/>
              <a:gd name="connsiteX3" fmla="*/ 65 w 1689"/>
              <a:gd name="connsiteY3" fmla="*/ 3416241 h 4406841"/>
              <a:gd name="connsiteX4" fmla="*/ 115 w 1689"/>
              <a:gd name="connsiteY4" fmla="*/ 3492441 h 4406841"/>
              <a:gd name="connsiteX5" fmla="*/ 65 w 1689"/>
              <a:gd name="connsiteY5" fmla="*/ 3568641 h 4406841"/>
              <a:gd name="connsiteX6" fmla="*/ 65 w 1689"/>
              <a:gd name="connsiteY6" fmla="*/ 4406841 h 4406841"/>
              <a:gd name="connsiteX7" fmla="*/ 0 w 1689"/>
              <a:gd name="connsiteY7" fmla="*/ 4406841 h 4406841"/>
              <a:gd name="connsiteX0" fmla="*/ 0 w 1689"/>
              <a:gd name="connsiteY0" fmla="*/ 2578041 h 4406841"/>
              <a:gd name="connsiteX1" fmla="*/ 1689 w 1689"/>
              <a:gd name="connsiteY1" fmla="*/ 0 h 4406841"/>
              <a:gd name="connsiteX2" fmla="*/ 65 w 1689"/>
              <a:gd name="connsiteY2" fmla="*/ 2578041 h 4406841"/>
              <a:gd name="connsiteX3" fmla="*/ 65 w 1689"/>
              <a:gd name="connsiteY3" fmla="*/ 3416241 h 4406841"/>
              <a:gd name="connsiteX4" fmla="*/ 115 w 1689"/>
              <a:gd name="connsiteY4" fmla="*/ 3492441 h 4406841"/>
              <a:gd name="connsiteX5" fmla="*/ 65 w 1689"/>
              <a:gd name="connsiteY5" fmla="*/ 3568641 h 4406841"/>
              <a:gd name="connsiteX6" fmla="*/ 65 w 1689"/>
              <a:gd name="connsiteY6" fmla="*/ 4406841 h 4406841"/>
              <a:gd name="connsiteX7" fmla="*/ 0 w 1689"/>
              <a:gd name="connsiteY7" fmla="*/ 4406841 h 4406841"/>
              <a:gd name="connsiteX0" fmla="*/ 0 w 115"/>
              <a:gd name="connsiteY0" fmla="*/ 0 h 1828800"/>
              <a:gd name="connsiteX1" fmla="*/ 65 w 115"/>
              <a:gd name="connsiteY1" fmla="*/ 0 h 1828800"/>
              <a:gd name="connsiteX2" fmla="*/ 65 w 115"/>
              <a:gd name="connsiteY2" fmla="*/ 0 h 1828800"/>
              <a:gd name="connsiteX3" fmla="*/ 65 w 115"/>
              <a:gd name="connsiteY3" fmla="*/ 838200 h 1828800"/>
              <a:gd name="connsiteX4" fmla="*/ 115 w 115"/>
              <a:gd name="connsiteY4" fmla="*/ 914400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65 w 115"/>
              <a:gd name="connsiteY3" fmla="*/ 838200 h 1828800"/>
              <a:gd name="connsiteX4" fmla="*/ 115 w 115"/>
              <a:gd name="connsiteY4" fmla="*/ 914400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115 w 115"/>
              <a:gd name="connsiteY4" fmla="*/ 914400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990600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65 w 115"/>
              <a:gd name="connsiteY6" fmla="*/ 1828800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5"/>
              <a:gd name="connsiteY0" fmla="*/ 0 h 1828800"/>
              <a:gd name="connsiteX1" fmla="*/ 65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5"/>
              <a:gd name="connsiteY0" fmla="*/ 0 h 1828800"/>
              <a:gd name="connsiteX1" fmla="*/ 64 w 115"/>
              <a:gd name="connsiteY1" fmla="*/ 0 h 1828800"/>
              <a:gd name="connsiteX2" fmla="*/ 65 w 115"/>
              <a:gd name="connsiteY2" fmla="*/ 838199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5"/>
              <a:gd name="connsiteY0" fmla="*/ 0 h 1828800"/>
              <a:gd name="connsiteX1" fmla="*/ 64 w 115"/>
              <a:gd name="connsiteY1" fmla="*/ 0 h 1828800"/>
              <a:gd name="connsiteX2" fmla="*/ 64 w 115"/>
              <a:gd name="connsiteY2" fmla="*/ 841375 h 1828800"/>
              <a:gd name="connsiteX3" fmla="*/ 115 w 115"/>
              <a:gd name="connsiteY3" fmla="*/ 914399 h 1828800"/>
              <a:gd name="connsiteX4" fmla="*/ 65 w 115"/>
              <a:gd name="connsiteY4" fmla="*/ 990599 h 1828800"/>
              <a:gd name="connsiteX5" fmla="*/ 65 w 115"/>
              <a:gd name="connsiteY5" fmla="*/ 1828799 h 1828800"/>
              <a:gd name="connsiteX6" fmla="*/ 0 w 115"/>
              <a:gd name="connsiteY6" fmla="*/ 1828799 h 1828800"/>
              <a:gd name="connsiteX7" fmla="*/ 0 w 115"/>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5 w 114"/>
              <a:gd name="connsiteY4" fmla="*/ 990599 h 1828800"/>
              <a:gd name="connsiteX5" fmla="*/ 65 w 114"/>
              <a:gd name="connsiteY5" fmla="*/ 1828799 h 1828800"/>
              <a:gd name="connsiteX6" fmla="*/ 0 w 114"/>
              <a:gd name="connsiteY6" fmla="*/ 1828799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5 w 114"/>
              <a:gd name="connsiteY5" fmla="*/ 1828799 h 1828800"/>
              <a:gd name="connsiteX6" fmla="*/ 0 w 114"/>
              <a:gd name="connsiteY6" fmla="*/ 1828799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4 w 114"/>
              <a:gd name="connsiteY5" fmla="*/ 1828800 h 1828800"/>
              <a:gd name="connsiteX6" fmla="*/ 0 w 114"/>
              <a:gd name="connsiteY6" fmla="*/ 1828799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4 w 114"/>
              <a:gd name="connsiteY5" fmla="*/ 1828800 h 1828800"/>
              <a:gd name="connsiteX6" fmla="*/ 0 w 114"/>
              <a:gd name="connsiteY6" fmla="*/ 1828800 h 1828800"/>
              <a:gd name="connsiteX7" fmla="*/ 0 w 114"/>
              <a:gd name="connsiteY7"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64 w 114"/>
              <a:gd name="connsiteY5" fmla="*/ 1828800 h 1828800"/>
              <a:gd name="connsiteX6" fmla="*/ 0 w 114"/>
              <a:gd name="connsiteY6"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64 w 114"/>
              <a:gd name="connsiteY4" fmla="*/ 987425 h 1828800"/>
              <a:gd name="connsiteX5" fmla="*/ 0 w 114"/>
              <a:gd name="connsiteY5" fmla="*/ 1828800 h 1828800"/>
              <a:gd name="connsiteX0" fmla="*/ 0 w 114"/>
              <a:gd name="connsiteY0" fmla="*/ 0 h 1828800"/>
              <a:gd name="connsiteX1" fmla="*/ 64 w 114"/>
              <a:gd name="connsiteY1" fmla="*/ 0 h 1828800"/>
              <a:gd name="connsiteX2" fmla="*/ 64 w 114"/>
              <a:gd name="connsiteY2" fmla="*/ 841375 h 1828800"/>
              <a:gd name="connsiteX3" fmla="*/ 114 w 114"/>
              <a:gd name="connsiteY3" fmla="*/ 914400 h 1828800"/>
              <a:gd name="connsiteX4" fmla="*/ 0 w 114"/>
              <a:gd name="connsiteY4" fmla="*/ 1828800 h 1828800"/>
              <a:gd name="connsiteX0" fmla="*/ 0 w 64"/>
              <a:gd name="connsiteY0" fmla="*/ 0 h 1828800"/>
              <a:gd name="connsiteX1" fmla="*/ 64 w 64"/>
              <a:gd name="connsiteY1" fmla="*/ 0 h 1828800"/>
              <a:gd name="connsiteX2" fmla="*/ 64 w 64"/>
              <a:gd name="connsiteY2" fmla="*/ 841375 h 1828800"/>
              <a:gd name="connsiteX3" fmla="*/ 0 w 64"/>
              <a:gd name="connsiteY3" fmla="*/ 1828800 h 1828800"/>
              <a:gd name="connsiteX0" fmla="*/ 0 w 64"/>
              <a:gd name="connsiteY0" fmla="*/ 0 h 1828800"/>
              <a:gd name="connsiteX1" fmla="*/ 64 w 64"/>
              <a:gd name="connsiteY1" fmla="*/ 0 h 1828800"/>
              <a:gd name="connsiteX2" fmla="*/ 0 w 64"/>
              <a:gd name="connsiteY2" fmla="*/ 1828800 h 1828800"/>
              <a:gd name="connsiteX0" fmla="*/ 0 w 0"/>
              <a:gd name="connsiteY0" fmla="*/ 0 h 1828800"/>
              <a:gd name="connsiteX1" fmla="*/ 0 w 0"/>
              <a:gd name="connsiteY1" fmla="*/ 1828800 h 1828800"/>
              <a:gd name="connsiteX0" fmla="*/ 0 w 2490905"/>
              <a:gd name="connsiteY0" fmla="*/ 662105 h 662105"/>
              <a:gd name="connsiteX1" fmla="*/ 2490905 w 2490905"/>
              <a:gd name="connsiteY1" fmla="*/ 0 h 662105"/>
              <a:gd name="connsiteX0" fmla="*/ 0 w 2490905"/>
              <a:gd name="connsiteY0" fmla="*/ 662105 h 662105"/>
              <a:gd name="connsiteX1" fmla="*/ 2490905 w 2490905"/>
              <a:gd name="connsiteY1" fmla="*/ 0 h 662105"/>
              <a:gd name="connsiteX2" fmla="*/ 103189 w 2490905"/>
              <a:gd name="connsiteY2" fmla="*/ 662105 h 662105"/>
              <a:gd name="connsiteX0" fmla="*/ 0 w 2490905"/>
              <a:gd name="connsiteY0" fmla="*/ 662105 h 1500305"/>
              <a:gd name="connsiteX1" fmla="*/ 2490905 w 2490905"/>
              <a:gd name="connsiteY1" fmla="*/ 0 h 1500305"/>
              <a:gd name="connsiteX2" fmla="*/ 103189 w 2490905"/>
              <a:gd name="connsiteY2" fmla="*/ 662105 h 1500305"/>
              <a:gd name="connsiteX3" fmla="*/ 103189 w 2490905"/>
              <a:gd name="connsiteY3" fmla="*/ 1500305 h 1500305"/>
              <a:gd name="connsiteX0" fmla="*/ 0 w 2490905"/>
              <a:gd name="connsiteY0" fmla="*/ 662105 h 1576505"/>
              <a:gd name="connsiteX1" fmla="*/ 2490905 w 2490905"/>
              <a:gd name="connsiteY1" fmla="*/ 0 h 1576505"/>
              <a:gd name="connsiteX2" fmla="*/ 103189 w 2490905"/>
              <a:gd name="connsiteY2" fmla="*/ 662105 h 1576505"/>
              <a:gd name="connsiteX3" fmla="*/ 103189 w 2490905"/>
              <a:gd name="connsiteY3" fmla="*/ 1500305 h 1576505"/>
              <a:gd name="connsiteX4" fmla="*/ 182564 w 2490905"/>
              <a:gd name="connsiteY4" fmla="*/ 1576505 h 1576505"/>
              <a:gd name="connsiteX0" fmla="*/ 0 w 2490905"/>
              <a:gd name="connsiteY0" fmla="*/ 662105 h 1652705"/>
              <a:gd name="connsiteX1" fmla="*/ 2490905 w 2490905"/>
              <a:gd name="connsiteY1" fmla="*/ 0 h 1652705"/>
              <a:gd name="connsiteX2" fmla="*/ 103189 w 2490905"/>
              <a:gd name="connsiteY2" fmla="*/ 662105 h 1652705"/>
              <a:gd name="connsiteX3" fmla="*/ 103189 w 2490905"/>
              <a:gd name="connsiteY3" fmla="*/ 1500305 h 1652705"/>
              <a:gd name="connsiteX4" fmla="*/ 182564 w 2490905"/>
              <a:gd name="connsiteY4" fmla="*/ 1576505 h 1652705"/>
              <a:gd name="connsiteX5" fmla="*/ 103189 w 2490905"/>
              <a:gd name="connsiteY5" fmla="*/ 1652705 h 1652705"/>
              <a:gd name="connsiteX0" fmla="*/ 0 w 2490905"/>
              <a:gd name="connsiteY0" fmla="*/ 662105 h 2490905"/>
              <a:gd name="connsiteX1" fmla="*/ 2490905 w 2490905"/>
              <a:gd name="connsiteY1" fmla="*/ 0 h 2490905"/>
              <a:gd name="connsiteX2" fmla="*/ 103189 w 2490905"/>
              <a:gd name="connsiteY2" fmla="*/ 662105 h 2490905"/>
              <a:gd name="connsiteX3" fmla="*/ 103189 w 2490905"/>
              <a:gd name="connsiteY3" fmla="*/ 1500305 h 2490905"/>
              <a:gd name="connsiteX4" fmla="*/ 182564 w 2490905"/>
              <a:gd name="connsiteY4" fmla="*/ 1576505 h 2490905"/>
              <a:gd name="connsiteX5" fmla="*/ 103189 w 2490905"/>
              <a:gd name="connsiteY5" fmla="*/ 1652705 h 2490905"/>
              <a:gd name="connsiteX6" fmla="*/ 103189 w 2490905"/>
              <a:gd name="connsiteY6" fmla="*/ 2490905 h 2490905"/>
              <a:gd name="connsiteX0" fmla="*/ 0 w 2490905"/>
              <a:gd name="connsiteY0" fmla="*/ 662105 h 2490905"/>
              <a:gd name="connsiteX1" fmla="*/ 2490905 w 2490905"/>
              <a:gd name="connsiteY1" fmla="*/ 0 h 2490905"/>
              <a:gd name="connsiteX2" fmla="*/ 103189 w 2490905"/>
              <a:gd name="connsiteY2" fmla="*/ 662105 h 2490905"/>
              <a:gd name="connsiteX3" fmla="*/ 103189 w 2490905"/>
              <a:gd name="connsiteY3" fmla="*/ 1500305 h 2490905"/>
              <a:gd name="connsiteX4" fmla="*/ 182564 w 2490905"/>
              <a:gd name="connsiteY4" fmla="*/ 1576505 h 2490905"/>
              <a:gd name="connsiteX5" fmla="*/ 103189 w 2490905"/>
              <a:gd name="connsiteY5" fmla="*/ 1652705 h 2490905"/>
              <a:gd name="connsiteX6" fmla="*/ 103189 w 2490905"/>
              <a:gd name="connsiteY6" fmla="*/ 2490905 h 2490905"/>
              <a:gd name="connsiteX7" fmla="*/ 1 w 2490905"/>
              <a:gd name="connsiteY7" fmla="*/ 2490905 h 2490905"/>
              <a:gd name="connsiteX0" fmla="*/ 0 w 2490904"/>
              <a:gd name="connsiteY0" fmla="*/ 662105 h 2490905"/>
              <a:gd name="connsiteX1" fmla="*/ 2490904 w 2490904"/>
              <a:gd name="connsiteY1" fmla="*/ 0 h 2490905"/>
              <a:gd name="connsiteX2" fmla="*/ 103188 w 2490904"/>
              <a:gd name="connsiteY2" fmla="*/ 662105 h 2490905"/>
              <a:gd name="connsiteX3" fmla="*/ 103188 w 2490904"/>
              <a:gd name="connsiteY3" fmla="*/ 1500305 h 2490905"/>
              <a:gd name="connsiteX4" fmla="*/ 182563 w 2490904"/>
              <a:gd name="connsiteY4" fmla="*/ 1576505 h 2490905"/>
              <a:gd name="connsiteX5" fmla="*/ 103188 w 2490904"/>
              <a:gd name="connsiteY5" fmla="*/ 1652705 h 2490905"/>
              <a:gd name="connsiteX6" fmla="*/ 103188 w 2490904"/>
              <a:gd name="connsiteY6" fmla="*/ 2490905 h 2490905"/>
              <a:gd name="connsiteX7" fmla="*/ 0 w 2490904"/>
              <a:gd name="connsiteY7" fmla="*/ 2490905 h 2490905"/>
              <a:gd name="connsiteX0" fmla="*/ 0 w 182563"/>
              <a:gd name="connsiteY0" fmla="*/ 0 h 1828800"/>
              <a:gd name="connsiteX1" fmla="*/ 103187 w 182563"/>
              <a:gd name="connsiteY1" fmla="*/ 0 h 1828800"/>
              <a:gd name="connsiteX2" fmla="*/ 103188 w 182563"/>
              <a:gd name="connsiteY2" fmla="*/ 0 h 1828800"/>
              <a:gd name="connsiteX3" fmla="*/ 103188 w 182563"/>
              <a:gd name="connsiteY3" fmla="*/ 838200 h 1828800"/>
              <a:gd name="connsiteX4" fmla="*/ 182563 w 182563"/>
              <a:gd name="connsiteY4" fmla="*/ 914400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03188 w 182563"/>
              <a:gd name="connsiteY3" fmla="*/ 838200 h 1828800"/>
              <a:gd name="connsiteX4" fmla="*/ 182563 w 182563"/>
              <a:gd name="connsiteY4" fmla="*/ 914400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82563 w 182563"/>
              <a:gd name="connsiteY4" fmla="*/ 914400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990600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103188 w 182563"/>
              <a:gd name="connsiteY6" fmla="*/ 1828800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2563"/>
              <a:gd name="connsiteY0" fmla="*/ 0 h 1828800"/>
              <a:gd name="connsiteX1" fmla="*/ 103187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2563"/>
              <a:gd name="connsiteY0" fmla="*/ 0 h 1828800"/>
              <a:gd name="connsiteX1" fmla="*/ 102299 w 182563"/>
              <a:gd name="connsiteY1" fmla="*/ 0 h 1828800"/>
              <a:gd name="connsiteX2" fmla="*/ 103188 w 182563"/>
              <a:gd name="connsiteY2" fmla="*/ 838199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2563"/>
              <a:gd name="connsiteY0" fmla="*/ 0 h 1828800"/>
              <a:gd name="connsiteX1" fmla="*/ 102299 w 182563"/>
              <a:gd name="connsiteY1" fmla="*/ 0 h 1828800"/>
              <a:gd name="connsiteX2" fmla="*/ 102299 w 182563"/>
              <a:gd name="connsiteY2" fmla="*/ 841375 h 1828800"/>
              <a:gd name="connsiteX3" fmla="*/ 182563 w 182563"/>
              <a:gd name="connsiteY3" fmla="*/ 914399 h 1828800"/>
              <a:gd name="connsiteX4" fmla="*/ 103188 w 182563"/>
              <a:gd name="connsiteY4" fmla="*/ 990599 h 1828800"/>
              <a:gd name="connsiteX5" fmla="*/ 103188 w 182563"/>
              <a:gd name="connsiteY5" fmla="*/ 1828799 h 1828800"/>
              <a:gd name="connsiteX6" fmla="*/ 0 w 182563"/>
              <a:gd name="connsiteY6" fmla="*/ 1828799 h 1828800"/>
              <a:gd name="connsiteX7" fmla="*/ 0 w 182563"/>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3188 w 180989"/>
              <a:gd name="connsiteY4" fmla="*/ 990599 h 1828800"/>
              <a:gd name="connsiteX5" fmla="*/ 103188 w 180989"/>
              <a:gd name="connsiteY5" fmla="*/ 1828799 h 1828800"/>
              <a:gd name="connsiteX6" fmla="*/ 0 w 180989"/>
              <a:gd name="connsiteY6" fmla="*/ 1828799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3188 w 180989"/>
              <a:gd name="connsiteY5" fmla="*/ 1828799 h 1828800"/>
              <a:gd name="connsiteX6" fmla="*/ 0 w 180989"/>
              <a:gd name="connsiteY6" fmla="*/ 1828799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2299 w 180989"/>
              <a:gd name="connsiteY5" fmla="*/ 1828800 h 1828800"/>
              <a:gd name="connsiteX6" fmla="*/ 0 w 180989"/>
              <a:gd name="connsiteY6" fmla="*/ 1828799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2299 w 180989"/>
              <a:gd name="connsiteY5" fmla="*/ 1828800 h 1828800"/>
              <a:gd name="connsiteX6" fmla="*/ 0 w 180989"/>
              <a:gd name="connsiteY6" fmla="*/ 1828800 h 1828800"/>
              <a:gd name="connsiteX7" fmla="*/ 0 w 180989"/>
              <a:gd name="connsiteY7"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102299 w 180989"/>
              <a:gd name="connsiteY5" fmla="*/ 1828800 h 1828800"/>
              <a:gd name="connsiteX6" fmla="*/ 0 w 180989"/>
              <a:gd name="connsiteY6"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102299 w 180989"/>
              <a:gd name="connsiteY4" fmla="*/ 987426 h 1828800"/>
              <a:gd name="connsiteX5" fmla="*/ 0 w 180989"/>
              <a:gd name="connsiteY5" fmla="*/ 1828800 h 1828800"/>
              <a:gd name="connsiteX0" fmla="*/ 0 w 180989"/>
              <a:gd name="connsiteY0" fmla="*/ 0 h 1828800"/>
              <a:gd name="connsiteX1" fmla="*/ 102299 w 180989"/>
              <a:gd name="connsiteY1" fmla="*/ 0 h 1828800"/>
              <a:gd name="connsiteX2" fmla="*/ 102299 w 180989"/>
              <a:gd name="connsiteY2" fmla="*/ 841375 h 1828800"/>
              <a:gd name="connsiteX3" fmla="*/ 180989 w 180989"/>
              <a:gd name="connsiteY3" fmla="*/ 914400 h 1828800"/>
              <a:gd name="connsiteX4" fmla="*/ 0 w 180989"/>
              <a:gd name="connsiteY4" fmla="*/ 1828800 h 1828800"/>
              <a:gd name="connsiteX0" fmla="*/ 0 w 102299"/>
              <a:gd name="connsiteY0" fmla="*/ 0 h 1828800"/>
              <a:gd name="connsiteX1" fmla="*/ 102299 w 102299"/>
              <a:gd name="connsiteY1" fmla="*/ 0 h 1828800"/>
              <a:gd name="connsiteX2" fmla="*/ 102299 w 102299"/>
              <a:gd name="connsiteY2" fmla="*/ 841375 h 1828800"/>
              <a:gd name="connsiteX3" fmla="*/ 0 w 102299"/>
              <a:gd name="connsiteY3" fmla="*/ 1828800 h 1828800"/>
              <a:gd name="connsiteX0" fmla="*/ 0 w 102299"/>
              <a:gd name="connsiteY0" fmla="*/ 0 h 1828800"/>
              <a:gd name="connsiteX1" fmla="*/ 102299 w 102299"/>
              <a:gd name="connsiteY1" fmla="*/ 0 h 1828800"/>
              <a:gd name="connsiteX2" fmla="*/ 0 w 102299"/>
              <a:gd name="connsiteY2" fmla="*/ 1828800 h 1828800"/>
              <a:gd name="connsiteX0" fmla="*/ 0 w 0"/>
              <a:gd name="connsiteY0" fmla="*/ 0 h 1828800"/>
              <a:gd name="connsiteX1" fmla="*/ 0 w 0"/>
              <a:gd name="connsiteY1" fmla="*/ 1828800 h 1828800"/>
              <a:gd name="connsiteX0" fmla="*/ 0 w 10280162"/>
              <a:gd name="connsiteY0" fmla="*/ 882488 h 882488"/>
              <a:gd name="connsiteX1" fmla="*/ 10280162 w 10280162"/>
              <a:gd name="connsiteY1" fmla="*/ 0 h 882488"/>
              <a:gd name="connsiteX0" fmla="*/ 0 w 10280162"/>
              <a:gd name="connsiteY0" fmla="*/ 882488 h 882488"/>
              <a:gd name="connsiteX1" fmla="*/ 10280162 w 10280162"/>
              <a:gd name="connsiteY1" fmla="*/ 0 h 882488"/>
              <a:gd name="connsiteX2" fmla="*/ 103188 w 10280162"/>
              <a:gd name="connsiteY2" fmla="*/ 882488 h 882488"/>
              <a:gd name="connsiteX0" fmla="*/ 0 w 10280162"/>
              <a:gd name="connsiteY0" fmla="*/ 882488 h 1103555"/>
              <a:gd name="connsiteX1" fmla="*/ 10280162 w 10280162"/>
              <a:gd name="connsiteY1" fmla="*/ 0 h 1103555"/>
              <a:gd name="connsiteX2" fmla="*/ 103188 w 10280162"/>
              <a:gd name="connsiteY2" fmla="*/ 882488 h 1103555"/>
              <a:gd name="connsiteX3" fmla="*/ 103188 w 10280162"/>
              <a:gd name="connsiteY3" fmla="*/ 1103555 h 1103555"/>
              <a:gd name="connsiteX0" fmla="*/ 0 w 10280162"/>
              <a:gd name="connsiteY0" fmla="*/ 882488 h 1123652"/>
              <a:gd name="connsiteX1" fmla="*/ 10280162 w 10280162"/>
              <a:gd name="connsiteY1" fmla="*/ 0 h 1123652"/>
              <a:gd name="connsiteX2" fmla="*/ 103188 w 10280162"/>
              <a:gd name="connsiteY2" fmla="*/ 882488 h 1123652"/>
              <a:gd name="connsiteX3" fmla="*/ 103188 w 10280162"/>
              <a:gd name="connsiteY3" fmla="*/ 1103555 h 1123652"/>
              <a:gd name="connsiteX4" fmla="*/ 182563 w 10280162"/>
              <a:gd name="connsiteY4" fmla="*/ 1123652 h 1123652"/>
              <a:gd name="connsiteX0" fmla="*/ 0 w 10280162"/>
              <a:gd name="connsiteY0" fmla="*/ 882488 h 1143749"/>
              <a:gd name="connsiteX1" fmla="*/ 10280162 w 10280162"/>
              <a:gd name="connsiteY1" fmla="*/ 0 h 1143749"/>
              <a:gd name="connsiteX2" fmla="*/ 103188 w 10280162"/>
              <a:gd name="connsiteY2" fmla="*/ 882488 h 1143749"/>
              <a:gd name="connsiteX3" fmla="*/ 103188 w 10280162"/>
              <a:gd name="connsiteY3" fmla="*/ 1103555 h 1143749"/>
              <a:gd name="connsiteX4" fmla="*/ 182563 w 10280162"/>
              <a:gd name="connsiteY4" fmla="*/ 1123652 h 1143749"/>
              <a:gd name="connsiteX5" fmla="*/ 103188 w 10280162"/>
              <a:gd name="connsiteY5" fmla="*/ 1143749 h 1143749"/>
              <a:gd name="connsiteX0" fmla="*/ 0 w 10280162"/>
              <a:gd name="connsiteY0" fmla="*/ 882488 h 1364816"/>
              <a:gd name="connsiteX1" fmla="*/ 10280162 w 10280162"/>
              <a:gd name="connsiteY1" fmla="*/ 0 h 1364816"/>
              <a:gd name="connsiteX2" fmla="*/ 103188 w 10280162"/>
              <a:gd name="connsiteY2" fmla="*/ 882488 h 1364816"/>
              <a:gd name="connsiteX3" fmla="*/ 103188 w 10280162"/>
              <a:gd name="connsiteY3" fmla="*/ 1103555 h 1364816"/>
              <a:gd name="connsiteX4" fmla="*/ 182563 w 10280162"/>
              <a:gd name="connsiteY4" fmla="*/ 1123652 h 1364816"/>
              <a:gd name="connsiteX5" fmla="*/ 103188 w 10280162"/>
              <a:gd name="connsiteY5" fmla="*/ 1143749 h 1364816"/>
              <a:gd name="connsiteX6" fmla="*/ 103188 w 10280162"/>
              <a:gd name="connsiteY6" fmla="*/ 1364816 h 1364816"/>
              <a:gd name="connsiteX0" fmla="*/ 0 w 10280162"/>
              <a:gd name="connsiteY0" fmla="*/ 882488 h 1364816"/>
              <a:gd name="connsiteX1" fmla="*/ 10280162 w 10280162"/>
              <a:gd name="connsiteY1" fmla="*/ 0 h 1364816"/>
              <a:gd name="connsiteX2" fmla="*/ 103188 w 10280162"/>
              <a:gd name="connsiteY2" fmla="*/ 882488 h 1364816"/>
              <a:gd name="connsiteX3" fmla="*/ 103188 w 10280162"/>
              <a:gd name="connsiteY3" fmla="*/ 1103555 h 1364816"/>
              <a:gd name="connsiteX4" fmla="*/ 182563 w 10280162"/>
              <a:gd name="connsiteY4" fmla="*/ 1123652 h 1364816"/>
              <a:gd name="connsiteX5" fmla="*/ 103188 w 10280162"/>
              <a:gd name="connsiteY5" fmla="*/ 1143749 h 1364816"/>
              <a:gd name="connsiteX6" fmla="*/ 103188 w 10280162"/>
              <a:gd name="connsiteY6" fmla="*/ 1364816 h 1364816"/>
              <a:gd name="connsiteX7" fmla="*/ 0 w 10280162"/>
              <a:gd name="connsiteY7" fmla="*/ 1364815 h 1364816"/>
              <a:gd name="connsiteX0" fmla="*/ 0 w 10280162"/>
              <a:gd name="connsiteY0" fmla="*/ 882488 h 1364816"/>
              <a:gd name="connsiteX1" fmla="*/ 10280162 w 10280162"/>
              <a:gd name="connsiteY1" fmla="*/ 0 h 1364816"/>
              <a:gd name="connsiteX2" fmla="*/ 103188 w 10280162"/>
              <a:gd name="connsiteY2" fmla="*/ 882488 h 1364816"/>
              <a:gd name="connsiteX3" fmla="*/ 103188 w 10280162"/>
              <a:gd name="connsiteY3" fmla="*/ 1103555 h 1364816"/>
              <a:gd name="connsiteX4" fmla="*/ 182563 w 10280162"/>
              <a:gd name="connsiteY4" fmla="*/ 1123652 h 1364816"/>
              <a:gd name="connsiteX5" fmla="*/ 103188 w 10280162"/>
              <a:gd name="connsiteY5" fmla="*/ 1143749 h 1364816"/>
              <a:gd name="connsiteX6" fmla="*/ 103188 w 10280162"/>
              <a:gd name="connsiteY6" fmla="*/ 1364816 h 1364816"/>
              <a:gd name="connsiteX7" fmla="*/ 0 w 10280162"/>
              <a:gd name="connsiteY7" fmla="*/ 1364815 h 1364816"/>
              <a:gd name="connsiteX0" fmla="*/ 0 w 182563"/>
              <a:gd name="connsiteY0" fmla="*/ 0 h 482328"/>
              <a:gd name="connsiteX1" fmla="*/ 103188 w 182563"/>
              <a:gd name="connsiteY1" fmla="*/ 0 h 482328"/>
              <a:gd name="connsiteX2" fmla="*/ 103188 w 182563"/>
              <a:gd name="connsiteY2" fmla="*/ 0 h 482328"/>
              <a:gd name="connsiteX3" fmla="*/ 103188 w 182563"/>
              <a:gd name="connsiteY3" fmla="*/ 221067 h 482328"/>
              <a:gd name="connsiteX4" fmla="*/ 182563 w 182563"/>
              <a:gd name="connsiteY4" fmla="*/ 241164 h 482328"/>
              <a:gd name="connsiteX5" fmla="*/ 103188 w 182563"/>
              <a:gd name="connsiteY5" fmla="*/ 261261 h 482328"/>
              <a:gd name="connsiteX6" fmla="*/ 103188 w 182563"/>
              <a:gd name="connsiteY6" fmla="*/ 482328 h 482328"/>
              <a:gd name="connsiteX7" fmla="*/ 0 w 182563"/>
              <a:gd name="connsiteY7" fmla="*/ 482327 h 482328"/>
              <a:gd name="connsiteX0" fmla="*/ 0 w 182563"/>
              <a:gd name="connsiteY0" fmla="*/ 0 h 482328"/>
              <a:gd name="connsiteX1" fmla="*/ 103188 w 182563"/>
              <a:gd name="connsiteY1" fmla="*/ 0 h 482328"/>
              <a:gd name="connsiteX2" fmla="*/ 103189 w 182563"/>
              <a:gd name="connsiteY2" fmla="*/ 221067 h 482328"/>
              <a:gd name="connsiteX3" fmla="*/ 103188 w 182563"/>
              <a:gd name="connsiteY3" fmla="*/ 221067 h 482328"/>
              <a:gd name="connsiteX4" fmla="*/ 182563 w 182563"/>
              <a:gd name="connsiteY4" fmla="*/ 241164 h 482328"/>
              <a:gd name="connsiteX5" fmla="*/ 103188 w 182563"/>
              <a:gd name="connsiteY5" fmla="*/ 261261 h 482328"/>
              <a:gd name="connsiteX6" fmla="*/ 103188 w 182563"/>
              <a:gd name="connsiteY6" fmla="*/ 482328 h 482328"/>
              <a:gd name="connsiteX7" fmla="*/ 0 w 182563"/>
              <a:gd name="connsiteY7" fmla="*/ 482327 h 482328"/>
              <a:gd name="connsiteX0" fmla="*/ 0 w 182564"/>
              <a:gd name="connsiteY0" fmla="*/ 0 h 482328"/>
              <a:gd name="connsiteX1" fmla="*/ 103188 w 182564"/>
              <a:gd name="connsiteY1" fmla="*/ 0 h 482328"/>
              <a:gd name="connsiteX2" fmla="*/ 103189 w 182564"/>
              <a:gd name="connsiteY2" fmla="*/ 221067 h 482328"/>
              <a:gd name="connsiteX3" fmla="*/ 182564 w 182564"/>
              <a:gd name="connsiteY3" fmla="*/ 241164 h 482328"/>
              <a:gd name="connsiteX4" fmla="*/ 182563 w 182564"/>
              <a:gd name="connsiteY4" fmla="*/ 241164 h 482328"/>
              <a:gd name="connsiteX5" fmla="*/ 103188 w 182564"/>
              <a:gd name="connsiteY5" fmla="*/ 261261 h 482328"/>
              <a:gd name="connsiteX6" fmla="*/ 103188 w 182564"/>
              <a:gd name="connsiteY6" fmla="*/ 482328 h 482328"/>
              <a:gd name="connsiteX7" fmla="*/ 0 w 182564"/>
              <a:gd name="connsiteY7" fmla="*/ 482327 h 482328"/>
              <a:gd name="connsiteX0" fmla="*/ 0 w 182564"/>
              <a:gd name="connsiteY0" fmla="*/ 0 h 482328"/>
              <a:gd name="connsiteX1" fmla="*/ 103188 w 182564"/>
              <a:gd name="connsiteY1" fmla="*/ 0 h 482328"/>
              <a:gd name="connsiteX2" fmla="*/ 103189 w 182564"/>
              <a:gd name="connsiteY2" fmla="*/ 221067 h 482328"/>
              <a:gd name="connsiteX3" fmla="*/ 182564 w 182564"/>
              <a:gd name="connsiteY3" fmla="*/ 241164 h 482328"/>
              <a:gd name="connsiteX4" fmla="*/ 103188 w 182564"/>
              <a:gd name="connsiteY4" fmla="*/ 261261 h 482328"/>
              <a:gd name="connsiteX5" fmla="*/ 103188 w 182564"/>
              <a:gd name="connsiteY5" fmla="*/ 261261 h 482328"/>
              <a:gd name="connsiteX6" fmla="*/ 103188 w 182564"/>
              <a:gd name="connsiteY6" fmla="*/ 482328 h 482328"/>
              <a:gd name="connsiteX7" fmla="*/ 0 w 182564"/>
              <a:gd name="connsiteY7" fmla="*/ 482327 h 482328"/>
              <a:gd name="connsiteX0" fmla="*/ 0 w 182564"/>
              <a:gd name="connsiteY0" fmla="*/ 0 h 482328"/>
              <a:gd name="connsiteX1" fmla="*/ 103188 w 182564"/>
              <a:gd name="connsiteY1" fmla="*/ 0 h 482328"/>
              <a:gd name="connsiteX2" fmla="*/ 103189 w 182564"/>
              <a:gd name="connsiteY2" fmla="*/ 221067 h 482328"/>
              <a:gd name="connsiteX3" fmla="*/ 182564 w 182564"/>
              <a:gd name="connsiteY3" fmla="*/ 241164 h 482328"/>
              <a:gd name="connsiteX4" fmla="*/ 103188 w 182564"/>
              <a:gd name="connsiteY4" fmla="*/ 261261 h 482328"/>
              <a:gd name="connsiteX5" fmla="*/ 103188 w 182564"/>
              <a:gd name="connsiteY5" fmla="*/ 482327 h 482328"/>
              <a:gd name="connsiteX6" fmla="*/ 103188 w 182564"/>
              <a:gd name="connsiteY6" fmla="*/ 482328 h 482328"/>
              <a:gd name="connsiteX7" fmla="*/ 0 w 182564"/>
              <a:gd name="connsiteY7" fmla="*/ 482327 h 482328"/>
              <a:gd name="connsiteX0" fmla="*/ 0 w 182564"/>
              <a:gd name="connsiteY0" fmla="*/ 0 h 482327"/>
              <a:gd name="connsiteX1" fmla="*/ 103188 w 182564"/>
              <a:gd name="connsiteY1" fmla="*/ 0 h 482327"/>
              <a:gd name="connsiteX2" fmla="*/ 103189 w 182564"/>
              <a:gd name="connsiteY2" fmla="*/ 221067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82564"/>
              <a:gd name="connsiteY0" fmla="*/ 0 h 482327"/>
              <a:gd name="connsiteX1" fmla="*/ 103188 w 182564"/>
              <a:gd name="connsiteY1" fmla="*/ 0 h 482327"/>
              <a:gd name="connsiteX2" fmla="*/ 103189 w 182564"/>
              <a:gd name="connsiteY2" fmla="*/ 221067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82564"/>
              <a:gd name="connsiteY0" fmla="*/ 0 h 482327"/>
              <a:gd name="connsiteX1" fmla="*/ 26980 w 182564"/>
              <a:gd name="connsiteY1" fmla="*/ 0 h 482327"/>
              <a:gd name="connsiteX2" fmla="*/ 103189 w 182564"/>
              <a:gd name="connsiteY2" fmla="*/ 221067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82564"/>
              <a:gd name="connsiteY0" fmla="*/ 0 h 482327"/>
              <a:gd name="connsiteX1" fmla="*/ 26980 w 182564"/>
              <a:gd name="connsiteY1" fmla="*/ 0 h 482327"/>
              <a:gd name="connsiteX2" fmla="*/ 26980 w 182564"/>
              <a:gd name="connsiteY2" fmla="*/ 236084 h 482327"/>
              <a:gd name="connsiteX3" fmla="*/ 182564 w 182564"/>
              <a:gd name="connsiteY3" fmla="*/ 241164 h 482327"/>
              <a:gd name="connsiteX4" fmla="*/ 103188 w 182564"/>
              <a:gd name="connsiteY4" fmla="*/ 261261 h 482327"/>
              <a:gd name="connsiteX5" fmla="*/ 103188 w 182564"/>
              <a:gd name="connsiteY5" fmla="*/ 482327 h 482327"/>
              <a:gd name="connsiteX6" fmla="*/ 0 w 182564"/>
              <a:gd name="connsiteY6" fmla="*/ 482327 h 482327"/>
              <a:gd name="connsiteX7" fmla="*/ 0 w 182564"/>
              <a:gd name="connsiteY7" fmla="*/ 482327 h 482327"/>
              <a:gd name="connsiteX0" fmla="*/ 0 w 103188"/>
              <a:gd name="connsiteY0" fmla="*/ 0 h 482327"/>
              <a:gd name="connsiteX1" fmla="*/ 26980 w 103188"/>
              <a:gd name="connsiteY1" fmla="*/ 0 h 482327"/>
              <a:gd name="connsiteX2" fmla="*/ 26980 w 103188"/>
              <a:gd name="connsiteY2" fmla="*/ 236084 h 482327"/>
              <a:gd name="connsiteX3" fmla="*/ 47734 w 103188"/>
              <a:gd name="connsiteY3" fmla="*/ 241163 h 482327"/>
              <a:gd name="connsiteX4" fmla="*/ 103188 w 103188"/>
              <a:gd name="connsiteY4" fmla="*/ 261261 h 482327"/>
              <a:gd name="connsiteX5" fmla="*/ 103188 w 103188"/>
              <a:gd name="connsiteY5" fmla="*/ 482327 h 482327"/>
              <a:gd name="connsiteX6" fmla="*/ 0 w 103188"/>
              <a:gd name="connsiteY6" fmla="*/ 482327 h 482327"/>
              <a:gd name="connsiteX7" fmla="*/ 0 w 103188"/>
              <a:gd name="connsiteY7" fmla="*/ 482327 h 482327"/>
              <a:gd name="connsiteX0" fmla="*/ 0 w 103188"/>
              <a:gd name="connsiteY0" fmla="*/ 0 h 482327"/>
              <a:gd name="connsiteX1" fmla="*/ 26980 w 103188"/>
              <a:gd name="connsiteY1" fmla="*/ 0 h 482327"/>
              <a:gd name="connsiteX2" fmla="*/ 26980 w 103188"/>
              <a:gd name="connsiteY2" fmla="*/ 236084 h 482327"/>
              <a:gd name="connsiteX3" fmla="*/ 47734 w 103188"/>
              <a:gd name="connsiteY3" fmla="*/ 241163 h 482327"/>
              <a:gd name="connsiteX4" fmla="*/ 26980 w 103188"/>
              <a:gd name="connsiteY4" fmla="*/ 246243 h 482327"/>
              <a:gd name="connsiteX5" fmla="*/ 103188 w 103188"/>
              <a:gd name="connsiteY5" fmla="*/ 482327 h 482327"/>
              <a:gd name="connsiteX6" fmla="*/ 0 w 103188"/>
              <a:gd name="connsiteY6" fmla="*/ 482327 h 482327"/>
              <a:gd name="connsiteX7" fmla="*/ 0 w 103188"/>
              <a:gd name="connsiteY7"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26980 w 47734"/>
              <a:gd name="connsiteY5" fmla="*/ 482327 h 482327"/>
              <a:gd name="connsiteX6" fmla="*/ 0 w 47734"/>
              <a:gd name="connsiteY6" fmla="*/ 482327 h 482327"/>
              <a:gd name="connsiteX7" fmla="*/ 0 w 47734"/>
              <a:gd name="connsiteY7"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26980 w 47734"/>
              <a:gd name="connsiteY5" fmla="*/ 482327 h 482327"/>
              <a:gd name="connsiteX6" fmla="*/ 0 w 47734"/>
              <a:gd name="connsiteY6" fmla="*/ 482327 h 482327"/>
              <a:gd name="connsiteX7" fmla="*/ 0 w 47734"/>
              <a:gd name="connsiteY7"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26980 w 47734"/>
              <a:gd name="connsiteY5" fmla="*/ 482327 h 482327"/>
              <a:gd name="connsiteX6" fmla="*/ 0 w 47734"/>
              <a:gd name="connsiteY6"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26980 w 47734"/>
              <a:gd name="connsiteY4" fmla="*/ 246243 h 482327"/>
              <a:gd name="connsiteX5" fmla="*/ 0 w 47734"/>
              <a:gd name="connsiteY5" fmla="*/ 482327 h 482327"/>
              <a:gd name="connsiteX0" fmla="*/ 0 w 47734"/>
              <a:gd name="connsiteY0" fmla="*/ 0 h 482327"/>
              <a:gd name="connsiteX1" fmla="*/ 26980 w 47734"/>
              <a:gd name="connsiteY1" fmla="*/ 0 h 482327"/>
              <a:gd name="connsiteX2" fmla="*/ 26980 w 47734"/>
              <a:gd name="connsiteY2" fmla="*/ 236084 h 482327"/>
              <a:gd name="connsiteX3" fmla="*/ 47734 w 47734"/>
              <a:gd name="connsiteY3" fmla="*/ 241163 h 482327"/>
              <a:gd name="connsiteX4" fmla="*/ 0 w 47734"/>
              <a:gd name="connsiteY4" fmla="*/ 482327 h 482327"/>
              <a:gd name="connsiteX0" fmla="*/ 0 w 26980"/>
              <a:gd name="connsiteY0" fmla="*/ 0 h 482327"/>
              <a:gd name="connsiteX1" fmla="*/ 26980 w 26980"/>
              <a:gd name="connsiteY1" fmla="*/ 0 h 482327"/>
              <a:gd name="connsiteX2" fmla="*/ 26980 w 26980"/>
              <a:gd name="connsiteY2" fmla="*/ 236084 h 482327"/>
              <a:gd name="connsiteX3" fmla="*/ 0 w 26980"/>
              <a:gd name="connsiteY3" fmla="*/ 482327 h 482327"/>
              <a:gd name="connsiteX0" fmla="*/ 0 w 26980"/>
              <a:gd name="connsiteY0" fmla="*/ 0 h 482327"/>
              <a:gd name="connsiteX1" fmla="*/ 26980 w 26980"/>
              <a:gd name="connsiteY1" fmla="*/ 0 h 482327"/>
              <a:gd name="connsiteX2" fmla="*/ 0 w 26980"/>
              <a:gd name="connsiteY2" fmla="*/ 482327 h 482327"/>
              <a:gd name="connsiteX0" fmla="*/ 0 w 0"/>
              <a:gd name="connsiteY0" fmla="*/ 0 h 482327"/>
              <a:gd name="connsiteX1" fmla="*/ 0 w 0"/>
              <a:gd name="connsiteY1" fmla="*/ 482327 h 482327"/>
              <a:gd name="connsiteX0" fmla="*/ 0 w 10280162"/>
              <a:gd name="connsiteY0" fmla="*/ 947821 h 947821"/>
              <a:gd name="connsiteX1" fmla="*/ 10280162 w 10280162"/>
              <a:gd name="connsiteY1" fmla="*/ 0 h 947821"/>
              <a:gd name="connsiteX0" fmla="*/ 0 w 10280162"/>
              <a:gd name="connsiteY0" fmla="*/ 947821 h 947821"/>
              <a:gd name="connsiteX1" fmla="*/ 10280162 w 10280162"/>
              <a:gd name="connsiteY1" fmla="*/ 0 h 947821"/>
              <a:gd name="connsiteX2" fmla="*/ 103188 w 10280162"/>
              <a:gd name="connsiteY2" fmla="*/ 947821 h 947821"/>
              <a:gd name="connsiteX0" fmla="*/ 0 w 10280162"/>
              <a:gd name="connsiteY0" fmla="*/ 947821 h 1064429"/>
              <a:gd name="connsiteX1" fmla="*/ 10280162 w 10280162"/>
              <a:gd name="connsiteY1" fmla="*/ 0 h 1064429"/>
              <a:gd name="connsiteX2" fmla="*/ 103188 w 10280162"/>
              <a:gd name="connsiteY2" fmla="*/ 947821 h 1064429"/>
              <a:gd name="connsiteX3" fmla="*/ 103188 w 10280162"/>
              <a:gd name="connsiteY3" fmla="*/ 1064429 h 1064429"/>
              <a:gd name="connsiteX0" fmla="*/ 0 w 10280162"/>
              <a:gd name="connsiteY0" fmla="*/ 947821 h 1075030"/>
              <a:gd name="connsiteX1" fmla="*/ 10280162 w 10280162"/>
              <a:gd name="connsiteY1" fmla="*/ 0 h 1075030"/>
              <a:gd name="connsiteX2" fmla="*/ 103188 w 10280162"/>
              <a:gd name="connsiteY2" fmla="*/ 947821 h 1075030"/>
              <a:gd name="connsiteX3" fmla="*/ 103188 w 10280162"/>
              <a:gd name="connsiteY3" fmla="*/ 1064429 h 1075030"/>
              <a:gd name="connsiteX4" fmla="*/ 182563 w 10280162"/>
              <a:gd name="connsiteY4" fmla="*/ 1075030 h 1075030"/>
              <a:gd name="connsiteX0" fmla="*/ 0 w 10280162"/>
              <a:gd name="connsiteY0" fmla="*/ 947821 h 1085631"/>
              <a:gd name="connsiteX1" fmla="*/ 10280162 w 10280162"/>
              <a:gd name="connsiteY1" fmla="*/ 0 h 1085631"/>
              <a:gd name="connsiteX2" fmla="*/ 103188 w 10280162"/>
              <a:gd name="connsiteY2" fmla="*/ 947821 h 1085631"/>
              <a:gd name="connsiteX3" fmla="*/ 103188 w 10280162"/>
              <a:gd name="connsiteY3" fmla="*/ 1064429 h 1085631"/>
              <a:gd name="connsiteX4" fmla="*/ 182563 w 10280162"/>
              <a:gd name="connsiteY4" fmla="*/ 1075030 h 1085631"/>
              <a:gd name="connsiteX5" fmla="*/ 103188 w 10280162"/>
              <a:gd name="connsiteY5" fmla="*/ 1085631 h 1085631"/>
              <a:gd name="connsiteX0" fmla="*/ 0 w 10280162"/>
              <a:gd name="connsiteY0" fmla="*/ 947821 h 1202239"/>
              <a:gd name="connsiteX1" fmla="*/ 10280162 w 10280162"/>
              <a:gd name="connsiteY1" fmla="*/ 0 h 1202239"/>
              <a:gd name="connsiteX2" fmla="*/ 103188 w 10280162"/>
              <a:gd name="connsiteY2" fmla="*/ 947821 h 1202239"/>
              <a:gd name="connsiteX3" fmla="*/ 103188 w 10280162"/>
              <a:gd name="connsiteY3" fmla="*/ 1064429 h 1202239"/>
              <a:gd name="connsiteX4" fmla="*/ 182563 w 10280162"/>
              <a:gd name="connsiteY4" fmla="*/ 1075030 h 1202239"/>
              <a:gd name="connsiteX5" fmla="*/ 103188 w 10280162"/>
              <a:gd name="connsiteY5" fmla="*/ 1085631 h 1202239"/>
              <a:gd name="connsiteX6" fmla="*/ 103188 w 10280162"/>
              <a:gd name="connsiteY6" fmla="*/ 1202239 h 1202239"/>
              <a:gd name="connsiteX0" fmla="*/ 0 w 10280162"/>
              <a:gd name="connsiteY0" fmla="*/ 947821 h 1202239"/>
              <a:gd name="connsiteX1" fmla="*/ 10280162 w 10280162"/>
              <a:gd name="connsiteY1" fmla="*/ 0 h 1202239"/>
              <a:gd name="connsiteX2" fmla="*/ 103188 w 10280162"/>
              <a:gd name="connsiteY2" fmla="*/ 947821 h 1202239"/>
              <a:gd name="connsiteX3" fmla="*/ 103188 w 10280162"/>
              <a:gd name="connsiteY3" fmla="*/ 1064429 h 1202239"/>
              <a:gd name="connsiteX4" fmla="*/ 182563 w 10280162"/>
              <a:gd name="connsiteY4" fmla="*/ 1075030 h 1202239"/>
              <a:gd name="connsiteX5" fmla="*/ 103188 w 10280162"/>
              <a:gd name="connsiteY5" fmla="*/ 1085631 h 1202239"/>
              <a:gd name="connsiteX6" fmla="*/ 103188 w 10280162"/>
              <a:gd name="connsiteY6" fmla="*/ 1202239 h 1202239"/>
              <a:gd name="connsiteX7" fmla="*/ 0 w 10280162"/>
              <a:gd name="connsiteY7" fmla="*/ 1202239 h 1202239"/>
              <a:gd name="connsiteX0" fmla="*/ 0 w 10280162"/>
              <a:gd name="connsiteY0" fmla="*/ 947821 h 1202239"/>
              <a:gd name="connsiteX1" fmla="*/ 10280162 w 10280162"/>
              <a:gd name="connsiteY1" fmla="*/ 0 h 1202239"/>
              <a:gd name="connsiteX2" fmla="*/ 103188 w 10280162"/>
              <a:gd name="connsiteY2" fmla="*/ 947821 h 1202239"/>
              <a:gd name="connsiteX3" fmla="*/ 103188 w 10280162"/>
              <a:gd name="connsiteY3" fmla="*/ 1064429 h 1202239"/>
              <a:gd name="connsiteX4" fmla="*/ 182563 w 10280162"/>
              <a:gd name="connsiteY4" fmla="*/ 1075030 h 1202239"/>
              <a:gd name="connsiteX5" fmla="*/ 103188 w 10280162"/>
              <a:gd name="connsiteY5" fmla="*/ 1085631 h 1202239"/>
              <a:gd name="connsiteX6" fmla="*/ 103188 w 10280162"/>
              <a:gd name="connsiteY6" fmla="*/ 1202239 h 1202239"/>
              <a:gd name="connsiteX7" fmla="*/ 0 w 10280162"/>
              <a:gd name="connsiteY7" fmla="*/ 1202239 h 1202239"/>
              <a:gd name="connsiteX0" fmla="*/ 0 w 182563"/>
              <a:gd name="connsiteY0" fmla="*/ 0 h 254418"/>
              <a:gd name="connsiteX1" fmla="*/ 103188 w 182563"/>
              <a:gd name="connsiteY1" fmla="*/ 0 h 254418"/>
              <a:gd name="connsiteX2" fmla="*/ 103188 w 182563"/>
              <a:gd name="connsiteY2" fmla="*/ 0 h 254418"/>
              <a:gd name="connsiteX3" fmla="*/ 103188 w 182563"/>
              <a:gd name="connsiteY3" fmla="*/ 116608 h 254418"/>
              <a:gd name="connsiteX4" fmla="*/ 182563 w 182563"/>
              <a:gd name="connsiteY4" fmla="*/ 127209 h 254418"/>
              <a:gd name="connsiteX5" fmla="*/ 103188 w 182563"/>
              <a:gd name="connsiteY5" fmla="*/ 137810 h 254418"/>
              <a:gd name="connsiteX6" fmla="*/ 103188 w 182563"/>
              <a:gd name="connsiteY6" fmla="*/ 254418 h 254418"/>
              <a:gd name="connsiteX7" fmla="*/ 0 w 182563"/>
              <a:gd name="connsiteY7" fmla="*/ 254418 h 254418"/>
              <a:gd name="connsiteX0" fmla="*/ 0 w 182563"/>
              <a:gd name="connsiteY0" fmla="*/ 0 h 254418"/>
              <a:gd name="connsiteX1" fmla="*/ 103188 w 182563"/>
              <a:gd name="connsiteY1" fmla="*/ 0 h 254418"/>
              <a:gd name="connsiteX2" fmla="*/ 103189 w 182563"/>
              <a:gd name="connsiteY2" fmla="*/ 116608 h 254418"/>
              <a:gd name="connsiteX3" fmla="*/ 103188 w 182563"/>
              <a:gd name="connsiteY3" fmla="*/ 116608 h 254418"/>
              <a:gd name="connsiteX4" fmla="*/ 182563 w 182563"/>
              <a:gd name="connsiteY4" fmla="*/ 127209 h 254418"/>
              <a:gd name="connsiteX5" fmla="*/ 103188 w 182563"/>
              <a:gd name="connsiteY5" fmla="*/ 137810 h 254418"/>
              <a:gd name="connsiteX6" fmla="*/ 103188 w 182563"/>
              <a:gd name="connsiteY6" fmla="*/ 254418 h 254418"/>
              <a:gd name="connsiteX7" fmla="*/ 0 w 182563"/>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82563 w 182564"/>
              <a:gd name="connsiteY4" fmla="*/ 127209 h 254418"/>
              <a:gd name="connsiteX5" fmla="*/ 103188 w 182564"/>
              <a:gd name="connsiteY5" fmla="*/ 137810 h 254418"/>
              <a:gd name="connsiteX6" fmla="*/ 103188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137810 h 254418"/>
              <a:gd name="connsiteX6" fmla="*/ 103188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103188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82564"/>
              <a:gd name="connsiteY0" fmla="*/ 0 h 254418"/>
              <a:gd name="connsiteX1" fmla="*/ 103188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82564"/>
              <a:gd name="connsiteY0" fmla="*/ 0 h 254418"/>
              <a:gd name="connsiteX1" fmla="*/ 53960 w 182564"/>
              <a:gd name="connsiteY1" fmla="*/ 0 h 254418"/>
              <a:gd name="connsiteX2" fmla="*/ 103189 w 182564"/>
              <a:gd name="connsiteY2" fmla="*/ 116608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82564"/>
              <a:gd name="connsiteY0" fmla="*/ 0 h 254418"/>
              <a:gd name="connsiteX1" fmla="*/ 53960 w 182564"/>
              <a:gd name="connsiteY1" fmla="*/ 0 h 254418"/>
              <a:gd name="connsiteX2" fmla="*/ 53960 w 182564"/>
              <a:gd name="connsiteY2" fmla="*/ 121850 h 254418"/>
              <a:gd name="connsiteX3" fmla="*/ 182564 w 182564"/>
              <a:gd name="connsiteY3" fmla="*/ 127209 h 254418"/>
              <a:gd name="connsiteX4" fmla="*/ 103188 w 182564"/>
              <a:gd name="connsiteY4" fmla="*/ 137809 h 254418"/>
              <a:gd name="connsiteX5" fmla="*/ 103188 w 182564"/>
              <a:gd name="connsiteY5" fmla="*/ 254418 h 254418"/>
              <a:gd name="connsiteX6" fmla="*/ 0 w 182564"/>
              <a:gd name="connsiteY6" fmla="*/ 254418 h 254418"/>
              <a:gd name="connsiteX7" fmla="*/ 0 w 182564"/>
              <a:gd name="connsiteY7" fmla="*/ 254418 h 254418"/>
              <a:gd name="connsiteX0" fmla="*/ 0 w 103188"/>
              <a:gd name="connsiteY0" fmla="*/ 0 h 254418"/>
              <a:gd name="connsiteX1" fmla="*/ 53960 w 103188"/>
              <a:gd name="connsiteY1" fmla="*/ 0 h 254418"/>
              <a:gd name="connsiteX2" fmla="*/ 53960 w 103188"/>
              <a:gd name="connsiteY2" fmla="*/ 121850 h 254418"/>
              <a:gd name="connsiteX3" fmla="*/ 95468 w 103188"/>
              <a:gd name="connsiteY3" fmla="*/ 127209 h 254418"/>
              <a:gd name="connsiteX4" fmla="*/ 103188 w 103188"/>
              <a:gd name="connsiteY4" fmla="*/ 137809 h 254418"/>
              <a:gd name="connsiteX5" fmla="*/ 103188 w 103188"/>
              <a:gd name="connsiteY5" fmla="*/ 254418 h 254418"/>
              <a:gd name="connsiteX6" fmla="*/ 0 w 103188"/>
              <a:gd name="connsiteY6" fmla="*/ 254418 h 254418"/>
              <a:gd name="connsiteX7" fmla="*/ 0 w 103188"/>
              <a:gd name="connsiteY7" fmla="*/ 254418 h 254418"/>
              <a:gd name="connsiteX0" fmla="*/ 0 w 103188"/>
              <a:gd name="connsiteY0" fmla="*/ 0 h 254418"/>
              <a:gd name="connsiteX1" fmla="*/ 53960 w 103188"/>
              <a:gd name="connsiteY1" fmla="*/ 0 h 254418"/>
              <a:gd name="connsiteX2" fmla="*/ 53960 w 103188"/>
              <a:gd name="connsiteY2" fmla="*/ 121850 h 254418"/>
              <a:gd name="connsiteX3" fmla="*/ 95468 w 103188"/>
              <a:gd name="connsiteY3" fmla="*/ 127209 h 254418"/>
              <a:gd name="connsiteX4" fmla="*/ 53960 w 103188"/>
              <a:gd name="connsiteY4" fmla="*/ 132568 h 254418"/>
              <a:gd name="connsiteX5" fmla="*/ 103188 w 103188"/>
              <a:gd name="connsiteY5" fmla="*/ 254418 h 254418"/>
              <a:gd name="connsiteX6" fmla="*/ 0 w 103188"/>
              <a:gd name="connsiteY6" fmla="*/ 254418 h 254418"/>
              <a:gd name="connsiteX7" fmla="*/ 0 w 103188"/>
              <a:gd name="connsiteY7"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53960 w 95468"/>
              <a:gd name="connsiteY5" fmla="*/ 254418 h 254418"/>
              <a:gd name="connsiteX6" fmla="*/ 0 w 95468"/>
              <a:gd name="connsiteY6" fmla="*/ 254418 h 254418"/>
              <a:gd name="connsiteX7" fmla="*/ 0 w 95468"/>
              <a:gd name="connsiteY7"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53960 w 95468"/>
              <a:gd name="connsiteY5" fmla="*/ 254418 h 254418"/>
              <a:gd name="connsiteX6" fmla="*/ 0 w 95468"/>
              <a:gd name="connsiteY6" fmla="*/ 254418 h 254418"/>
              <a:gd name="connsiteX7" fmla="*/ 0 w 95468"/>
              <a:gd name="connsiteY7"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53960 w 95468"/>
              <a:gd name="connsiteY5" fmla="*/ 254418 h 254418"/>
              <a:gd name="connsiteX6" fmla="*/ 0 w 95468"/>
              <a:gd name="connsiteY6"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53960 w 95468"/>
              <a:gd name="connsiteY4" fmla="*/ 132568 h 254418"/>
              <a:gd name="connsiteX5" fmla="*/ 0 w 95468"/>
              <a:gd name="connsiteY5" fmla="*/ 254418 h 254418"/>
              <a:gd name="connsiteX0" fmla="*/ 0 w 95468"/>
              <a:gd name="connsiteY0" fmla="*/ 0 h 254418"/>
              <a:gd name="connsiteX1" fmla="*/ 53960 w 95468"/>
              <a:gd name="connsiteY1" fmla="*/ 0 h 254418"/>
              <a:gd name="connsiteX2" fmla="*/ 53960 w 95468"/>
              <a:gd name="connsiteY2" fmla="*/ 121850 h 254418"/>
              <a:gd name="connsiteX3" fmla="*/ 95468 w 95468"/>
              <a:gd name="connsiteY3" fmla="*/ 127209 h 254418"/>
              <a:gd name="connsiteX4" fmla="*/ 0 w 95468"/>
              <a:gd name="connsiteY4" fmla="*/ 254418 h 254418"/>
              <a:gd name="connsiteX0" fmla="*/ 0 w 53960"/>
              <a:gd name="connsiteY0" fmla="*/ 0 h 254418"/>
              <a:gd name="connsiteX1" fmla="*/ 53960 w 53960"/>
              <a:gd name="connsiteY1" fmla="*/ 0 h 254418"/>
              <a:gd name="connsiteX2" fmla="*/ 53960 w 53960"/>
              <a:gd name="connsiteY2" fmla="*/ 121850 h 254418"/>
              <a:gd name="connsiteX3" fmla="*/ 0 w 53960"/>
              <a:gd name="connsiteY3" fmla="*/ 254418 h 254418"/>
              <a:gd name="connsiteX0" fmla="*/ 0 w 53960"/>
              <a:gd name="connsiteY0" fmla="*/ 0 h 254418"/>
              <a:gd name="connsiteX1" fmla="*/ 53960 w 53960"/>
              <a:gd name="connsiteY1" fmla="*/ 0 h 254418"/>
              <a:gd name="connsiteX2" fmla="*/ 0 w 53960"/>
              <a:gd name="connsiteY2" fmla="*/ 254418 h 254418"/>
              <a:gd name="connsiteX0" fmla="*/ 0 w 0"/>
              <a:gd name="connsiteY0" fmla="*/ 0 h 254418"/>
              <a:gd name="connsiteX1" fmla="*/ 0 w 0"/>
              <a:gd name="connsiteY1" fmla="*/ 254418 h 254418"/>
              <a:gd name="connsiteX0" fmla="*/ 0 w 7942561"/>
              <a:gd name="connsiteY0" fmla="*/ 584311 h 584311"/>
              <a:gd name="connsiteX1" fmla="*/ 7942561 w 7942561"/>
              <a:gd name="connsiteY1" fmla="*/ 0 h 584311"/>
              <a:gd name="connsiteX0" fmla="*/ 0 w 7942561"/>
              <a:gd name="connsiteY0" fmla="*/ 584311 h 584311"/>
              <a:gd name="connsiteX1" fmla="*/ 7942561 w 7942561"/>
              <a:gd name="connsiteY1" fmla="*/ 0 h 584311"/>
              <a:gd name="connsiteX2" fmla="*/ 103189 w 7942561"/>
              <a:gd name="connsiteY2" fmla="*/ 584310 h 584311"/>
              <a:gd name="connsiteX0" fmla="*/ 0 w 7942561"/>
              <a:gd name="connsiteY0" fmla="*/ 584311 h 672824"/>
              <a:gd name="connsiteX1" fmla="*/ 7942561 w 7942561"/>
              <a:gd name="connsiteY1" fmla="*/ 0 h 672824"/>
              <a:gd name="connsiteX2" fmla="*/ 103189 w 7942561"/>
              <a:gd name="connsiteY2" fmla="*/ 584310 h 672824"/>
              <a:gd name="connsiteX3" fmla="*/ 103189 w 7942561"/>
              <a:gd name="connsiteY3" fmla="*/ 672824 h 672824"/>
              <a:gd name="connsiteX0" fmla="*/ 0 w 7942561"/>
              <a:gd name="connsiteY0" fmla="*/ 584311 h 680870"/>
              <a:gd name="connsiteX1" fmla="*/ 7942561 w 7942561"/>
              <a:gd name="connsiteY1" fmla="*/ 0 h 680870"/>
              <a:gd name="connsiteX2" fmla="*/ 103189 w 7942561"/>
              <a:gd name="connsiteY2" fmla="*/ 584310 h 680870"/>
              <a:gd name="connsiteX3" fmla="*/ 103189 w 7942561"/>
              <a:gd name="connsiteY3" fmla="*/ 672824 h 680870"/>
              <a:gd name="connsiteX4" fmla="*/ 182564 w 7942561"/>
              <a:gd name="connsiteY4" fmla="*/ 680870 h 680870"/>
              <a:gd name="connsiteX0" fmla="*/ 0 w 7942561"/>
              <a:gd name="connsiteY0" fmla="*/ 584311 h 688917"/>
              <a:gd name="connsiteX1" fmla="*/ 7942561 w 7942561"/>
              <a:gd name="connsiteY1" fmla="*/ 0 h 688917"/>
              <a:gd name="connsiteX2" fmla="*/ 103189 w 7942561"/>
              <a:gd name="connsiteY2" fmla="*/ 584310 h 688917"/>
              <a:gd name="connsiteX3" fmla="*/ 103189 w 7942561"/>
              <a:gd name="connsiteY3" fmla="*/ 672824 h 688917"/>
              <a:gd name="connsiteX4" fmla="*/ 182564 w 7942561"/>
              <a:gd name="connsiteY4" fmla="*/ 680870 h 688917"/>
              <a:gd name="connsiteX5" fmla="*/ 103189 w 7942561"/>
              <a:gd name="connsiteY5" fmla="*/ 688917 h 688917"/>
              <a:gd name="connsiteX0" fmla="*/ 0 w 7942561"/>
              <a:gd name="connsiteY0" fmla="*/ 584311 h 777430"/>
              <a:gd name="connsiteX1" fmla="*/ 7942561 w 7942561"/>
              <a:gd name="connsiteY1" fmla="*/ 0 h 777430"/>
              <a:gd name="connsiteX2" fmla="*/ 103189 w 7942561"/>
              <a:gd name="connsiteY2" fmla="*/ 584310 h 777430"/>
              <a:gd name="connsiteX3" fmla="*/ 103189 w 7942561"/>
              <a:gd name="connsiteY3" fmla="*/ 672824 h 777430"/>
              <a:gd name="connsiteX4" fmla="*/ 182564 w 7942561"/>
              <a:gd name="connsiteY4" fmla="*/ 680870 h 777430"/>
              <a:gd name="connsiteX5" fmla="*/ 103189 w 7942561"/>
              <a:gd name="connsiteY5" fmla="*/ 688917 h 777430"/>
              <a:gd name="connsiteX6" fmla="*/ 103189 w 7942561"/>
              <a:gd name="connsiteY6" fmla="*/ 777430 h 777430"/>
              <a:gd name="connsiteX0" fmla="*/ 0 w 7942561"/>
              <a:gd name="connsiteY0" fmla="*/ 584311 h 777430"/>
              <a:gd name="connsiteX1" fmla="*/ 7942561 w 7942561"/>
              <a:gd name="connsiteY1" fmla="*/ 0 h 777430"/>
              <a:gd name="connsiteX2" fmla="*/ 103189 w 7942561"/>
              <a:gd name="connsiteY2" fmla="*/ 584310 h 777430"/>
              <a:gd name="connsiteX3" fmla="*/ 103189 w 7942561"/>
              <a:gd name="connsiteY3" fmla="*/ 672824 h 777430"/>
              <a:gd name="connsiteX4" fmla="*/ 182564 w 7942561"/>
              <a:gd name="connsiteY4" fmla="*/ 680870 h 777430"/>
              <a:gd name="connsiteX5" fmla="*/ 103189 w 7942561"/>
              <a:gd name="connsiteY5" fmla="*/ 688917 h 777430"/>
              <a:gd name="connsiteX6" fmla="*/ 103189 w 7942561"/>
              <a:gd name="connsiteY6" fmla="*/ 777430 h 777430"/>
              <a:gd name="connsiteX7" fmla="*/ 1 w 7942561"/>
              <a:gd name="connsiteY7" fmla="*/ 777430 h 777430"/>
              <a:gd name="connsiteX0" fmla="*/ 0 w 7942560"/>
              <a:gd name="connsiteY0" fmla="*/ 584310 h 777430"/>
              <a:gd name="connsiteX1" fmla="*/ 7942560 w 7942560"/>
              <a:gd name="connsiteY1" fmla="*/ 0 h 777430"/>
              <a:gd name="connsiteX2" fmla="*/ 103188 w 7942560"/>
              <a:gd name="connsiteY2" fmla="*/ 584310 h 777430"/>
              <a:gd name="connsiteX3" fmla="*/ 103188 w 7942560"/>
              <a:gd name="connsiteY3" fmla="*/ 672824 h 777430"/>
              <a:gd name="connsiteX4" fmla="*/ 182563 w 7942560"/>
              <a:gd name="connsiteY4" fmla="*/ 680870 h 777430"/>
              <a:gd name="connsiteX5" fmla="*/ 103188 w 7942560"/>
              <a:gd name="connsiteY5" fmla="*/ 688917 h 777430"/>
              <a:gd name="connsiteX6" fmla="*/ 103188 w 7942560"/>
              <a:gd name="connsiteY6" fmla="*/ 777430 h 777430"/>
              <a:gd name="connsiteX7" fmla="*/ 0 w 7942560"/>
              <a:gd name="connsiteY7" fmla="*/ 777430 h 777430"/>
              <a:gd name="connsiteX0" fmla="*/ 0 w 182563"/>
              <a:gd name="connsiteY0" fmla="*/ 0 h 193120"/>
              <a:gd name="connsiteX1" fmla="*/ 103187 w 182563"/>
              <a:gd name="connsiteY1" fmla="*/ 0 h 193120"/>
              <a:gd name="connsiteX2" fmla="*/ 103188 w 182563"/>
              <a:gd name="connsiteY2" fmla="*/ 0 h 193120"/>
              <a:gd name="connsiteX3" fmla="*/ 103188 w 182563"/>
              <a:gd name="connsiteY3" fmla="*/ 88514 h 193120"/>
              <a:gd name="connsiteX4" fmla="*/ 182563 w 182563"/>
              <a:gd name="connsiteY4" fmla="*/ 96560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03188 w 182563"/>
              <a:gd name="connsiteY3" fmla="*/ 88514 h 193120"/>
              <a:gd name="connsiteX4" fmla="*/ 182563 w 182563"/>
              <a:gd name="connsiteY4" fmla="*/ 96560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82563 w 182563"/>
              <a:gd name="connsiteY4" fmla="*/ 96560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04607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103188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82563"/>
              <a:gd name="connsiteY0" fmla="*/ 0 h 193120"/>
              <a:gd name="connsiteX1" fmla="*/ 103187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82563"/>
              <a:gd name="connsiteY0" fmla="*/ 0 h 193120"/>
              <a:gd name="connsiteX1" fmla="*/ 77650 w 182563"/>
              <a:gd name="connsiteY1" fmla="*/ 0 h 193120"/>
              <a:gd name="connsiteX2" fmla="*/ 103188 w 182563"/>
              <a:gd name="connsiteY2" fmla="*/ 88513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82563"/>
              <a:gd name="connsiteY0" fmla="*/ 0 h 193120"/>
              <a:gd name="connsiteX1" fmla="*/ 77650 w 182563"/>
              <a:gd name="connsiteY1" fmla="*/ 0 h 193120"/>
              <a:gd name="connsiteX2" fmla="*/ 77650 w 182563"/>
              <a:gd name="connsiteY2" fmla="*/ 90707 h 193120"/>
              <a:gd name="connsiteX3" fmla="*/ 182563 w 182563"/>
              <a:gd name="connsiteY3" fmla="*/ 96560 h 193120"/>
              <a:gd name="connsiteX4" fmla="*/ 103188 w 182563"/>
              <a:gd name="connsiteY4" fmla="*/ 104607 h 193120"/>
              <a:gd name="connsiteX5" fmla="*/ 103188 w 182563"/>
              <a:gd name="connsiteY5" fmla="*/ 193120 h 193120"/>
              <a:gd name="connsiteX6" fmla="*/ 0 w 182563"/>
              <a:gd name="connsiteY6" fmla="*/ 193120 h 193120"/>
              <a:gd name="connsiteX7" fmla="*/ 0 w 18256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103188 w 137383"/>
              <a:gd name="connsiteY4" fmla="*/ 104607 h 193120"/>
              <a:gd name="connsiteX5" fmla="*/ 103188 w 137383"/>
              <a:gd name="connsiteY5" fmla="*/ 193120 h 193120"/>
              <a:gd name="connsiteX6" fmla="*/ 0 w 137383"/>
              <a:gd name="connsiteY6" fmla="*/ 193120 h 193120"/>
              <a:gd name="connsiteX7" fmla="*/ 0 w 13738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77651 w 137383"/>
              <a:gd name="connsiteY4" fmla="*/ 102413 h 193120"/>
              <a:gd name="connsiteX5" fmla="*/ 103188 w 137383"/>
              <a:gd name="connsiteY5" fmla="*/ 193120 h 193120"/>
              <a:gd name="connsiteX6" fmla="*/ 0 w 137383"/>
              <a:gd name="connsiteY6" fmla="*/ 193120 h 193120"/>
              <a:gd name="connsiteX7" fmla="*/ 0 w 13738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77651 w 137383"/>
              <a:gd name="connsiteY4" fmla="*/ 102413 h 193120"/>
              <a:gd name="connsiteX5" fmla="*/ 77651 w 137383"/>
              <a:gd name="connsiteY5" fmla="*/ 193120 h 193120"/>
              <a:gd name="connsiteX6" fmla="*/ 0 w 137383"/>
              <a:gd name="connsiteY6" fmla="*/ 193120 h 193120"/>
              <a:gd name="connsiteX7" fmla="*/ 0 w 137383"/>
              <a:gd name="connsiteY7" fmla="*/ 193120 h 193120"/>
              <a:gd name="connsiteX0" fmla="*/ 0 w 137383"/>
              <a:gd name="connsiteY0" fmla="*/ 0 h 193120"/>
              <a:gd name="connsiteX1" fmla="*/ 77650 w 137383"/>
              <a:gd name="connsiteY1" fmla="*/ 0 h 193120"/>
              <a:gd name="connsiteX2" fmla="*/ 77650 w 137383"/>
              <a:gd name="connsiteY2" fmla="*/ 90707 h 193120"/>
              <a:gd name="connsiteX3" fmla="*/ 137383 w 137383"/>
              <a:gd name="connsiteY3" fmla="*/ 96560 h 193120"/>
              <a:gd name="connsiteX4" fmla="*/ 77651 w 137383"/>
              <a:gd name="connsiteY4" fmla="*/ 102413 h 193120"/>
              <a:gd name="connsiteX5" fmla="*/ 77651 w 137383"/>
              <a:gd name="connsiteY5" fmla="*/ 193120 h 193120"/>
              <a:gd name="connsiteX6" fmla="*/ 1 w 137383"/>
              <a:gd name="connsiteY6" fmla="*/ 193120 h 193120"/>
              <a:gd name="connsiteX7" fmla="*/ 0 w 137383"/>
              <a:gd name="connsiteY7" fmla="*/ 193120 h 193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7383" h="193120">
                <a:moveTo>
                  <a:pt x="0" y="0"/>
                </a:moveTo>
                <a:lnTo>
                  <a:pt x="77650" y="0"/>
                </a:lnTo>
                <a:lnTo>
                  <a:pt x="77650" y="90707"/>
                </a:lnTo>
                <a:lnTo>
                  <a:pt x="137383" y="96560"/>
                </a:lnTo>
                <a:lnTo>
                  <a:pt x="77651" y="102413"/>
                </a:lnTo>
                <a:lnTo>
                  <a:pt x="77651" y="193120"/>
                </a:lnTo>
                <a:lnTo>
                  <a:pt x="1" y="193120"/>
                </a:lnTo>
                <a:lnTo>
                  <a:pt x="0" y="19312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673">
              <a:latin typeface="+mn-lt"/>
            </a:endParaRPr>
          </a:p>
        </p:txBody>
      </p:sp>
      <p:grpSp>
        <p:nvGrpSpPr>
          <p:cNvPr id="57" name="Flow" hidden="1"/>
          <p:cNvGrpSpPr/>
          <p:nvPr>
            <p:custDataLst>
              <p:tags r:id="rId9"/>
            </p:custDataLst>
          </p:nvPr>
        </p:nvGrpSpPr>
        <p:grpSpPr bwMode="gray">
          <a:xfrm>
            <a:off x="2372397" y="2520657"/>
            <a:ext cx="1456380" cy="579428"/>
            <a:chOff x="5905500" y="3124200"/>
            <a:chExt cx="1828800" cy="914400"/>
          </a:xfrm>
          <a:solidFill>
            <a:srgbClr val="337299"/>
          </a:solidFill>
        </p:grpSpPr>
        <p:sp>
          <p:nvSpPr>
            <p:cNvPr id="58" name="Freeform 74"/>
            <p:cNvSpPr/>
            <p:nvPr>
              <p:custDataLst>
                <p:tags r:id="rId15"/>
              </p:custDataLst>
            </p:nvPr>
          </p:nvSpPr>
          <p:spPr bwMode="gray">
            <a:xfrm>
              <a:off x="5905500" y="3124200"/>
              <a:ext cx="1828800" cy="914400"/>
            </a:xfrm>
            <a:custGeom>
              <a:avLst/>
              <a:gdLst>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800" h="914400">
                  <a:moveTo>
                    <a:pt x="0" y="0"/>
                  </a:moveTo>
                  <a:lnTo>
                    <a:pt x="1664208" y="0"/>
                  </a:lnTo>
                  <a:lnTo>
                    <a:pt x="1828800" y="457200"/>
                  </a:lnTo>
                  <a:lnTo>
                    <a:pt x="1664208" y="914400"/>
                  </a:lnTo>
                  <a:lnTo>
                    <a:pt x="0" y="914400"/>
                  </a:lnTo>
                  <a:lnTo>
                    <a:pt x="0" y="457200"/>
                  </a:lnTo>
                  <a:close/>
                </a:path>
              </a:pathLst>
            </a:custGeom>
            <a:grp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73" dirty="0" err="1">
                <a:solidFill>
                  <a:schemeClr val="tx1"/>
                </a:solidFill>
                <a:latin typeface="+mn-lt"/>
              </a:endParaRPr>
            </a:p>
          </p:txBody>
        </p:sp>
        <p:sp>
          <p:nvSpPr>
            <p:cNvPr id="59" name="TextBox 58"/>
            <p:cNvSpPr txBox="1"/>
            <p:nvPr>
              <p:custDataLst>
                <p:tags r:id="rId16"/>
              </p:custDataLst>
            </p:nvPr>
          </p:nvSpPr>
          <p:spPr bwMode="gray">
            <a:xfrm>
              <a:off x="5969000" y="3187700"/>
              <a:ext cx="1524000" cy="7874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defPPr>
                <a:defRPr lang="en-US"/>
              </a:defPPr>
              <a:lvl1pPr marL="0" lvl="0" indent="0" defTabSz="2085080" eaLnBrk="1" hangingPunct="1">
                <a:buClr>
                  <a:schemeClr val="tx2"/>
                </a:buClr>
                <a:defRPr lang="en-US" sz="2800" baseline="0" noProof="0" dirty="0" smtClean="0">
                  <a:latin typeface="+mn-lt"/>
                </a:defRPr>
              </a:lvl1pPr>
              <a:lvl2pPr marL="329184" lvl="1" indent="-329184" defTabSz="2085080" eaLnBrk="1" hangingPunct="1">
                <a:buClr>
                  <a:schemeClr val="tx1"/>
                </a:buClr>
                <a:buSzPct val="125000"/>
                <a:buFont typeface="Arial" panose="020B0604020202020204" pitchFamily="34" charset="0"/>
                <a:buChar char="•"/>
                <a:defRPr lang="en-US" sz="2800" baseline="0" noProof="0" dirty="0" smtClean="0">
                  <a:latin typeface="+mn-lt"/>
                </a:defRPr>
              </a:lvl2pPr>
              <a:lvl3pPr marL="658368" lvl="2" indent="-329184" defTabSz="2085080" eaLnBrk="1" hangingPunct="1">
                <a:buClr>
                  <a:schemeClr val="tx1"/>
                </a:buClr>
                <a:buSzPct val="120000"/>
                <a:buFont typeface="Arial" panose="020B0604020202020204" pitchFamily="34" charset="0"/>
                <a:buChar char="–"/>
                <a:defRPr lang="en-US" sz="2800" baseline="0" noProof="0" dirty="0" smtClean="0">
                  <a:latin typeface="+mn-lt"/>
                </a:defRPr>
              </a:lvl3pPr>
              <a:lvl4pPr marL="987552" lvl="3" indent="-329184" defTabSz="2085080" eaLnBrk="1" hangingPunct="1">
                <a:buClr>
                  <a:schemeClr val="tx1"/>
                </a:buClr>
                <a:buSzPct val="125000"/>
                <a:buFont typeface="BundesSans Regular" panose="020B0002030500000203" pitchFamily="34" charset="0"/>
                <a:buChar char="•"/>
                <a:defRPr lang="en-US" sz="2800" baseline="0" noProof="0" dirty="0" smtClean="0">
                  <a:latin typeface="+mn-lt"/>
                </a:defRPr>
              </a:lvl4pPr>
              <a:lvl5pPr marL="1316736" lvl="4" indent="-329184" defTabSz="2085080" eaLnBrk="1" hangingPunct="1">
                <a:buClr>
                  <a:schemeClr val="tx1"/>
                </a:buClr>
                <a:buSzPct val="120000"/>
                <a:buFont typeface="Arial" panose="020B0604020202020204" pitchFamily="34" charset="0"/>
                <a:buChar char="–"/>
                <a:defRPr lang="de-DE" sz="2800" baseline="0" noProof="0" dirty="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buClr>
                  <a:schemeClr val="bg1"/>
                </a:buClr>
              </a:pPr>
              <a:r>
                <a:rPr lang="en-US" sz="673" b="1" dirty="0">
                  <a:solidFill>
                    <a:schemeClr val="bg1"/>
                  </a:solidFill>
                </a:rPr>
                <a:t>Text</a:t>
              </a:r>
            </a:p>
          </p:txBody>
        </p:sp>
      </p:grpSp>
      <p:grpSp>
        <p:nvGrpSpPr>
          <p:cNvPr id="60" name="SplitFlow" hidden="1"/>
          <p:cNvGrpSpPr/>
          <p:nvPr>
            <p:custDataLst>
              <p:tags r:id="rId10"/>
            </p:custDataLst>
          </p:nvPr>
        </p:nvGrpSpPr>
        <p:grpSpPr bwMode="gray">
          <a:xfrm>
            <a:off x="3967982" y="2520657"/>
            <a:ext cx="1455495" cy="579428"/>
            <a:chOff x="114300" y="1269999"/>
            <a:chExt cx="1828800" cy="914400"/>
          </a:xfrm>
          <a:solidFill>
            <a:srgbClr val="337299"/>
          </a:solidFill>
        </p:grpSpPr>
        <p:sp>
          <p:nvSpPr>
            <p:cNvPr id="61" name="Freeform 82"/>
            <p:cNvSpPr/>
            <p:nvPr>
              <p:custDataLst>
                <p:tags r:id="rId11"/>
              </p:custDataLst>
            </p:nvPr>
          </p:nvSpPr>
          <p:spPr bwMode="gray">
            <a:xfrm>
              <a:off x="114300" y="1269999"/>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0" y="0"/>
                  </a:moveTo>
                  <a:lnTo>
                    <a:pt x="1664208" y="0"/>
                  </a:lnTo>
                  <a:lnTo>
                    <a:pt x="1828800" y="457200"/>
                  </a:lnTo>
                  <a:lnTo>
                    <a:pt x="0" y="457200"/>
                  </a:lnTo>
                  <a:close/>
                </a:path>
              </a:pathLst>
            </a:custGeom>
            <a:grp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392" b="1" dirty="0" err="1"/>
            </a:p>
          </p:txBody>
        </p:sp>
        <p:sp>
          <p:nvSpPr>
            <p:cNvPr id="62" name="TextBox 61"/>
            <p:cNvSpPr txBox="1"/>
            <p:nvPr>
              <p:custDataLst>
                <p:tags r:id="rId12"/>
              </p:custDataLst>
            </p:nvPr>
          </p:nvSpPr>
          <p:spPr bwMode="gray">
            <a:xfrm>
              <a:off x="177800" y="1327149"/>
              <a:ext cx="1524000" cy="3429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defPPr>
                <a:defRPr lang="en-US"/>
              </a:defPPr>
              <a:lvl1pPr marL="0" lvl="0" indent="0" defTabSz="2085080" eaLnBrk="1" hangingPunct="1">
                <a:buClr>
                  <a:schemeClr val="bg1"/>
                </a:buClr>
                <a:defRPr sz="2800" b="1"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buClr>
                  <a:schemeClr val="bg1"/>
                </a:buClr>
              </a:pPr>
              <a:r>
                <a:rPr lang="en-US" sz="673" b="1">
                  <a:solidFill>
                    <a:schemeClr val="bg1"/>
                  </a:solidFill>
                </a:rPr>
                <a:t>Text</a:t>
              </a:r>
              <a:endParaRPr lang="en-US" sz="673" b="1" dirty="0">
                <a:solidFill>
                  <a:schemeClr val="bg1"/>
                </a:solidFill>
              </a:endParaRPr>
            </a:p>
          </p:txBody>
        </p:sp>
        <p:sp>
          <p:nvSpPr>
            <p:cNvPr id="63" name="Freeform 84"/>
            <p:cNvSpPr/>
            <p:nvPr>
              <p:custDataLst>
                <p:tags r:id="rId13"/>
              </p:custDataLst>
            </p:nvPr>
          </p:nvSpPr>
          <p:spPr bwMode="gray">
            <a:xfrm>
              <a:off x="114300" y="1727199"/>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30480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0 h 457200"/>
                <a:gd name="connsiteX1" fmla="*/ 1511808 w 1828800"/>
                <a:gd name="connsiteY1" fmla="*/ 457200 h 457200"/>
                <a:gd name="connsiteX2" fmla="*/ 1828800 w 1828800"/>
                <a:gd name="connsiteY2" fmla="*/ 152400 h 457200"/>
                <a:gd name="connsiteX3" fmla="*/ 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15240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0 w 1828800"/>
                <a:gd name="connsiteY3" fmla="*/ 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1828800" y="0"/>
                  </a:moveTo>
                  <a:lnTo>
                    <a:pt x="1664208" y="457200"/>
                  </a:lnTo>
                  <a:lnTo>
                    <a:pt x="0" y="457200"/>
                  </a:lnTo>
                  <a:lnTo>
                    <a:pt x="0" y="0"/>
                  </a:lnTo>
                  <a:close/>
                </a:path>
              </a:pathLst>
            </a:custGeom>
            <a:grp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392" b="1" dirty="0" err="1"/>
            </a:p>
          </p:txBody>
        </p:sp>
        <p:sp>
          <p:nvSpPr>
            <p:cNvPr id="64" name="TextBox 63"/>
            <p:cNvSpPr txBox="1"/>
            <p:nvPr>
              <p:custDataLst>
                <p:tags r:id="rId14"/>
              </p:custDataLst>
            </p:nvPr>
          </p:nvSpPr>
          <p:spPr bwMode="gray">
            <a:xfrm>
              <a:off x="177800" y="1784350"/>
              <a:ext cx="1524000" cy="3429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defPPr>
                <a:defRPr lang="en-US"/>
              </a:defPPr>
              <a:lvl1pPr marL="0" lvl="0" indent="0" defTabSz="2085080" eaLnBrk="1" hangingPunct="1">
                <a:buClr>
                  <a:schemeClr val="bg1"/>
                </a:buClr>
                <a:defRPr sz="2800" b="1"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buClr>
                  <a:schemeClr val="bg1"/>
                </a:buClr>
              </a:pPr>
              <a:r>
                <a:rPr lang="en-US" sz="673" b="1">
                  <a:solidFill>
                    <a:schemeClr val="bg1"/>
                  </a:solidFill>
                </a:rPr>
                <a:t>Text</a:t>
              </a:r>
              <a:endParaRPr lang="en-US" sz="673" b="1" dirty="0">
                <a:solidFill>
                  <a:schemeClr val="bg1"/>
                </a:solidFill>
              </a:endParaRPr>
            </a:p>
          </p:txBody>
        </p:sp>
      </p:grpSp>
      <p:sp>
        <p:nvSpPr>
          <p:cNvPr id="70" name="Oval" hidden="1"/>
          <p:cNvSpPr txBox="1">
            <a:spLocks noChangeArrowheads="1"/>
          </p:cNvSpPr>
          <p:nvPr/>
        </p:nvSpPr>
        <p:spPr bwMode="gray">
          <a:xfrm>
            <a:off x="2370649" y="1410118"/>
            <a:ext cx="1213860" cy="965714"/>
          </a:xfrm>
          <a:prstGeom prst="ellipse">
            <a:avLst/>
          </a:prstGeom>
          <a:solidFill>
            <a:srgbClr val="337299"/>
          </a:solidFill>
          <a:ln w="9525">
            <a:solidFill>
              <a:schemeClr val="tx1"/>
            </a:solidFill>
            <a:miter lim="800000"/>
            <a:headEnd/>
            <a:tailEnd/>
          </a:ln>
          <a:effectLst/>
        </p:spPr>
        <p:txBody>
          <a:bodyPr vert="horz" wrap="square" lIns="35186" tIns="35186" rIns="35186" bIns="35186" numCol="1" anchor="ctr" anchorCtr="0" compatLnSpc="1">
            <a:prstTxWarp prst="textNoShape">
              <a:avLst/>
            </a:prstTxWarp>
            <a:noAutofit/>
          </a:bodyPr>
          <a:lstStyle>
            <a:lvl1pPr marL="0" lvl="0" indent="0" defTabSz="2085080" eaLnBrk="1" hangingPunct="1">
              <a:buClr>
                <a:schemeClr val="tx2"/>
              </a:buClr>
              <a:defRPr lang="en-US" sz="2800" baseline="0" noProof="0" dirty="0" smtClean="0">
                <a:latin typeface="+mn-lt"/>
              </a:defRPr>
            </a:lvl1pPr>
            <a:lvl2pPr marL="329184" lvl="1" indent="-329184" defTabSz="2085080" eaLnBrk="1" hangingPunct="1">
              <a:buClr>
                <a:schemeClr val="tx1"/>
              </a:buClr>
              <a:buSzPct val="125000"/>
              <a:buFont typeface="Arial" panose="020B0604020202020204" pitchFamily="34" charset="0"/>
              <a:buChar char="•"/>
              <a:defRPr lang="en-US" sz="2800" baseline="0" noProof="0" dirty="0" smtClean="0">
                <a:latin typeface="+mn-lt"/>
              </a:defRPr>
            </a:lvl2pPr>
            <a:lvl3pPr marL="658368" lvl="2" indent="-329184" defTabSz="2085080" eaLnBrk="1" hangingPunct="1">
              <a:buClr>
                <a:schemeClr val="tx1"/>
              </a:buClr>
              <a:buSzPct val="120000"/>
              <a:buFont typeface="Arial" panose="020B0604020202020204" pitchFamily="34" charset="0"/>
              <a:buChar char="–"/>
              <a:defRPr lang="en-US" sz="2800" baseline="0" noProof="0" dirty="0" smtClean="0">
                <a:latin typeface="+mn-lt"/>
              </a:defRPr>
            </a:lvl3pPr>
            <a:lvl4pPr marL="987552" lvl="3" indent="-329184" defTabSz="2085080" eaLnBrk="1" hangingPunct="1">
              <a:buClr>
                <a:schemeClr val="tx1"/>
              </a:buClr>
              <a:buSzPct val="125000"/>
              <a:buFont typeface="BundesSans Regular" panose="020B0002030500000203" pitchFamily="34" charset="0"/>
              <a:buChar char="•"/>
              <a:defRPr lang="en-US" sz="2800" baseline="0" noProof="0" dirty="0" smtClean="0">
                <a:latin typeface="+mn-lt"/>
              </a:defRPr>
            </a:lvl4pPr>
            <a:lvl5pPr marL="1316736" lvl="4" indent="-329184" defTabSz="2085080" eaLnBrk="1" hangingPunct="1">
              <a:buClr>
                <a:schemeClr val="tx1"/>
              </a:buClr>
              <a:buSzPct val="120000"/>
              <a:buFont typeface="Arial" panose="020B0604020202020204" pitchFamily="34" charset="0"/>
              <a:buChar char="–"/>
              <a:defRPr lang="de-DE" sz="2800" baseline="0" noProof="0" dirty="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lgn="ctr">
              <a:buClr>
                <a:schemeClr val="bg1"/>
              </a:buClr>
            </a:pPr>
            <a:r>
              <a:rPr lang="en-US" sz="673">
                <a:solidFill>
                  <a:schemeClr val="bg1"/>
                </a:solidFill>
              </a:rPr>
              <a:t>Text</a:t>
            </a:r>
            <a:endParaRPr lang="en-US" sz="673" dirty="0">
              <a:solidFill>
                <a:schemeClr val="bg1"/>
              </a:solidFill>
            </a:endParaRPr>
          </a:p>
        </p:txBody>
      </p:sp>
      <p:sp>
        <p:nvSpPr>
          <p:cNvPr id="71" name="Rectangle" hidden="1"/>
          <p:cNvSpPr txBox="1">
            <a:spLocks noChangeArrowheads="1"/>
          </p:cNvSpPr>
          <p:nvPr/>
        </p:nvSpPr>
        <p:spPr bwMode="gray">
          <a:xfrm>
            <a:off x="3691814" y="1410118"/>
            <a:ext cx="1213860" cy="965714"/>
          </a:xfrm>
          <a:prstGeom prst="rect">
            <a:avLst/>
          </a:prstGeom>
          <a:solidFill>
            <a:srgbClr val="337299"/>
          </a:solidFill>
          <a:ln w="9525">
            <a:solidFill>
              <a:schemeClr val="tx1"/>
            </a:solidFill>
            <a:miter lim="800000"/>
            <a:headEnd/>
            <a:tailEnd/>
          </a:ln>
          <a:effectLst/>
        </p:spPr>
        <p:txBody>
          <a:bodyPr vert="horz" wrap="square" lIns="35186" tIns="35186" rIns="35186" bIns="35186" numCol="1" anchor="t" anchorCtr="0" compatLnSpc="1">
            <a:prstTxWarp prst="textNoShape">
              <a:avLst/>
            </a:prstTxWarp>
            <a:noAutofit/>
          </a:bodyPr>
          <a:lstStyle>
            <a:defPPr>
              <a:defRPr lang="en-US"/>
            </a:defPPr>
            <a:lvl1pPr marL="0" lvl="0" indent="0" algn="ctr" defTabSz="2085080" eaLnBrk="1" hangingPunct="1">
              <a:buClr>
                <a:schemeClr val="bg1"/>
              </a:buClr>
              <a:defRPr sz="2800"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lgn="l"/>
            <a:r>
              <a:rPr lang="en-US" sz="673"/>
              <a:t>Text</a:t>
            </a:r>
            <a:endParaRPr lang="en-US" sz="673" dirty="0"/>
          </a:p>
        </p:txBody>
      </p:sp>
      <p:sp>
        <p:nvSpPr>
          <p:cNvPr id="72" name="RoundedRectangle" hidden="1"/>
          <p:cNvSpPr txBox="1">
            <a:spLocks noChangeArrowheads="1"/>
          </p:cNvSpPr>
          <p:nvPr/>
        </p:nvSpPr>
        <p:spPr bwMode="gray">
          <a:xfrm>
            <a:off x="5012979" y="1410118"/>
            <a:ext cx="1213860" cy="965714"/>
          </a:xfrm>
          <a:prstGeom prst="roundRect">
            <a:avLst/>
          </a:prstGeom>
          <a:solidFill>
            <a:srgbClr val="337299"/>
          </a:solidFill>
          <a:ln w="9525">
            <a:solidFill>
              <a:schemeClr val="tx1"/>
            </a:solidFill>
            <a:miter lim="800000"/>
            <a:headEnd/>
            <a:tailEnd/>
          </a:ln>
          <a:effectLst/>
        </p:spPr>
        <p:txBody>
          <a:bodyPr vert="horz" wrap="square" lIns="35186" tIns="35186" rIns="35186" bIns="35186" numCol="1" anchor="t" anchorCtr="0" compatLnSpc="1">
            <a:prstTxWarp prst="textNoShape">
              <a:avLst/>
            </a:prstTxWarp>
            <a:noAutofit/>
          </a:bodyPr>
          <a:lstStyle>
            <a:defPPr>
              <a:defRPr lang="en-US"/>
            </a:defPPr>
            <a:lvl1pPr marL="0" lvl="0" indent="0" defTabSz="2085080" eaLnBrk="1" hangingPunct="1">
              <a:buClr>
                <a:schemeClr val="bg1"/>
              </a:buClr>
              <a:defRPr sz="2800"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r>
              <a:rPr lang="en-US" sz="673"/>
              <a:t>Text</a:t>
            </a:r>
            <a:endParaRPr lang="en-US" sz="673" dirty="0"/>
          </a:p>
        </p:txBody>
      </p:sp>
      <p:sp>
        <p:nvSpPr>
          <p:cNvPr id="73" name="Arrow" hidden="1"/>
          <p:cNvSpPr txBox="1">
            <a:spLocks noChangeArrowheads="1"/>
          </p:cNvSpPr>
          <p:nvPr/>
        </p:nvSpPr>
        <p:spPr bwMode="gray">
          <a:xfrm>
            <a:off x="2370649" y="3216094"/>
            <a:ext cx="1456380" cy="579428"/>
          </a:xfrm>
          <a:prstGeom prst="rightArrow">
            <a:avLst>
              <a:gd name="adj1" fmla="val 70000"/>
              <a:gd name="adj2" fmla="val 37678"/>
            </a:avLst>
          </a:prstGeom>
          <a:solidFill>
            <a:srgbClr val="337299"/>
          </a:solidFill>
          <a:ln w="9525">
            <a:solidFill>
              <a:schemeClr val="tx1"/>
            </a:solidFill>
            <a:miter lim="800000"/>
            <a:headEnd/>
            <a:tailEnd/>
          </a:ln>
          <a:effectLst/>
        </p:spPr>
        <p:txBody>
          <a:bodyPr vert="horz" wrap="square" lIns="35186" tIns="35186" rIns="35186" bIns="35186" numCol="1" anchor="ctr" anchorCtr="0" compatLnSpc="1">
            <a:prstTxWarp prst="textNoShape">
              <a:avLst/>
            </a:prstTxWarp>
            <a:noAutofit/>
          </a:bodyPr>
          <a:lstStyle>
            <a:defPPr>
              <a:defRPr lang="en-US"/>
            </a:defPPr>
            <a:lvl1pPr marL="0" lvl="0" indent="0" algn="ctr" defTabSz="2085080" eaLnBrk="1" hangingPunct="1">
              <a:buClr>
                <a:schemeClr val="bg1"/>
              </a:buClr>
              <a:defRPr sz="2800" baseline="0">
                <a:solidFill>
                  <a:schemeClr val="bg1"/>
                </a:solidFill>
                <a:latin typeface="+mn-lt"/>
              </a:defRPr>
            </a:lvl1pPr>
            <a:lvl2pPr marL="329184" lvl="1" indent="-329184" defTabSz="2085080" eaLnBrk="1" hangingPunct="1">
              <a:buClr>
                <a:schemeClr val="tx1"/>
              </a:buClr>
              <a:buSzPct val="125000"/>
              <a:buFont typeface="Arial" panose="020B0604020202020204" pitchFamily="34" charset="0"/>
              <a:buChar char="•"/>
              <a:defRPr sz="2800" baseline="0">
                <a:latin typeface="+mn-lt"/>
              </a:defRPr>
            </a:lvl2pPr>
            <a:lvl3pPr marL="658368" lvl="2" indent="-329184" defTabSz="2085080" eaLnBrk="1" hangingPunct="1">
              <a:buClr>
                <a:schemeClr val="tx1"/>
              </a:buClr>
              <a:buSzPct val="120000"/>
              <a:buFont typeface="Arial" panose="020B0604020202020204" pitchFamily="34" charset="0"/>
              <a:buChar char="–"/>
              <a:defRPr sz="2800" baseline="0">
                <a:latin typeface="+mn-lt"/>
              </a:defRPr>
            </a:lvl3pPr>
            <a:lvl4pPr marL="987552" lvl="3" indent="-329184" defTabSz="2085080" eaLnBrk="1" hangingPunct="1">
              <a:buClr>
                <a:schemeClr val="tx1"/>
              </a:buClr>
              <a:buSzPct val="125000"/>
              <a:buFont typeface="BundesSans Regular" panose="020B0002030500000203" pitchFamily="34" charset="0"/>
              <a:buChar char="•"/>
              <a:defRPr sz="2800" baseline="0">
                <a:latin typeface="+mn-lt"/>
              </a:defRPr>
            </a:lvl4pPr>
            <a:lvl5pPr marL="1316736" lvl="4" indent="-329184" defTabSz="2085080" eaLnBrk="1" hangingPunct="1">
              <a:buClr>
                <a:schemeClr val="tx1"/>
              </a:buClr>
              <a:buSzPct val="120000"/>
              <a:buFont typeface="Arial" panose="020B0604020202020204" pitchFamily="34" charset="0"/>
              <a:buChar char="–"/>
              <a:defRPr sz="2800" baseline="0">
                <a:latin typeface="+mn-lt"/>
              </a:defRPr>
            </a:lvl5pPr>
            <a:lvl6pPr marL="2470142" indent="-428844" defTabSz="2949611" fontAlgn="base">
              <a:spcBef>
                <a:spcPct val="0"/>
              </a:spcBef>
              <a:spcAft>
                <a:spcPct val="0"/>
              </a:spcAft>
              <a:buClr>
                <a:schemeClr val="tx2"/>
              </a:buClr>
              <a:buSzPct val="89000"/>
              <a:buFont typeface="Arial" charset="0"/>
              <a:buChar char="-"/>
              <a:defRPr>
                <a:latin typeface="+mn-lt"/>
              </a:defRPr>
            </a:lvl6pPr>
            <a:lvl7pPr marL="2470142" indent="-428844" defTabSz="2949611" fontAlgn="base">
              <a:spcBef>
                <a:spcPct val="0"/>
              </a:spcBef>
              <a:spcAft>
                <a:spcPct val="0"/>
              </a:spcAft>
              <a:buClr>
                <a:schemeClr val="tx2"/>
              </a:buClr>
              <a:buSzPct val="89000"/>
              <a:buFont typeface="Arial" charset="0"/>
              <a:buChar char="-"/>
              <a:defRPr>
                <a:latin typeface="+mn-lt"/>
              </a:defRPr>
            </a:lvl7pPr>
            <a:lvl8pPr marL="2470142" indent="-428844" defTabSz="2949611" fontAlgn="base">
              <a:spcBef>
                <a:spcPct val="0"/>
              </a:spcBef>
              <a:spcAft>
                <a:spcPct val="0"/>
              </a:spcAft>
              <a:buClr>
                <a:schemeClr val="tx2"/>
              </a:buClr>
              <a:buSzPct val="89000"/>
              <a:buFont typeface="Arial" charset="0"/>
              <a:buChar char="-"/>
              <a:defRPr>
                <a:latin typeface="+mn-lt"/>
              </a:defRPr>
            </a:lvl8pPr>
            <a:lvl9pPr marL="2470142" indent="-428844" defTabSz="2949611" fontAlgn="base">
              <a:spcBef>
                <a:spcPct val="0"/>
              </a:spcBef>
              <a:spcAft>
                <a:spcPct val="0"/>
              </a:spcAft>
              <a:buClr>
                <a:schemeClr val="tx2"/>
              </a:buClr>
              <a:buSzPct val="89000"/>
              <a:buFont typeface="Arial" charset="0"/>
              <a:buChar char="-"/>
              <a:defRPr>
                <a:latin typeface="+mn-lt"/>
              </a:defRPr>
            </a:lvl9pPr>
          </a:lstStyle>
          <a:p>
            <a:pPr lvl="0" algn="l"/>
            <a:r>
              <a:rPr lang="en-US" sz="673"/>
              <a:t>Text</a:t>
            </a:r>
            <a:endParaRPr lang="en-US" sz="673" dirty="0"/>
          </a:p>
        </p:txBody>
      </p:sp>
    </p:spTree>
    <p:extLst>
      <p:ext uri="{BB962C8B-B14F-4D97-AF65-F5344CB8AC3E}">
        <p14:creationId xmlns:p14="http://schemas.microsoft.com/office/powerpoint/2010/main" val="3768958112"/>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Lst>
  <p:hf hdr="0" ftr="0" dt="0"/>
  <p:txStyles>
    <p:titleStyle>
      <a:lvl1pPr algn="ctr" defTabSz="709381" rtl="0" eaLnBrk="1" fontAlgn="base" hangingPunct="1">
        <a:spcBef>
          <a:spcPct val="0"/>
        </a:spcBef>
        <a:spcAft>
          <a:spcPct val="0"/>
        </a:spcAft>
        <a:buClr>
          <a:schemeClr val="bg1"/>
        </a:buClr>
        <a:tabLst>
          <a:tab pos="344760" algn="l"/>
        </a:tabLst>
        <a:defRPr lang="de-DE" sz="1563" b="1" baseline="0" noProof="0" dirty="0" smtClean="0">
          <a:solidFill>
            <a:schemeClr val="bg1"/>
          </a:solidFill>
          <a:latin typeface="+mj-lt"/>
          <a:ea typeface="+mj-ea"/>
          <a:cs typeface="+mj-cs"/>
        </a:defRPr>
      </a:lvl1pPr>
      <a:lvl2pPr algn="l" defTabSz="709381" rtl="0" eaLnBrk="1" fontAlgn="base" hangingPunct="1">
        <a:spcBef>
          <a:spcPct val="0"/>
        </a:spcBef>
        <a:spcAft>
          <a:spcPct val="0"/>
        </a:spcAft>
        <a:defRPr sz="1515" b="1">
          <a:solidFill>
            <a:schemeClr val="tx2"/>
          </a:solidFill>
          <a:latin typeface="Arial" charset="0"/>
        </a:defRPr>
      </a:lvl2pPr>
      <a:lvl3pPr algn="l" defTabSz="709381" rtl="0" eaLnBrk="1" fontAlgn="base" hangingPunct="1">
        <a:spcBef>
          <a:spcPct val="0"/>
        </a:spcBef>
        <a:spcAft>
          <a:spcPct val="0"/>
        </a:spcAft>
        <a:defRPr sz="1515" b="1">
          <a:solidFill>
            <a:schemeClr val="tx2"/>
          </a:solidFill>
          <a:latin typeface="Arial" charset="0"/>
        </a:defRPr>
      </a:lvl3pPr>
      <a:lvl4pPr algn="l" defTabSz="709381" rtl="0" eaLnBrk="1" fontAlgn="base" hangingPunct="1">
        <a:spcBef>
          <a:spcPct val="0"/>
        </a:spcBef>
        <a:spcAft>
          <a:spcPct val="0"/>
        </a:spcAft>
        <a:defRPr sz="1515" b="1">
          <a:solidFill>
            <a:schemeClr val="tx2"/>
          </a:solidFill>
          <a:latin typeface="Arial" charset="0"/>
        </a:defRPr>
      </a:lvl4pPr>
      <a:lvl5pPr algn="l" defTabSz="709381" rtl="0" eaLnBrk="1" fontAlgn="base" hangingPunct="1">
        <a:spcBef>
          <a:spcPct val="0"/>
        </a:spcBef>
        <a:spcAft>
          <a:spcPct val="0"/>
        </a:spcAft>
        <a:defRPr sz="1515" b="1">
          <a:solidFill>
            <a:schemeClr val="tx2"/>
          </a:solidFill>
          <a:latin typeface="Arial" charset="0"/>
        </a:defRPr>
      </a:lvl5pPr>
      <a:lvl6pPr marL="362237" algn="l" defTabSz="709381" rtl="0" eaLnBrk="1" fontAlgn="base" hangingPunct="1">
        <a:spcBef>
          <a:spcPct val="0"/>
        </a:spcBef>
        <a:spcAft>
          <a:spcPct val="0"/>
        </a:spcAft>
        <a:defRPr sz="1515" b="1">
          <a:solidFill>
            <a:schemeClr val="tx2"/>
          </a:solidFill>
          <a:latin typeface="Arial" charset="0"/>
        </a:defRPr>
      </a:lvl6pPr>
      <a:lvl7pPr marL="724475" algn="l" defTabSz="709381" rtl="0" eaLnBrk="1" fontAlgn="base" hangingPunct="1">
        <a:spcBef>
          <a:spcPct val="0"/>
        </a:spcBef>
        <a:spcAft>
          <a:spcPct val="0"/>
        </a:spcAft>
        <a:defRPr sz="1515" b="1">
          <a:solidFill>
            <a:schemeClr val="tx2"/>
          </a:solidFill>
          <a:latin typeface="Arial" charset="0"/>
        </a:defRPr>
      </a:lvl7pPr>
      <a:lvl8pPr marL="1086712" algn="l" defTabSz="709381" rtl="0" eaLnBrk="1" fontAlgn="base" hangingPunct="1">
        <a:spcBef>
          <a:spcPct val="0"/>
        </a:spcBef>
        <a:spcAft>
          <a:spcPct val="0"/>
        </a:spcAft>
        <a:defRPr sz="1515" b="1">
          <a:solidFill>
            <a:schemeClr val="tx2"/>
          </a:solidFill>
          <a:latin typeface="Arial" charset="0"/>
        </a:defRPr>
      </a:lvl8pPr>
      <a:lvl9pPr marL="1448949" algn="l" defTabSz="709381" rtl="0" eaLnBrk="1" fontAlgn="base" hangingPunct="1">
        <a:spcBef>
          <a:spcPct val="0"/>
        </a:spcBef>
        <a:spcAft>
          <a:spcPct val="0"/>
        </a:spcAft>
        <a:defRPr sz="1515" b="1">
          <a:solidFill>
            <a:schemeClr val="tx2"/>
          </a:solidFill>
          <a:latin typeface="Arial" charset="0"/>
        </a:defRPr>
      </a:lvl9pPr>
    </p:titleStyle>
    <p:bodyStyle>
      <a:lvl1pPr marL="0" indent="0" algn="l" defTabSz="709381" rtl="0" eaLnBrk="1" fontAlgn="base" hangingPunct="1">
        <a:spcBef>
          <a:spcPct val="0"/>
        </a:spcBef>
        <a:spcAft>
          <a:spcPct val="0"/>
        </a:spcAft>
        <a:buClr>
          <a:schemeClr val="tx2"/>
        </a:buClr>
        <a:defRPr lang="en-US" sz="673" baseline="0" noProof="0" dirty="0" smtClean="0">
          <a:solidFill>
            <a:schemeClr val="tx1"/>
          </a:solidFill>
          <a:latin typeface="+mn-lt"/>
          <a:ea typeface="+mn-ea"/>
          <a:cs typeface="+mn-cs"/>
        </a:defRPr>
      </a:lvl1pPr>
      <a:lvl2pPr marL="79169" indent="-79169" algn="l" defTabSz="709381" rtl="0" eaLnBrk="1" fontAlgn="base" hangingPunct="1">
        <a:spcBef>
          <a:spcPct val="0"/>
        </a:spcBef>
        <a:spcAft>
          <a:spcPct val="0"/>
        </a:spcAft>
        <a:buClr>
          <a:schemeClr val="tx1"/>
        </a:buClr>
        <a:buSzPct val="125000"/>
        <a:buFont typeface="Arial" panose="020B0604020202020204" pitchFamily="34" charset="0"/>
        <a:buChar char="•"/>
        <a:defRPr lang="en-US" sz="673" baseline="0" noProof="0" dirty="0" smtClean="0">
          <a:solidFill>
            <a:schemeClr val="tx1"/>
          </a:solidFill>
          <a:latin typeface="+mn-lt"/>
        </a:defRPr>
      </a:lvl2pPr>
      <a:lvl3pPr marL="158338" indent="-79169" algn="l" defTabSz="709381" rtl="0" eaLnBrk="1" fontAlgn="base" hangingPunct="1">
        <a:spcBef>
          <a:spcPct val="0"/>
        </a:spcBef>
        <a:spcAft>
          <a:spcPct val="0"/>
        </a:spcAft>
        <a:buClr>
          <a:schemeClr val="tx1"/>
        </a:buClr>
        <a:buSzPct val="120000"/>
        <a:buFont typeface="Arial" panose="020B0604020202020204" pitchFamily="34" charset="0"/>
        <a:buChar char="–"/>
        <a:defRPr lang="en-US" sz="673" baseline="0" noProof="0" dirty="0" smtClean="0">
          <a:solidFill>
            <a:schemeClr val="tx1"/>
          </a:solidFill>
          <a:latin typeface="+mn-lt"/>
        </a:defRPr>
      </a:lvl3pPr>
      <a:lvl4pPr marL="237506" indent="-79169" algn="l" defTabSz="709381" rtl="0" eaLnBrk="1" fontAlgn="base" hangingPunct="1">
        <a:spcBef>
          <a:spcPct val="0"/>
        </a:spcBef>
        <a:spcAft>
          <a:spcPct val="0"/>
        </a:spcAft>
        <a:buClr>
          <a:schemeClr val="tx1"/>
        </a:buClr>
        <a:buSzPct val="125000"/>
        <a:buFont typeface="BundesSans Regular" panose="020B0002030500000203" pitchFamily="34" charset="0"/>
        <a:buChar char="•"/>
        <a:defRPr lang="en-US" sz="673" baseline="0" noProof="0" dirty="0" smtClean="0">
          <a:solidFill>
            <a:schemeClr val="tx1"/>
          </a:solidFill>
          <a:latin typeface="+mn-lt"/>
        </a:defRPr>
      </a:lvl4pPr>
      <a:lvl5pPr marL="316675" indent="-79169" algn="l" defTabSz="709381" rtl="0" eaLnBrk="1" fontAlgn="base" hangingPunct="1">
        <a:spcBef>
          <a:spcPct val="0"/>
        </a:spcBef>
        <a:spcAft>
          <a:spcPct val="0"/>
        </a:spcAft>
        <a:buClr>
          <a:schemeClr val="tx1"/>
        </a:buClr>
        <a:buSzPct val="120000"/>
        <a:buFont typeface="Arial" panose="020B0604020202020204" pitchFamily="34" charset="0"/>
        <a:buChar char="–"/>
        <a:defRPr lang="de-DE" sz="673" baseline="0" noProof="0" dirty="0">
          <a:solidFill>
            <a:schemeClr val="tx1"/>
          </a:solidFill>
          <a:latin typeface="+mn-lt"/>
        </a:defRPr>
      </a:lvl5pPr>
      <a:lvl6pPr marL="594069" indent="-103137" algn="l" defTabSz="709381" rtl="0" eaLnBrk="1" fontAlgn="base" hangingPunct="1">
        <a:spcBef>
          <a:spcPct val="0"/>
        </a:spcBef>
        <a:spcAft>
          <a:spcPct val="0"/>
        </a:spcAft>
        <a:buClr>
          <a:schemeClr val="tx2"/>
        </a:buClr>
        <a:buSzPct val="89000"/>
        <a:buFont typeface="Arial" charset="0"/>
        <a:buChar char="-"/>
        <a:defRPr sz="1275">
          <a:solidFill>
            <a:schemeClr val="tx1"/>
          </a:solidFill>
          <a:latin typeface="+mn-lt"/>
        </a:defRPr>
      </a:lvl6pPr>
      <a:lvl7pPr marL="594069" indent="-103137" algn="l" defTabSz="709381" rtl="0" eaLnBrk="1" fontAlgn="base" hangingPunct="1">
        <a:spcBef>
          <a:spcPct val="0"/>
        </a:spcBef>
        <a:spcAft>
          <a:spcPct val="0"/>
        </a:spcAft>
        <a:buClr>
          <a:schemeClr val="tx2"/>
        </a:buClr>
        <a:buSzPct val="89000"/>
        <a:buFont typeface="Arial" charset="0"/>
        <a:buChar char="-"/>
        <a:defRPr sz="1275">
          <a:solidFill>
            <a:schemeClr val="tx1"/>
          </a:solidFill>
          <a:latin typeface="+mn-lt"/>
        </a:defRPr>
      </a:lvl7pPr>
      <a:lvl8pPr marL="594069" indent="-103137" algn="l" defTabSz="709381" rtl="0" eaLnBrk="1" fontAlgn="base" hangingPunct="1">
        <a:spcBef>
          <a:spcPct val="0"/>
        </a:spcBef>
        <a:spcAft>
          <a:spcPct val="0"/>
        </a:spcAft>
        <a:buClr>
          <a:schemeClr val="tx2"/>
        </a:buClr>
        <a:buSzPct val="89000"/>
        <a:buFont typeface="Arial" charset="0"/>
        <a:buChar char="-"/>
        <a:defRPr sz="1275">
          <a:solidFill>
            <a:schemeClr val="tx1"/>
          </a:solidFill>
          <a:latin typeface="+mn-lt"/>
        </a:defRPr>
      </a:lvl8pPr>
      <a:lvl9pPr marL="594069" indent="-103137" algn="l" defTabSz="709381" rtl="0" eaLnBrk="1" fontAlgn="base" hangingPunct="1">
        <a:spcBef>
          <a:spcPct val="0"/>
        </a:spcBef>
        <a:spcAft>
          <a:spcPct val="0"/>
        </a:spcAft>
        <a:buClr>
          <a:schemeClr val="tx2"/>
        </a:buClr>
        <a:buSzPct val="89000"/>
        <a:buFont typeface="Arial" charset="0"/>
        <a:buChar char="-"/>
        <a:defRPr sz="1275">
          <a:solidFill>
            <a:schemeClr val="tx1"/>
          </a:solidFill>
          <a:latin typeface="+mn-lt"/>
        </a:defRPr>
      </a:lvl9pPr>
    </p:bodyStyle>
    <p:otherStyle>
      <a:defPPr>
        <a:defRPr lang="en-US"/>
      </a:defPPr>
      <a:lvl1pPr marL="0" algn="l" defTabSz="724475" rtl="0" eaLnBrk="1" latinLnBrk="0" hangingPunct="1">
        <a:defRPr sz="1419" kern="1200">
          <a:solidFill>
            <a:schemeClr val="tx1"/>
          </a:solidFill>
          <a:latin typeface="+mn-lt"/>
          <a:ea typeface="+mn-ea"/>
          <a:cs typeface="+mn-cs"/>
        </a:defRPr>
      </a:lvl1pPr>
      <a:lvl2pPr marL="362237" algn="l" defTabSz="724475" rtl="0" eaLnBrk="1" latinLnBrk="0" hangingPunct="1">
        <a:defRPr sz="1419" kern="1200">
          <a:solidFill>
            <a:schemeClr val="tx1"/>
          </a:solidFill>
          <a:latin typeface="+mn-lt"/>
          <a:ea typeface="+mn-ea"/>
          <a:cs typeface="+mn-cs"/>
        </a:defRPr>
      </a:lvl2pPr>
      <a:lvl3pPr marL="724475" algn="l" defTabSz="724475" rtl="0" eaLnBrk="1" latinLnBrk="0" hangingPunct="1">
        <a:defRPr sz="1419" kern="1200">
          <a:solidFill>
            <a:schemeClr val="tx1"/>
          </a:solidFill>
          <a:latin typeface="+mn-lt"/>
          <a:ea typeface="+mn-ea"/>
          <a:cs typeface="+mn-cs"/>
        </a:defRPr>
      </a:lvl3pPr>
      <a:lvl4pPr marL="1086712" algn="l" defTabSz="724475" rtl="0" eaLnBrk="1" latinLnBrk="0" hangingPunct="1">
        <a:defRPr sz="1419" kern="1200">
          <a:solidFill>
            <a:schemeClr val="tx1"/>
          </a:solidFill>
          <a:latin typeface="+mn-lt"/>
          <a:ea typeface="+mn-ea"/>
          <a:cs typeface="+mn-cs"/>
        </a:defRPr>
      </a:lvl4pPr>
      <a:lvl5pPr marL="1448949" algn="l" defTabSz="724475" rtl="0" eaLnBrk="1" latinLnBrk="0" hangingPunct="1">
        <a:defRPr sz="1419" kern="1200">
          <a:solidFill>
            <a:schemeClr val="tx1"/>
          </a:solidFill>
          <a:latin typeface="+mn-lt"/>
          <a:ea typeface="+mn-ea"/>
          <a:cs typeface="+mn-cs"/>
        </a:defRPr>
      </a:lvl5pPr>
      <a:lvl6pPr marL="1811187" algn="l" defTabSz="724475" rtl="0" eaLnBrk="1" latinLnBrk="0" hangingPunct="1">
        <a:defRPr sz="1419" kern="1200">
          <a:solidFill>
            <a:schemeClr val="tx1"/>
          </a:solidFill>
          <a:latin typeface="+mn-lt"/>
          <a:ea typeface="+mn-ea"/>
          <a:cs typeface="+mn-cs"/>
        </a:defRPr>
      </a:lvl6pPr>
      <a:lvl7pPr marL="2173424" algn="l" defTabSz="724475" rtl="0" eaLnBrk="1" latinLnBrk="0" hangingPunct="1">
        <a:defRPr sz="1419" kern="1200">
          <a:solidFill>
            <a:schemeClr val="tx1"/>
          </a:solidFill>
          <a:latin typeface="+mn-lt"/>
          <a:ea typeface="+mn-ea"/>
          <a:cs typeface="+mn-cs"/>
        </a:defRPr>
      </a:lvl7pPr>
      <a:lvl8pPr marL="2535661" algn="l" defTabSz="724475" rtl="0" eaLnBrk="1" latinLnBrk="0" hangingPunct="1">
        <a:defRPr sz="1419" kern="1200">
          <a:solidFill>
            <a:schemeClr val="tx1"/>
          </a:solidFill>
          <a:latin typeface="+mn-lt"/>
          <a:ea typeface="+mn-ea"/>
          <a:cs typeface="+mn-cs"/>
        </a:defRPr>
      </a:lvl8pPr>
      <a:lvl9pPr marL="2897898" algn="l" defTabSz="724475" rtl="0" eaLnBrk="1" latinLnBrk="0" hangingPunct="1">
        <a:defRPr sz="141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tags" Target="../tags/tag225.xml"/><Relationship Id="rId7" Type="http://schemas.openxmlformats.org/officeDocument/2006/relationships/image" Target="../media/image3.emf"/><Relationship Id="rId2" Type="http://schemas.openxmlformats.org/officeDocument/2006/relationships/tags" Target="../tags/tag224.xml"/><Relationship Id="rId1" Type="http://schemas.openxmlformats.org/officeDocument/2006/relationships/tags" Target="../tags/tag223.xml"/><Relationship Id="rId6" Type="http://schemas.openxmlformats.org/officeDocument/2006/relationships/oleObject" Target="../embeddings/oleObject20.bin"/><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tags" Target="../tags/tag228.xml"/><Relationship Id="rId7" Type="http://schemas.openxmlformats.org/officeDocument/2006/relationships/image" Target="../media/image7.png"/><Relationship Id="rId2" Type="http://schemas.openxmlformats.org/officeDocument/2006/relationships/tags" Target="../tags/tag227.xml"/><Relationship Id="rId1" Type="http://schemas.openxmlformats.org/officeDocument/2006/relationships/tags" Target="../tags/tag226.xml"/><Relationship Id="rId6" Type="http://schemas.openxmlformats.org/officeDocument/2006/relationships/image" Target="../media/image3.emf"/><Relationship Id="rId5" Type="http://schemas.openxmlformats.org/officeDocument/2006/relationships/oleObject" Target="../embeddings/oleObject21.bin"/><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tags" Target="../tags/tag231.xml"/><Relationship Id="rId7" Type="http://schemas.openxmlformats.org/officeDocument/2006/relationships/image" Target="../media/image8.emf"/><Relationship Id="rId2" Type="http://schemas.openxmlformats.org/officeDocument/2006/relationships/tags" Target="../tags/tag230.xml"/><Relationship Id="rId1" Type="http://schemas.openxmlformats.org/officeDocument/2006/relationships/tags" Target="../tags/tag229.xml"/><Relationship Id="rId6" Type="http://schemas.openxmlformats.org/officeDocument/2006/relationships/oleObject" Target="../embeddings/oleObject22.bin"/><Relationship Id="rId5" Type="http://schemas.openxmlformats.org/officeDocument/2006/relationships/slideLayout" Target="../slideLayouts/slideLayout2.xml"/><Relationship Id="rId4" Type="http://schemas.openxmlformats.org/officeDocument/2006/relationships/tags" Target="../tags/tag232.xml"/></Relationships>
</file>

<file path=ppt/slides/_rels/slide4.xml.rels><?xml version="1.0" encoding="UTF-8" standalone="yes"?>
<Relationships xmlns="http://schemas.openxmlformats.org/package/2006/relationships"><Relationship Id="rId3" Type="http://schemas.openxmlformats.org/officeDocument/2006/relationships/tags" Target="../tags/tag235.xml"/><Relationship Id="rId7" Type="http://schemas.openxmlformats.org/officeDocument/2006/relationships/image" Target="../media/image7.png"/><Relationship Id="rId2" Type="http://schemas.openxmlformats.org/officeDocument/2006/relationships/tags" Target="../tags/tag234.xml"/><Relationship Id="rId1" Type="http://schemas.openxmlformats.org/officeDocument/2006/relationships/tags" Target="../tags/tag233.xml"/><Relationship Id="rId6" Type="http://schemas.openxmlformats.org/officeDocument/2006/relationships/image" Target="../media/image3.emf"/><Relationship Id="rId5" Type="http://schemas.openxmlformats.org/officeDocument/2006/relationships/oleObject" Target="../embeddings/oleObject23.bin"/><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37.xml"/><Relationship Id="rId1" Type="http://schemas.openxmlformats.org/officeDocument/2006/relationships/tags" Target="../tags/tag236.xml"/><Relationship Id="rId6" Type="http://schemas.openxmlformats.org/officeDocument/2006/relationships/image" Target="../media/image10.jpeg"/><Relationship Id="rId5" Type="http://schemas.openxmlformats.org/officeDocument/2006/relationships/image" Target="../media/image9.emf"/><Relationship Id="rId4" Type="http://schemas.openxmlformats.org/officeDocument/2006/relationships/oleObject" Target="../embeddings/oleObject24.bin"/></Relationships>
</file>

<file path=ppt/slides/_rels/slide6.xml.rels><?xml version="1.0" encoding="UTF-8" standalone="yes"?>
<Relationships xmlns="http://schemas.openxmlformats.org/package/2006/relationships"><Relationship Id="rId3" Type="http://schemas.openxmlformats.org/officeDocument/2006/relationships/tags" Target="../tags/tag240.xml"/><Relationship Id="rId7" Type="http://schemas.openxmlformats.org/officeDocument/2006/relationships/image" Target="../media/image7.png"/><Relationship Id="rId2" Type="http://schemas.openxmlformats.org/officeDocument/2006/relationships/tags" Target="../tags/tag239.xml"/><Relationship Id="rId1" Type="http://schemas.openxmlformats.org/officeDocument/2006/relationships/tags" Target="../tags/tag238.xml"/><Relationship Id="rId6" Type="http://schemas.openxmlformats.org/officeDocument/2006/relationships/image" Target="../media/image3.emf"/><Relationship Id="rId5" Type="http://schemas.openxmlformats.org/officeDocument/2006/relationships/oleObject" Target="../embeddings/oleObject25.bin"/><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42.xml"/><Relationship Id="rId1" Type="http://schemas.openxmlformats.org/officeDocument/2006/relationships/tags" Target="../tags/tag241.xml"/><Relationship Id="rId5" Type="http://schemas.openxmlformats.org/officeDocument/2006/relationships/image" Target="../media/image9.emf"/><Relationship Id="rId4" Type="http://schemas.openxmlformats.org/officeDocument/2006/relationships/oleObject" Target="../embeddings/oleObject2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nvPr>
        </p:nvGraphicFramePr>
        <p:xfrm>
          <a:off x="1144192" y="1192"/>
          <a:ext cx="1190" cy="1190"/>
        </p:xfrm>
        <a:graphic>
          <a:graphicData uri="http://schemas.openxmlformats.org/presentationml/2006/ole">
            <mc:AlternateContent xmlns:mc="http://schemas.openxmlformats.org/markup-compatibility/2006">
              <mc:Choice xmlns:v="urn:schemas-microsoft-com:vml" Requires="v">
                <p:oleObj name="think-cell Slide" r:id="rId6" imgW="524" imgH="526" progId="TCLayout.ActiveDocument.1">
                  <p:embed/>
                </p:oleObj>
              </mc:Choice>
              <mc:Fallback>
                <p:oleObj name="think-cell Slide" r:id="rId6" imgW="524" imgH="526" progId="TCLayout.ActiveDocument.1">
                  <p:embed/>
                  <p:pic>
                    <p:nvPicPr>
                      <p:cNvPr id="4" name="Object 3" hidden="1"/>
                      <p:cNvPicPr/>
                      <p:nvPr/>
                    </p:nvPicPr>
                    <p:blipFill>
                      <a:blip r:embed="rId7"/>
                      <a:stretch>
                        <a:fillRect/>
                      </a:stretch>
                    </p:blipFill>
                    <p:spPr>
                      <a:xfrm>
                        <a:off x="1144192" y="1192"/>
                        <a:ext cx="1190" cy="1190"/>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8476C1F6-7009-4862-B5A4-A087ECACA583}"/>
              </a:ext>
            </a:extLst>
          </p:cNvPr>
          <p:cNvSpPr/>
          <p:nvPr>
            <p:custDataLst>
              <p:tags r:id="rId3"/>
            </p:custDataLst>
          </p:nvPr>
        </p:nvSpPr>
        <p:spPr>
          <a:xfrm>
            <a:off x="0" y="0"/>
            <a:ext cx="158750" cy="158750"/>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de-DE" sz="2900" dirty="0">
              <a:solidFill>
                <a:schemeClr val="tx1"/>
              </a:solidFill>
              <a:latin typeface="Arial" panose="020B0604020202020204" pitchFamily="34" charset="0"/>
              <a:ea typeface="ＭＳ Ｐゴシック" panose="020B0600070205080204" pitchFamily="34" charset="-128"/>
              <a:cs typeface="Arial" panose="020B0604020202020204" pitchFamily="34" charset="0"/>
              <a:sym typeface="Arial" panose="020B0604020202020204" pitchFamily="34" charset="0"/>
            </a:endParaRPr>
          </a:p>
        </p:txBody>
      </p:sp>
      <p:pic>
        <p:nvPicPr>
          <p:cNvPr id="8" name="Picture 7"/>
          <p:cNvPicPr>
            <a:picLocks noChangeAspect="1"/>
          </p:cNvPicPr>
          <p:nvPr/>
        </p:nvPicPr>
        <p:blipFill rotWithShape="1">
          <a:blip r:embed="rId8" cstate="print">
            <a:duotone>
              <a:schemeClr val="bg2">
                <a:shade val="45000"/>
                <a:satMod val="135000"/>
              </a:schemeClr>
              <a:prstClr val="white"/>
            </a:duotone>
            <a:extLst>
              <a:ext uri="{28A0092B-C50C-407E-A947-70E740481C1C}">
                <a14:useLocalDpi xmlns:a14="http://schemas.microsoft.com/office/drawing/2010/main" val="0"/>
              </a:ext>
            </a:extLst>
          </a:blip>
          <a:srcRect/>
          <a:stretch/>
        </p:blipFill>
        <p:spPr>
          <a:xfrm>
            <a:off x="0" y="2064694"/>
            <a:ext cx="9144000" cy="3078809"/>
          </a:xfrm>
          <a:prstGeom prst="rect">
            <a:avLst/>
          </a:prstGeom>
        </p:spPr>
      </p:pic>
      <p:sp>
        <p:nvSpPr>
          <p:cNvPr id="2" name="Title 1"/>
          <p:cNvSpPr>
            <a:spLocks noGrp="1"/>
          </p:cNvSpPr>
          <p:nvPr>
            <p:ph type="ctrTitle"/>
          </p:nvPr>
        </p:nvSpPr>
        <p:spPr bwMode="gray">
          <a:xfrm>
            <a:off x="975445" y="2064694"/>
            <a:ext cx="4945512" cy="892552"/>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r>
              <a:rPr lang="de-DE" dirty="0">
                <a:latin typeface="Arial" panose="020B0604020202020204" pitchFamily="34" charset="0"/>
                <a:cs typeface="Arial" panose="020B0604020202020204" pitchFamily="34" charset="0"/>
              </a:rPr>
              <a:t>Vorlage für die Erstellung einer Persona</a:t>
            </a:r>
            <a:endParaRPr lang="de-DE" dirty="0">
              <a:latin typeface="Arial" panose="020B0604020202020204" pitchFamily="34" charset="0"/>
              <a:cs typeface="Arial" panose="020B0604020202020204" pitchFamily="34" charset="0"/>
              <a:sym typeface="+mj-lt"/>
            </a:endParaRPr>
          </a:p>
        </p:txBody>
      </p:sp>
      <p:sp>
        <p:nvSpPr>
          <p:cNvPr id="3" name="Subtitle 2"/>
          <p:cNvSpPr>
            <a:spLocks noGrp="1"/>
          </p:cNvSpPr>
          <p:nvPr>
            <p:ph type="subTitle" idx="1"/>
          </p:nvPr>
        </p:nvSpPr>
        <p:spPr bwMode="gray">
          <a:xfrm>
            <a:off x="975445" y="3475912"/>
            <a:ext cx="4945512" cy="276999"/>
          </a:xfr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a:tabLst>
                <a:tab pos="447675" algn="l"/>
              </a:tabLst>
            </a:pPr>
            <a:r>
              <a:rPr lang="de-DE" dirty="0">
                <a:latin typeface="Arial" panose="020B0604020202020204" pitchFamily="34" charset="0"/>
                <a:cs typeface="Arial" panose="020B0604020202020204" pitchFamily="34" charset="0"/>
              </a:rPr>
              <a:t>Stand 04. Oktober 2019</a:t>
            </a:r>
          </a:p>
        </p:txBody>
      </p:sp>
    </p:spTree>
    <p:custDataLst>
      <p:tags r:id="rId1"/>
    </p:custDataLst>
    <p:extLst>
      <p:ext uri="{BB962C8B-B14F-4D97-AF65-F5344CB8AC3E}">
        <p14:creationId xmlns:p14="http://schemas.microsoft.com/office/powerpoint/2010/main" val="3137514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4E919D9B-F049-48C1-B08A-081571DAAE01}"/>
              </a:ext>
            </a:extLst>
          </p:cNvPr>
          <p:cNvGraphicFramePr>
            <a:graphicFrameLocks noChangeAspect="1"/>
          </p:cNvGraphicFramePr>
          <p:nvPr>
            <p:custDataLst>
              <p:tags r:id="rId2"/>
            </p:custDataLst>
            <p:extLst>
              <p:ext uri="{D42A27DB-BD31-4B8C-83A1-F6EECF244321}">
                <p14:modId xmlns:p14="http://schemas.microsoft.com/office/powerpoint/2010/main" val="3195447618"/>
              </p:ext>
            </p:extLst>
          </p:nvPr>
        </p:nvGraphicFramePr>
        <p:xfrm>
          <a:off x="1656" y="1627"/>
          <a:ext cx="1587" cy="1587"/>
        </p:xfrm>
        <a:graphic>
          <a:graphicData uri="http://schemas.openxmlformats.org/presentationml/2006/ole">
            <mc:AlternateContent xmlns:mc="http://schemas.openxmlformats.org/markup-compatibility/2006">
              <mc:Choice xmlns:v="urn:schemas-microsoft-com:vml" Requires="v">
                <p:oleObj name="think-cell Slide" r:id="rId5" imgW="524" imgH="526" progId="TCLayout.ActiveDocument.1">
                  <p:embed/>
                </p:oleObj>
              </mc:Choice>
              <mc:Fallback>
                <p:oleObj name="think-cell Slide" r:id="rId5" imgW="524" imgH="526" progId="TCLayout.ActiveDocument.1">
                  <p:embed/>
                  <p:pic>
                    <p:nvPicPr>
                      <p:cNvPr id="5" name="Object 4" hidden="1">
                        <a:extLst>
                          <a:ext uri="{FF2B5EF4-FFF2-40B4-BE49-F238E27FC236}">
                            <a16:creationId xmlns:a16="http://schemas.microsoft.com/office/drawing/2014/main" id="{4E919D9B-F049-48C1-B08A-081571DAAE01}"/>
                          </a:ext>
                        </a:extLst>
                      </p:cNvPr>
                      <p:cNvPicPr/>
                      <p:nvPr/>
                    </p:nvPicPr>
                    <p:blipFill>
                      <a:blip r:embed="rId6"/>
                      <a:stretch>
                        <a:fillRect/>
                      </a:stretch>
                    </p:blipFill>
                    <p:spPr>
                      <a:xfrm>
                        <a:off x="1656" y="1627"/>
                        <a:ext cx="1587" cy="1587"/>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E5DC38FD-E0EB-41E6-BCB7-0991BA1261DA}"/>
              </a:ext>
            </a:extLst>
          </p:cNvPr>
          <p:cNvSpPr/>
          <p:nvPr>
            <p:custDataLst>
              <p:tags r:id="rId3"/>
            </p:custDataLst>
          </p:nvPr>
        </p:nvSpPr>
        <p:spPr bwMode="auto">
          <a:xfrm>
            <a:off x="68" y="38"/>
            <a:ext cx="158748" cy="158748"/>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de-DE" sz="2400" dirty="0" err="1">
              <a:solidFill>
                <a:schemeClr val="tx1"/>
              </a:solidFill>
              <a:latin typeface="Arial" panose="020B0604020202020204" pitchFamily="34" charset="0"/>
              <a:ea typeface="ＭＳ Ｐゴシック" panose="020B0600070205080204" pitchFamily="34" charset="-128"/>
              <a:cs typeface="Arial" panose="020B0604020202020204" pitchFamily="34" charset="0"/>
              <a:sym typeface="Arial" panose="020B0604020202020204" pitchFamily="34" charset="0"/>
            </a:endParaRPr>
          </a:p>
        </p:txBody>
      </p:sp>
      <p:grpSp>
        <p:nvGrpSpPr>
          <p:cNvPr id="7" name="Group 6"/>
          <p:cNvGrpSpPr/>
          <p:nvPr/>
        </p:nvGrpSpPr>
        <p:grpSpPr>
          <a:xfrm>
            <a:off x="69" y="112868"/>
            <a:ext cx="9143865" cy="5030594"/>
            <a:chOff x="1" y="112833"/>
            <a:chExt cx="9144000" cy="5030668"/>
          </a:xfrm>
        </p:grpSpPr>
        <p:pic>
          <p:nvPicPr>
            <p:cNvPr id="6" name="Picture 5">
              <a:extLst>
                <a:ext uri="{FF2B5EF4-FFF2-40B4-BE49-F238E27FC236}">
                  <a16:creationId xmlns:a16="http://schemas.microsoft.com/office/drawing/2014/main" id="{1DA21D6B-24FD-4FE9-8909-7ED1D96E09C1}"/>
                </a:ext>
              </a:extLst>
            </p:cNvPr>
            <p:cNvPicPr>
              <a:picLocks/>
            </p:cNvPicPr>
            <p:nvPr/>
          </p:nvPicPr>
          <p:blipFill rotWithShape="1">
            <a:blip r:embed="rId7" cstate="print">
              <a:extLst>
                <a:ext uri="{28A0092B-C50C-407E-A947-70E740481C1C}">
                  <a14:useLocalDpi xmlns:a14="http://schemas.microsoft.com/office/drawing/2010/main"/>
                </a:ext>
              </a:extLst>
            </a:blip>
            <a:srcRect t="8802" b="8802"/>
            <a:stretch/>
          </p:blipFill>
          <p:spPr bwMode="gray">
            <a:xfrm flipH="1">
              <a:off x="1" y="112833"/>
              <a:ext cx="9144000" cy="5030668"/>
            </a:xfrm>
            <a:prstGeom prst="rect">
              <a:avLst/>
            </a:prstGeom>
          </p:spPr>
        </p:pic>
        <p:sp>
          <p:nvSpPr>
            <p:cNvPr id="12" name="Rectangle 11"/>
            <p:cNvSpPr>
              <a:spLocks/>
            </p:cNvSpPr>
            <p:nvPr/>
          </p:nvSpPr>
          <p:spPr>
            <a:xfrm>
              <a:off x="1" y="112833"/>
              <a:ext cx="1379381" cy="5030668"/>
            </a:xfrm>
            <a:prstGeom prst="rect">
              <a:avLst/>
            </a:prstGeom>
            <a:gradFill flip="none" rotWithShape="1">
              <a:gsLst>
                <a:gs pos="0">
                  <a:schemeClr val="bg1">
                    <a:alpha val="0"/>
                  </a:schemeClr>
                </a:gs>
                <a:gs pos="100000">
                  <a:schemeClr val="bg1"/>
                </a:gs>
              </a:gsLst>
              <a:lin ang="10800000" scaled="1"/>
              <a:tileRect/>
            </a:gra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600" dirty="0" err="1">
                <a:solidFill>
                  <a:schemeClr val="tx1"/>
                </a:solidFill>
              </a:endParaRPr>
            </a:p>
          </p:txBody>
        </p:sp>
      </p:grpSp>
      <p:sp>
        <p:nvSpPr>
          <p:cNvPr id="2" name="Title 1">
            <a:extLst>
              <a:ext uri="{FF2B5EF4-FFF2-40B4-BE49-F238E27FC236}">
                <a16:creationId xmlns:a16="http://schemas.microsoft.com/office/drawing/2014/main" id="{60B66A34-5B02-4D10-884A-78566FB87649}"/>
              </a:ext>
            </a:extLst>
          </p:cNvPr>
          <p:cNvSpPr>
            <a:spLocks noGrp="1"/>
          </p:cNvSpPr>
          <p:nvPr>
            <p:ph type="title"/>
          </p:nvPr>
        </p:nvSpPr>
        <p:spPr>
          <a:xfrm>
            <a:off x="487362" y="285784"/>
            <a:ext cx="8328552" cy="369332"/>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r>
              <a:rPr lang="de-DE" dirty="0">
                <a:latin typeface="Arial" panose="020B0604020202020204" pitchFamily="34" charset="0"/>
                <a:cs typeface="Arial" panose="020B0604020202020204" pitchFamily="34" charset="0"/>
              </a:rPr>
              <a:t>Vorlage Persona</a:t>
            </a:r>
            <a:endParaRPr lang="en-US"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3E2F136E-DE78-4646-AEDE-3655EC29D2B8}"/>
              </a:ext>
            </a:extLst>
          </p:cNvPr>
          <p:cNvSpPr/>
          <p:nvPr/>
        </p:nvSpPr>
        <p:spPr>
          <a:xfrm>
            <a:off x="68" y="2020539"/>
            <a:ext cx="9143865" cy="1533809"/>
          </a:xfrm>
          <a:prstGeom prst="rect">
            <a:avLst/>
          </a:prstGeom>
          <a:solidFill>
            <a:schemeClr val="accent4"/>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bg1"/>
                </a:solidFill>
                <a:latin typeface="Arial" panose="020B0604020202020204" pitchFamily="34" charset="0"/>
                <a:cs typeface="Arial" panose="020B0604020202020204" pitchFamily="34" charset="0"/>
              </a:rPr>
              <a:t>Einführung in die Unterlage</a:t>
            </a:r>
          </a:p>
        </p:txBody>
      </p:sp>
    </p:spTree>
    <p:custDataLst>
      <p:tags r:id="rId1"/>
    </p:custDataLst>
    <p:extLst>
      <p:ext uri="{BB962C8B-B14F-4D97-AF65-F5344CB8AC3E}">
        <p14:creationId xmlns:p14="http://schemas.microsoft.com/office/powerpoint/2010/main" val="137329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851A46C0-9257-4C41-9B22-495359CEA59F}"/>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6" imgW="395" imgH="396" progId="TCLayout.ActiveDocument.1">
                  <p:embed/>
                </p:oleObj>
              </mc:Choice>
              <mc:Fallback>
                <p:oleObj name="think-cell Slide" r:id="rId6" imgW="395" imgH="396" progId="TCLayout.ActiveDocument.1">
                  <p:embed/>
                  <p:pic>
                    <p:nvPicPr>
                      <p:cNvPr id="13" name="Object 12" hidden="1">
                        <a:extLst>
                          <a:ext uri="{FF2B5EF4-FFF2-40B4-BE49-F238E27FC236}">
                            <a16:creationId xmlns:a16="http://schemas.microsoft.com/office/drawing/2014/main" id="{851A46C0-9257-4C41-9B22-495359CEA59F}"/>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ED35C0A8-7F1D-44CF-8813-CDF5DE0241E9}"/>
              </a:ext>
            </a:extLst>
          </p:cNvPr>
          <p:cNvSpPr/>
          <p:nvPr>
            <p:custDataLst>
              <p:tags r:id="rId3"/>
            </p:custDataLst>
          </p:nvPr>
        </p:nvSpPr>
        <p:spPr>
          <a:xfrm>
            <a:off x="0" y="0"/>
            <a:ext cx="158750" cy="158750"/>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de-DE" sz="2400" dirty="0" err="1">
              <a:solidFill>
                <a:schemeClr val="tx1"/>
              </a:solidFill>
              <a:latin typeface="Arial" panose="020B0604020202020204" pitchFamily="34" charset="0"/>
              <a:ea typeface="ＭＳ Ｐゴシック" panose="020B0600070205080204" pitchFamily="34" charset="-128"/>
              <a:cs typeface="Arial" panose="020B0604020202020204" pitchFamily="34" charset="0"/>
              <a:sym typeface="Arial" panose="020B0604020202020204" pitchFamily="34" charset="0"/>
            </a:endParaRPr>
          </a:p>
        </p:txBody>
      </p:sp>
      <p:sp>
        <p:nvSpPr>
          <p:cNvPr id="2" name="Titel 1">
            <a:extLst>
              <a:ext uri="{FF2B5EF4-FFF2-40B4-BE49-F238E27FC236}">
                <a16:creationId xmlns:a16="http://schemas.microsoft.com/office/drawing/2014/main" id="{0E814ECA-51A2-3D46-B481-1CAF785A8780}"/>
              </a:ext>
            </a:extLst>
          </p:cNvPr>
          <p:cNvSpPr>
            <a:spLocks noGrp="1"/>
          </p:cNvSpPr>
          <p:nvPr>
            <p:ph type="title"/>
          </p:nvPr>
        </p:nvSpPr>
        <p:spPr bwMode="gray">
          <a:xfrm>
            <a:off x="487362" y="285784"/>
            <a:ext cx="832855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a:solidFill>
                  <a:schemeClr val="tx2"/>
                </a:solidFill>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nchorCtr="0">
            <a:spAutoFit/>
          </a:bodyPr>
          <a:lstStyle/>
          <a:p>
            <a:r>
              <a:rPr lang="de-DE" dirty="0">
                <a:latin typeface="Arial" panose="020B0604020202020204" pitchFamily="34" charset="0"/>
                <a:cs typeface="Arial" panose="020B0604020202020204" pitchFamily="34" charset="0"/>
              </a:rPr>
              <a:t>Zielsetzung der Unterlage</a:t>
            </a:r>
          </a:p>
        </p:txBody>
      </p:sp>
      <p:sp>
        <p:nvSpPr>
          <p:cNvPr id="14" name="TextBox 13">
            <a:extLst>
              <a:ext uri="{FF2B5EF4-FFF2-40B4-BE49-F238E27FC236}">
                <a16:creationId xmlns:a16="http://schemas.microsoft.com/office/drawing/2014/main" id="{9A6A86FF-C646-4CA8-B7CD-2A1394EB293B}"/>
              </a:ext>
            </a:extLst>
          </p:cNvPr>
          <p:cNvSpPr txBox="1">
            <a:spLocks/>
          </p:cNvSpPr>
          <p:nvPr/>
        </p:nvSpPr>
        <p:spPr>
          <a:xfrm>
            <a:off x="487362" y="847951"/>
            <a:ext cx="8328552" cy="21544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1400" b="1" dirty="0">
                <a:solidFill>
                  <a:schemeClr val="accent4"/>
                </a:solidFill>
                <a:latin typeface="Arial" panose="020B0604020202020204" pitchFamily="34" charset="0"/>
                <a:cs typeface="Arial" panose="020B0604020202020204" pitchFamily="34" charset="0"/>
              </a:rPr>
              <a:t>Persona</a:t>
            </a:r>
          </a:p>
        </p:txBody>
      </p:sp>
      <p:sp>
        <p:nvSpPr>
          <p:cNvPr id="15" name="TextBox 14">
            <a:extLst>
              <a:ext uri="{FF2B5EF4-FFF2-40B4-BE49-F238E27FC236}">
                <a16:creationId xmlns:a16="http://schemas.microsoft.com/office/drawing/2014/main" id="{351118E1-5EA8-47D7-8F77-87091BC941D1}"/>
              </a:ext>
            </a:extLst>
          </p:cNvPr>
          <p:cNvSpPr txBox="1">
            <a:spLocks/>
          </p:cNvSpPr>
          <p:nvPr>
            <p:custDataLst>
              <p:tags r:id="rId4"/>
            </p:custDataLst>
          </p:nvPr>
        </p:nvSpPr>
        <p:spPr>
          <a:xfrm>
            <a:off x="487362" y="1121318"/>
            <a:ext cx="8328552" cy="196977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defTabSz="914400">
              <a:buClrTx/>
            </a:pPr>
            <a:r>
              <a:rPr lang="de-DE" sz="1400" dirty="0">
                <a:solidFill>
                  <a:srgbClr val="000000"/>
                </a:solidFill>
                <a:latin typeface="Arial" panose="020B0604020202020204" pitchFamily="34" charset="0"/>
                <a:cs typeface="Arial" panose="020B0604020202020204" pitchFamily="34" charset="0"/>
              </a:rPr>
              <a:t>Eine wesentliche Voraussetzung zur nutzerzentrierten Arbeit ist die Identifikation und Beschreibung idealtypischer Nutzerinnen und Nutzer, sogenannter Personas. Nach der Ermittlung der idealtypischen Nutzerinnen und Nutzer, durch bspw. Nutzerzahlen einer Leistung, wird der Hintergrund der Personas analysiert. </a:t>
            </a:r>
          </a:p>
          <a:p>
            <a:pPr defTabSz="914400">
              <a:buClrTx/>
            </a:pPr>
            <a:r>
              <a:rPr lang="de-DE" sz="1400" dirty="0">
                <a:solidFill>
                  <a:srgbClr val="000000"/>
                </a:solidFill>
                <a:latin typeface="Arial" panose="020B0604020202020204" pitchFamily="34" charset="0"/>
                <a:cs typeface="Arial" panose="020B0604020202020204" pitchFamily="34" charset="0"/>
              </a:rPr>
              <a:t>Ziel ist es, die Personas und deren Bedürfnisse besser zu verstehen.</a:t>
            </a:r>
          </a:p>
          <a:p>
            <a:pPr defTabSz="914400">
              <a:buClrTx/>
            </a:pPr>
            <a:endParaRPr lang="de-DE" sz="1400" dirty="0">
              <a:solidFill>
                <a:srgbClr val="000000"/>
              </a:solidFill>
              <a:latin typeface="Arial" panose="020B0604020202020204" pitchFamily="34" charset="0"/>
              <a:cs typeface="Arial" panose="020B0604020202020204" pitchFamily="34" charset="0"/>
            </a:endParaRPr>
          </a:p>
          <a:p>
            <a:pPr lvl="0" defTabSz="914400">
              <a:buClrTx/>
            </a:pPr>
            <a:r>
              <a:rPr lang="de-DE" sz="1400" dirty="0">
                <a:solidFill>
                  <a:srgbClr val="000000"/>
                </a:solidFill>
                <a:latin typeface="Arial" panose="020B0604020202020204" pitchFamily="34" charset="0"/>
                <a:cs typeface="Arial" panose="020B0604020202020204" pitchFamily="34" charset="0"/>
              </a:rPr>
              <a:t>Die nachfolgende Unterlage unterstützt bei der Erstellung einer Persona. Die Vorlage kann individuell angepasst werden und soll als Beispiel dienen.</a:t>
            </a:r>
          </a:p>
          <a:p>
            <a:pPr defTabSz="914400">
              <a:buClrTx/>
            </a:pPr>
            <a:endParaRPr lang="de-DE" dirty="0">
              <a:solidFill>
                <a:srgbClr val="000000"/>
              </a:solidFill>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047763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4E919D9B-F049-48C1-B08A-081571DAAE01}"/>
              </a:ext>
            </a:extLst>
          </p:cNvPr>
          <p:cNvGraphicFramePr>
            <a:graphicFrameLocks noChangeAspect="1"/>
          </p:cNvGraphicFramePr>
          <p:nvPr>
            <p:custDataLst>
              <p:tags r:id="rId2"/>
            </p:custDataLst>
            <p:extLst>
              <p:ext uri="{D42A27DB-BD31-4B8C-83A1-F6EECF244321}">
                <p14:modId xmlns:p14="http://schemas.microsoft.com/office/powerpoint/2010/main" val="3799757150"/>
              </p:ext>
            </p:extLst>
          </p:nvPr>
        </p:nvGraphicFramePr>
        <p:xfrm>
          <a:off x="1656" y="1627"/>
          <a:ext cx="1587" cy="1587"/>
        </p:xfrm>
        <a:graphic>
          <a:graphicData uri="http://schemas.openxmlformats.org/presentationml/2006/ole">
            <mc:AlternateContent xmlns:mc="http://schemas.openxmlformats.org/markup-compatibility/2006">
              <mc:Choice xmlns:v="urn:schemas-microsoft-com:vml" Requires="v">
                <p:oleObj name="think-cell Slide" r:id="rId5" imgW="524" imgH="526" progId="TCLayout.ActiveDocument.1">
                  <p:embed/>
                </p:oleObj>
              </mc:Choice>
              <mc:Fallback>
                <p:oleObj name="think-cell Slide" r:id="rId5" imgW="524" imgH="526" progId="TCLayout.ActiveDocument.1">
                  <p:embed/>
                  <p:pic>
                    <p:nvPicPr>
                      <p:cNvPr id="5" name="Object 4" hidden="1">
                        <a:extLst>
                          <a:ext uri="{FF2B5EF4-FFF2-40B4-BE49-F238E27FC236}">
                            <a16:creationId xmlns:a16="http://schemas.microsoft.com/office/drawing/2014/main" id="{4E919D9B-F049-48C1-B08A-081571DAAE01}"/>
                          </a:ext>
                        </a:extLst>
                      </p:cNvPr>
                      <p:cNvPicPr/>
                      <p:nvPr/>
                    </p:nvPicPr>
                    <p:blipFill>
                      <a:blip r:embed="rId6"/>
                      <a:stretch>
                        <a:fillRect/>
                      </a:stretch>
                    </p:blipFill>
                    <p:spPr>
                      <a:xfrm>
                        <a:off x="1656" y="1627"/>
                        <a:ext cx="1587" cy="1587"/>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E5DC38FD-E0EB-41E6-BCB7-0991BA1261DA}"/>
              </a:ext>
            </a:extLst>
          </p:cNvPr>
          <p:cNvSpPr/>
          <p:nvPr>
            <p:custDataLst>
              <p:tags r:id="rId3"/>
            </p:custDataLst>
          </p:nvPr>
        </p:nvSpPr>
        <p:spPr bwMode="auto">
          <a:xfrm>
            <a:off x="68" y="38"/>
            <a:ext cx="158748" cy="158748"/>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de-DE" sz="2400" dirty="0" err="1">
              <a:solidFill>
                <a:schemeClr val="tx1"/>
              </a:solidFill>
              <a:latin typeface="Arial" panose="020B0604020202020204" pitchFamily="34" charset="0"/>
              <a:ea typeface="ＭＳ Ｐゴシック" panose="020B0600070205080204" pitchFamily="34" charset="-128"/>
              <a:cs typeface="Arial" panose="020B0604020202020204" pitchFamily="34" charset="0"/>
              <a:sym typeface="Arial" panose="020B0604020202020204" pitchFamily="34" charset="0"/>
            </a:endParaRPr>
          </a:p>
        </p:txBody>
      </p:sp>
      <p:grpSp>
        <p:nvGrpSpPr>
          <p:cNvPr id="7" name="Group 6"/>
          <p:cNvGrpSpPr/>
          <p:nvPr/>
        </p:nvGrpSpPr>
        <p:grpSpPr>
          <a:xfrm>
            <a:off x="69" y="112868"/>
            <a:ext cx="9143865" cy="5030594"/>
            <a:chOff x="1" y="112833"/>
            <a:chExt cx="9144000" cy="5030668"/>
          </a:xfrm>
        </p:grpSpPr>
        <p:pic>
          <p:nvPicPr>
            <p:cNvPr id="6" name="Picture 5">
              <a:extLst>
                <a:ext uri="{FF2B5EF4-FFF2-40B4-BE49-F238E27FC236}">
                  <a16:creationId xmlns:a16="http://schemas.microsoft.com/office/drawing/2014/main" id="{1DA21D6B-24FD-4FE9-8909-7ED1D96E09C1}"/>
                </a:ext>
              </a:extLst>
            </p:cNvPr>
            <p:cNvPicPr>
              <a:picLocks/>
            </p:cNvPicPr>
            <p:nvPr/>
          </p:nvPicPr>
          <p:blipFill rotWithShape="1">
            <a:blip r:embed="rId7" cstate="print">
              <a:extLst>
                <a:ext uri="{28A0092B-C50C-407E-A947-70E740481C1C}">
                  <a14:useLocalDpi xmlns:a14="http://schemas.microsoft.com/office/drawing/2010/main"/>
                </a:ext>
              </a:extLst>
            </a:blip>
            <a:srcRect t="8802" b="8802"/>
            <a:stretch/>
          </p:blipFill>
          <p:spPr bwMode="gray">
            <a:xfrm flipH="1">
              <a:off x="1" y="112833"/>
              <a:ext cx="9144000" cy="5030668"/>
            </a:xfrm>
            <a:prstGeom prst="rect">
              <a:avLst/>
            </a:prstGeom>
          </p:spPr>
        </p:pic>
        <p:sp>
          <p:nvSpPr>
            <p:cNvPr id="12" name="Rectangle 11"/>
            <p:cNvSpPr>
              <a:spLocks/>
            </p:cNvSpPr>
            <p:nvPr/>
          </p:nvSpPr>
          <p:spPr>
            <a:xfrm>
              <a:off x="1" y="112833"/>
              <a:ext cx="1379381" cy="5030668"/>
            </a:xfrm>
            <a:prstGeom prst="rect">
              <a:avLst/>
            </a:prstGeom>
            <a:gradFill flip="none" rotWithShape="1">
              <a:gsLst>
                <a:gs pos="0">
                  <a:schemeClr val="bg1">
                    <a:alpha val="0"/>
                  </a:schemeClr>
                </a:gs>
                <a:gs pos="100000">
                  <a:schemeClr val="bg1"/>
                </a:gs>
              </a:gsLst>
              <a:lin ang="10800000" scaled="1"/>
              <a:tileRect/>
            </a:gra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600" dirty="0" err="1">
                <a:solidFill>
                  <a:schemeClr val="tx1"/>
                </a:solidFill>
              </a:endParaRPr>
            </a:p>
          </p:txBody>
        </p:sp>
      </p:grpSp>
      <p:sp>
        <p:nvSpPr>
          <p:cNvPr id="2" name="Title 1">
            <a:extLst>
              <a:ext uri="{FF2B5EF4-FFF2-40B4-BE49-F238E27FC236}">
                <a16:creationId xmlns:a16="http://schemas.microsoft.com/office/drawing/2014/main" id="{60B66A34-5B02-4D10-884A-78566FB87649}"/>
              </a:ext>
            </a:extLst>
          </p:cNvPr>
          <p:cNvSpPr>
            <a:spLocks noGrp="1"/>
          </p:cNvSpPr>
          <p:nvPr>
            <p:ph type="title"/>
          </p:nvPr>
        </p:nvSpPr>
        <p:spPr>
          <a:xfrm>
            <a:off x="487362" y="285784"/>
            <a:ext cx="8328552" cy="369332"/>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r>
              <a:rPr lang="de-DE" dirty="0">
                <a:latin typeface="Arial" panose="020B0604020202020204" pitchFamily="34" charset="0"/>
                <a:cs typeface="Arial" panose="020B0604020202020204" pitchFamily="34" charset="0"/>
              </a:rPr>
              <a:t>Vorlage Persona</a:t>
            </a:r>
            <a:endParaRPr lang="en-US" dirty="0">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7B197379-020F-4985-AEC8-B6DE0B60E036}"/>
              </a:ext>
            </a:extLst>
          </p:cNvPr>
          <p:cNvSpPr/>
          <p:nvPr/>
        </p:nvSpPr>
        <p:spPr>
          <a:xfrm>
            <a:off x="68" y="2020539"/>
            <a:ext cx="9143865" cy="1533809"/>
          </a:xfrm>
          <a:prstGeom prst="rect">
            <a:avLst/>
          </a:prstGeom>
          <a:solidFill>
            <a:schemeClr val="accent4"/>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bg1"/>
                </a:solidFill>
                <a:latin typeface="Arial" panose="020B0604020202020204" pitchFamily="34" charset="0"/>
                <a:cs typeface="Arial" panose="020B0604020202020204" pitchFamily="34" charset="0"/>
              </a:rPr>
              <a:t>Beispielhafte Befüllung der Vorlage</a:t>
            </a:r>
          </a:p>
        </p:txBody>
      </p:sp>
    </p:spTree>
    <p:custDataLst>
      <p:tags r:id="rId1"/>
    </p:custDataLst>
    <p:extLst>
      <p:ext uri="{BB962C8B-B14F-4D97-AF65-F5344CB8AC3E}">
        <p14:creationId xmlns:p14="http://schemas.microsoft.com/office/powerpoint/2010/main" val="750637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 name="Object 50" hidden="1">
            <a:extLst>
              <a:ext uri="{FF2B5EF4-FFF2-40B4-BE49-F238E27FC236}">
                <a16:creationId xmlns:a16="http://schemas.microsoft.com/office/drawing/2014/main" id="{877C1819-E1A7-40A1-894A-823AD6AB53A8}"/>
              </a:ext>
            </a:extLst>
          </p:cNvPr>
          <p:cNvGraphicFramePr>
            <a:graphicFrameLocks noChangeAspect="1"/>
          </p:cNvGraphicFramePr>
          <p:nvPr>
            <p:custDataLst>
              <p:tags r:id="rId1"/>
            </p:custDataLst>
            <p:extLst>
              <p:ext uri="{D42A27DB-BD31-4B8C-83A1-F6EECF244321}">
                <p14:modId xmlns:p14="http://schemas.microsoft.com/office/powerpoint/2010/main" val="3305269054"/>
              </p:ext>
            </p:extLst>
          </p:nvPr>
        </p:nvGraphicFramePr>
        <p:xfrm>
          <a:off x="2828" y="2085"/>
          <a:ext cx="1215" cy="1215"/>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51" name="Object 50" hidden="1">
                        <a:extLst>
                          <a:ext uri="{FF2B5EF4-FFF2-40B4-BE49-F238E27FC236}">
                            <a16:creationId xmlns:a16="http://schemas.microsoft.com/office/drawing/2014/main" id="{877C1819-E1A7-40A1-894A-823AD6AB53A8}"/>
                          </a:ext>
                        </a:extLst>
                      </p:cNvPr>
                      <p:cNvPicPr/>
                      <p:nvPr/>
                    </p:nvPicPr>
                    <p:blipFill>
                      <a:blip r:embed="rId5"/>
                      <a:stretch>
                        <a:fillRect/>
                      </a:stretch>
                    </p:blipFill>
                    <p:spPr>
                      <a:xfrm>
                        <a:off x="2828" y="2085"/>
                        <a:ext cx="1215" cy="1215"/>
                      </a:xfrm>
                      <a:prstGeom prst="rect">
                        <a:avLst/>
                      </a:prstGeom>
                    </p:spPr>
                  </p:pic>
                </p:oleObj>
              </mc:Fallback>
            </mc:AlternateContent>
          </a:graphicData>
        </a:graphic>
      </p:graphicFrame>
      <p:sp>
        <p:nvSpPr>
          <p:cNvPr id="50" name="Rectangle 49" hidden="1">
            <a:extLst>
              <a:ext uri="{FF2B5EF4-FFF2-40B4-BE49-F238E27FC236}">
                <a16:creationId xmlns:a16="http://schemas.microsoft.com/office/drawing/2014/main" id="{1F17DF7A-66B0-422E-9156-DC161E37D627}"/>
              </a:ext>
            </a:extLst>
          </p:cNvPr>
          <p:cNvSpPr/>
          <p:nvPr>
            <p:custDataLst>
              <p:tags r:id="rId2"/>
            </p:custDataLst>
          </p:nvPr>
        </p:nvSpPr>
        <p:spPr>
          <a:xfrm>
            <a:off x="1614" y="870"/>
            <a:ext cx="121440" cy="121440"/>
          </a:xfrm>
          <a:prstGeom prst="rect">
            <a:avLst/>
          </a:prstGeom>
          <a:solidFill>
            <a:schemeClr val="accent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de-DE" sz="1539" dirty="0" err="1">
              <a:solidFill>
                <a:schemeClr val="tx1"/>
              </a:solidFill>
              <a:latin typeface="Arial" panose="020B0604020202020204" pitchFamily="34" charset="0"/>
              <a:ea typeface="ＭＳ Ｐゴシック" panose="020B0600070205080204" pitchFamily="34" charset="-128"/>
              <a:cs typeface="Arial" panose="020B0604020202020204" pitchFamily="34" charset="0"/>
              <a:sym typeface="Arial" panose="020B0604020202020204" pitchFamily="34" charset="0"/>
            </a:endParaRPr>
          </a:p>
        </p:txBody>
      </p:sp>
      <p:sp>
        <p:nvSpPr>
          <p:cNvPr id="3" name="Titel 2">
            <a:extLst>
              <a:ext uri="{FF2B5EF4-FFF2-40B4-BE49-F238E27FC236}">
                <a16:creationId xmlns:a16="http://schemas.microsoft.com/office/drawing/2014/main" id="{19FA52FD-BD07-BC45-9EE4-5C39A4266ED8}"/>
              </a:ext>
            </a:extLst>
          </p:cNvPr>
          <p:cNvSpPr>
            <a:spLocks noGrp="1"/>
          </p:cNvSpPr>
          <p:nvPr>
            <p:ph type="title"/>
          </p:nvPr>
        </p:nvSpPr>
        <p:spPr>
          <a:xfrm>
            <a:off x="1497274" y="258073"/>
            <a:ext cx="7418329" cy="236860"/>
          </a:xfrm>
        </p:spPr>
        <p:txBody>
          <a:bodyPr/>
          <a:lstStyle/>
          <a:p>
            <a:r>
              <a:rPr lang="de-DE" sz="1539" dirty="0">
                <a:latin typeface="Arial" panose="020B0604020202020204" pitchFamily="34" charset="0"/>
                <a:cs typeface="Arial" panose="020B0604020202020204" pitchFamily="34" charset="0"/>
              </a:rPr>
              <a:t>Name: Uwe </a:t>
            </a:r>
            <a:endParaRPr lang="de-DE" dirty="0"/>
          </a:p>
        </p:txBody>
      </p:sp>
      <p:sp>
        <p:nvSpPr>
          <p:cNvPr id="146" name="TextBox 7">
            <a:extLst>
              <a:ext uri="{FF2B5EF4-FFF2-40B4-BE49-F238E27FC236}">
                <a16:creationId xmlns:a16="http://schemas.microsoft.com/office/drawing/2014/main" id="{0E95CF5E-2CF8-684D-97E1-622EE5BB411A}"/>
              </a:ext>
            </a:extLst>
          </p:cNvPr>
          <p:cNvSpPr txBox="1"/>
          <p:nvPr/>
        </p:nvSpPr>
        <p:spPr>
          <a:xfrm>
            <a:off x="1498362" y="545394"/>
            <a:ext cx="2515850" cy="164532"/>
          </a:xfrm>
          <a:prstGeom prst="rect">
            <a:avLst/>
          </a:prstGeom>
        </p:spPr>
        <p:txBody>
          <a:bodyPr vert="horz" wrap="square" lIns="0" tIns="0" rIns="0" bIns="0" rtlCol="0">
            <a:spAutoFit/>
          </a:bodyPr>
          <a:lstStyle>
            <a:lvl1pPr marL="0" lvl="0" indent="0" defTabSz="895350" eaLnBrk="1" latinLnBrk="0" hangingPunct="1">
              <a:buClr>
                <a:schemeClr val="tx2"/>
              </a:buClr>
              <a:buSzPct val="100000"/>
              <a:defRPr lang="en-US" baseline="0" dirty="0">
                <a:latin typeface="+mn-lt"/>
              </a:defRPr>
            </a:lvl1pPr>
            <a:lvl2pPr marL="194400" lvl="1" indent="-190800" defTabSz="895350" eaLnBrk="1" latinLnBrk="0" hangingPunct="1">
              <a:buClr>
                <a:schemeClr val="tx2"/>
              </a:buClr>
              <a:buSzPct val="125000"/>
              <a:buFont typeface="Arial" charset="0"/>
              <a:buChar char="▪"/>
              <a:defRPr lang="en-US" baseline="0" dirty="0">
                <a:latin typeface="+mn-lt"/>
              </a:defRPr>
            </a:lvl2pPr>
            <a:lvl3pPr marL="446400" lvl="2" indent="-248400" defTabSz="895350" eaLnBrk="1" latinLnBrk="0" hangingPunct="1">
              <a:buClr>
                <a:schemeClr val="tx2"/>
              </a:buClr>
              <a:buSzPct val="120000"/>
              <a:buFont typeface="Arial" charset="0"/>
              <a:buChar char="–"/>
              <a:defRPr lang="en-US" baseline="0" dirty="0">
                <a:latin typeface="+mn-lt"/>
              </a:defRPr>
            </a:lvl3pPr>
            <a:lvl4pPr marL="615600" lvl="3" indent="-154800" defTabSz="895350" eaLnBrk="1" latinLnBrk="0" hangingPunct="1">
              <a:buClr>
                <a:schemeClr val="tx2"/>
              </a:buClr>
              <a:buSzPct val="120000"/>
              <a:buFont typeface="Arial" charset="0"/>
              <a:buChar char="▫"/>
              <a:defRPr lang="en-US" baseline="0" dirty="0">
                <a:latin typeface="+mn-lt"/>
              </a:defRPr>
            </a:lvl4pPr>
            <a:lvl5pPr marL="748800" lvl="4" indent="-129600" defTabSz="895350" eaLnBrk="1" latinLnBrk="0" hangingPunct="1">
              <a:buClr>
                <a:schemeClr val="tx2"/>
              </a:buClr>
              <a:buSzPct val="89000"/>
              <a:buFont typeface="Arial" charset="0"/>
              <a:buChar char="-"/>
              <a:defRPr lang="en-US" baseline="0" dirty="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algn="l"/>
            <a:r>
              <a:rPr lang="de-DE" sz="1069" dirty="0">
                <a:latin typeface="Arial" panose="020B0604020202020204" pitchFamily="34" charset="0"/>
                <a:cs typeface="Arial" panose="020B0604020202020204" pitchFamily="34" charset="0"/>
              </a:rPr>
              <a:t>63, erwerbsunfähig seit 10 Monaten</a:t>
            </a:r>
          </a:p>
        </p:txBody>
      </p:sp>
      <p:sp>
        <p:nvSpPr>
          <p:cNvPr id="201" name="TextBox 67">
            <a:extLst>
              <a:ext uri="{FF2B5EF4-FFF2-40B4-BE49-F238E27FC236}">
                <a16:creationId xmlns:a16="http://schemas.microsoft.com/office/drawing/2014/main" id="{9C88D471-6064-804F-B162-67573A1E842A}"/>
              </a:ext>
            </a:extLst>
          </p:cNvPr>
          <p:cNvSpPr txBox="1"/>
          <p:nvPr/>
        </p:nvSpPr>
        <p:spPr>
          <a:xfrm>
            <a:off x="1497274" y="720709"/>
            <a:ext cx="2998373" cy="263149"/>
          </a:xfrm>
          <a:prstGeom prst="rect">
            <a:avLst/>
          </a:prstGeom>
        </p:spPr>
        <p:txBody>
          <a:bodyPr vert="horz" wrap="square" lIns="0" tIns="0" rIns="0" bIns="0" rtlCol="0">
            <a:spAutoFit/>
          </a:bodyPr>
          <a:lstStyle>
            <a:lvl1pPr marL="0" lvl="0" indent="0" defTabSz="895350" eaLnBrk="1" latinLnBrk="0" hangingPunct="1">
              <a:buClr>
                <a:schemeClr val="tx2"/>
              </a:buClr>
              <a:buSzPct val="100000"/>
              <a:defRPr lang="en-US" baseline="0" dirty="0">
                <a:latin typeface="+mn-lt"/>
              </a:defRPr>
            </a:lvl1pPr>
            <a:lvl2pPr marL="194400" lvl="1" indent="-190800" defTabSz="895350" eaLnBrk="1" latinLnBrk="0" hangingPunct="1">
              <a:buClr>
                <a:schemeClr val="tx2"/>
              </a:buClr>
              <a:buSzPct val="125000"/>
              <a:buFont typeface="Arial" charset="0"/>
              <a:buChar char="▪"/>
              <a:defRPr lang="en-US" baseline="0" dirty="0">
                <a:latin typeface="+mn-lt"/>
              </a:defRPr>
            </a:lvl2pPr>
            <a:lvl3pPr marL="446400" lvl="2" indent="-248400" defTabSz="895350" eaLnBrk="1" latinLnBrk="0" hangingPunct="1">
              <a:buClr>
                <a:schemeClr val="tx2"/>
              </a:buClr>
              <a:buSzPct val="120000"/>
              <a:buFont typeface="Arial" charset="0"/>
              <a:buChar char="–"/>
              <a:defRPr lang="en-US" baseline="0" dirty="0">
                <a:latin typeface="+mn-lt"/>
              </a:defRPr>
            </a:lvl3pPr>
            <a:lvl4pPr marL="615600" lvl="3" indent="-154800" defTabSz="895350" eaLnBrk="1" latinLnBrk="0" hangingPunct="1">
              <a:buClr>
                <a:schemeClr val="tx2"/>
              </a:buClr>
              <a:buSzPct val="120000"/>
              <a:buFont typeface="Arial" charset="0"/>
              <a:buChar char="▫"/>
              <a:defRPr lang="en-US" baseline="0" dirty="0">
                <a:latin typeface="+mn-lt"/>
              </a:defRPr>
            </a:lvl4pPr>
            <a:lvl5pPr marL="748800" lvl="4" indent="-129600" defTabSz="895350" eaLnBrk="1" latinLnBrk="0" hangingPunct="1">
              <a:buClr>
                <a:schemeClr val="tx2"/>
              </a:buClr>
              <a:buSzPct val="89000"/>
              <a:buFont typeface="Arial" charset="0"/>
              <a:buChar char="-"/>
              <a:defRPr lang="en-US" baseline="0" dirty="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algn="l"/>
            <a:r>
              <a:rPr lang="de-DE" sz="855" i="1" dirty="0">
                <a:latin typeface="Arial" panose="020B0604020202020204" pitchFamily="34" charset="0"/>
                <a:cs typeface="Arial" panose="020B0604020202020204" pitchFamily="34" charset="0"/>
              </a:rPr>
              <a:t>„Ich habe Angst, dass mir das Geld ausgeht, weil ich die komplizierten Prozesse nicht verstehe.“</a:t>
            </a:r>
          </a:p>
        </p:txBody>
      </p:sp>
      <p:pic>
        <p:nvPicPr>
          <p:cNvPr id="203" name="Picture 71">
            <a:extLst>
              <a:ext uri="{FF2B5EF4-FFF2-40B4-BE49-F238E27FC236}">
                <a16:creationId xmlns:a16="http://schemas.microsoft.com/office/drawing/2014/main" id="{7134601C-A94B-E243-A220-A6AAAEEFACAA}"/>
              </a:ext>
            </a:extLst>
          </p:cNvPr>
          <p:cNvPicPr>
            <a:picLocks/>
          </p:cNvPicPr>
          <p:nvPr/>
        </p:nvPicPr>
        <p:blipFill rotWithShape="1">
          <a:blip r:embed="rId6" cstate="email">
            <a:extLst>
              <a:ext uri="{28A0092B-C50C-407E-A947-70E740481C1C}">
                <a14:useLocalDpi xmlns:a14="http://schemas.microsoft.com/office/drawing/2010/main"/>
              </a:ext>
            </a:extLst>
          </a:blip>
          <a:srcRect/>
          <a:stretch/>
        </p:blipFill>
        <p:spPr>
          <a:xfrm>
            <a:off x="163975" y="307737"/>
            <a:ext cx="1242404" cy="914297"/>
          </a:xfrm>
          <a:prstGeom prst="rect">
            <a:avLst/>
          </a:prstGeom>
        </p:spPr>
      </p:pic>
      <p:grpSp>
        <p:nvGrpSpPr>
          <p:cNvPr id="10" name="Gruppieren 9">
            <a:extLst>
              <a:ext uri="{FF2B5EF4-FFF2-40B4-BE49-F238E27FC236}">
                <a16:creationId xmlns:a16="http://schemas.microsoft.com/office/drawing/2014/main" id="{ACFDFF80-75F9-3D4F-A016-B1CDDFFC3671}"/>
              </a:ext>
            </a:extLst>
          </p:cNvPr>
          <p:cNvGrpSpPr/>
          <p:nvPr/>
        </p:nvGrpSpPr>
        <p:grpSpPr>
          <a:xfrm>
            <a:off x="6043714" y="464280"/>
            <a:ext cx="2871889" cy="439907"/>
            <a:chOff x="14136624" y="1428135"/>
            <a:chExt cx="6717529" cy="1028971"/>
          </a:xfrm>
        </p:grpSpPr>
        <p:sp>
          <p:nvSpPr>
            <p:cNvPr id="147" name="TextBox 9">
              <a:extLst>
                <a:ext uri="{FF2B5EF4-FFF2-40B4-BE49-F238E27FC236}">
                  <a16:creationId xmlns:a16="http://schemas.microsoft.com/office/drawing/2014/main" id="{0B553ACD-781E-884A-B97E-6E238E3E43D0}"/>
                </a:ext>
              </a:extLst>
            </p:cNvPr>
            <p:cNvSpPr txBox="1"/>
            <p:nvPr/>
          </p:nvSpPr>
          <p:spPr>
            <a:xfrm>
              <a:off x="14136624" y="1512788"/>
              <a:ext cx="3425380" cy="384851"/>
            </a:xfrm>
            <a:prstGeom prst="rect">
              <a:avLst/>
            </a:prstGeom>
          </p:spPr>
          <p:txBody>
            <a:bodyPr vert="horz" wrap="square" lIns="0" tIns="0" rIns="0" bIns="0" rtlCol="0">
              <a:spAutoFit/>
            </a:bodyPr>
            <a:lstStyle>
              <a:lvl1pPr marL="0" lvl="0" indent="0" defTabSz="895350" eaLnBrk="1" latinLnBrk="0" hangingPunct="1">
                <a:buClr>
                  <a:schemeClr val="tx2"/>
                </a:buClr>
                <a:buSzPct val="100000"/>
                <a:defRPr lang="en-US" baseline="0" dirty="0">
                  <a:latin typeface="+mn-lt"/>
                </a:defRPr>
              </a:lvl1pPr>
              <a:lvl2pPr marL="194400" lvl="1" indent="-190800" defTabSz="895350" eaLnBrk="1" latinLnBrk="0" hangingPunct="1">
                <a:buClr>
                  <a:schemeClr val="tx2"/>
                </a:buClr>
                <a:buSzPct val="125000"/>
                <a:buFont typeface="Arial" charset="0"/>
                <a:buChar char="▪"/>
                <a:defRPr lang="en-US" baseline="0" dirty="0">
                  <a:latin typeface="+mn-lt"/>
                </a:defRPr>
              </a:lvl2pPr>
              <a:lvl3pPr marL="446400" lvl="2" indent="-248400" defTabSz="895350" eaLnBrk="1" latinLnBrk="0" hangingPunct="1">
                <a:buClr>
                  <a:schemeClr val="tx2"/>
                </a:buClr>
                <a:buSzPct val="120000"/>
                <a:buFont typeface="Arial" charset="0"/>
                <a:buChar char="–"/>
                <a:defRPr lang="en-US" baseline="0" dirty="0">
                  <a:latin typeface="+mn-lt"/>
                </a:defRPr>
              </a:lvl3pPr>
              <a:lvl4pPr marL="615600" lvl="3" indent="-154800" defTabSz="895350" eaLnBrk="1" latinLnBrk="0" hangingPunct="1">
                <a:buClr>
                  <a:schemeClr val="tx2"/>
                </a:buClr>
                <a:buSzPct val="120000"/>
                <a:buFont typeface="Arial" charset="0"/>
                <a:buChar char="▫"/>
                <a:defRPr lang="en-US" baseline="0" dirty="0">
                  <a:latin typeface="+mn-lt"/>
                </a:defRPr>
              </a:lvl4pPr>
              <a:lvl5pPr marL="748800" lvl="4" indent="-129600" defTabSz="895350" eaLnBrk="1" latinLnBrk="0" hangingPunct="1">
                <a:buClr>
                  <a:schemeClr val="tx2"/>
                </a:buClr>
                <a:buSzPct val="89000"/>
                <a:buFont typeface="Arial" charset="0"/>
                <a:buChar char="-"/>
                <a:defRPr lang="en-US" baseline="0" dirty="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algn="r"/>
              <a:r>
                <a:rPr lang="de-DE" sz="1069" b="1" dirty="0">
                  <a:latin typeface="Arial" panose="020B0604020202020204" pitchFamily="34" charset="0"/>
                  <a:cs typeface="Arial" panose="020B0604020202020204" pitchFamily="34" charset="0"/>
                </a:rPr>
                <a:t>Digitale Affinität</a:t>
              </a:r>
            </a:p>
          </p:txBody>
        </p:sp>
        <p:sp>
          <p:nvSpPr>
            <p:cNvPr id="164" name="TextBox 10">
              <a:extLst>
                <a:ext uri="{FF2B5EF4-FFF2-40B4-BE49-F238E27FC236}">
                  <a16:creationId xmlns:a16="http://schemas.microsoft.com/office/drawing/2014/main" id="{30707DD4-6471-8A43-ADCD-E83774504667}"/>
                </a:ext>
              </a:extLst>
            </p:cNvPr>
            <p:cNvSpPr txBox="1"/>
            <p:nvPr/>
          </p:nvSpPr>
          <p:spPr>
            <a:xfrm>
              <a:off x="14764931" y="2072255"/>
              <a:ext cx="2797072" cy="384851"/>
            </a:xfrm>
            <a:prstGeom prst="rect">
              <a:avLst/>
            </a:prstGeom>
          </p:spPr>
          <p:txBody>
            <a:bodyPr vert="horz" wrap="square" lIns="0" tIns="0" rIns="0" bIns="0" rtlCol="0">
              <a:spAutoFit/>
            </a:bodyPr>
            <a:lstStyle>
              <a:lvl1pPr marL="0" lvl="0" indent="0" defTabSz="895350" eaLnBrk="1" latinLnBrk="0" hangingPunct="1">
                <a:buClr>
                  <a:schemeClr val="tx2"/>
                </a:buClr>
                <a:buSzPct val="100000"/>
                <a:defRPr lang="en-US" baseline="0" dirty="0">
                  <a:latin typeface="+mn-lt"/>
                </a:defRPr>
              </a:lvl1pPr>
              <a:lvl2pPr marL="194400" lvl="1" indent="-190800" defTabSz="895350" eaLnBrk="1" latinLnBrk="0" hangingPunct="1">
                <a:buClr>
                  <a:schemeClr val="tx2"/>
                </a:buClr>
                <a:buSzPct val="125000"/>
                <a:buFont typeface="Arial" charset="0"/>
                <a:buChar char="▪"/>
                <a:defRPr lang="en-US" baseline="0" dirty="0">
                  <a:latin typeface="+mn-lt"/>
                </a:defRPr>
              </a:lvl2pPr>
              <a:lvl3pPr marL="446400" lvl="2" indent="-248400" defTabSz="895350" eaLnBrk="1" latinLnBrk="0" hangingPunct="1">
                <a:buClr>
                  <a:schemeClr val="tx2"/>
                </a:buClr>
                <a:buSzPct val="120000"/>
                <a:buFont typeface="Arial" charset="0"/>
                <a:buChar char="–"/>
                <a:defRPr lang="en-US" baseline="0" dirty="0">
                  <a:latin typeface="+mn-lt"/>
                </a:defRPr>
              </a:lvl3pPr>
              <a:lvl4pPr marL="615600" lvl="3" indent="-154800" defTabSz="895350" eaLnBrk="1" latinLnBrk="0" hangingPunct="1">
                <a:buClr>
                  <a:schemeClr val="tx2"/>
                </a:buClr>
                <a:buSzPct val="120000"/>
                <a:buFont typeface="Arial" charset="0"/>
                <a:buChar char="▫"/>
                <a:defRPr lang="en-US" baseline="0" dirty="0">
                  <a:latin typeface="+mn-lt"/>
                </a:defRPr>
              </a:lvl4pPr>
              <a:lvl5pPr marL="748800" lvl="4" indent="-129600" defTabSz="895350" eaLnBrk="1" latinLnBrk="0" hangingPunct="1">
                <a:buClr>
                  <a:schemeClr val="tx2"/>
                </a:buClr>
                <a:buSzPct val="89000"/>
                <a:buFont typeface="Arial" charset="0"/>
                <a:buChar char="-"/>
                <a:defRPr lang="en-US" baseline="0" dirty="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algn="r"/>
              <a:r>
                <a:rPr lang="de-DE" sz="1069" b="1" dirty="0">
                  <a:latin typeface="Arial" panose="020B0604020202020204" pitchFamily="34" charset="0"/>
                  <a:cs typeface="Arial" panose="020B0604020202020204" pitchFamily="34" charset="0"/>
                </a:rPr>
                <a:t>Endgeräte:</a:t>
              </a:r>
            </a:p>
          </p:txBody>
        </p:sp>
        <p:sp>
          <p:nvSpPr>
            <p:cNvPr id="202" name="TextBox 10">
              <a:extLst>
                <a:ext uri="{FF2B5EF4-FFF2-40B4-BE49-F238E27FC236}">
                  <a16:creationId xmlns:a16="http://schemas.microsoft.com/office/drawing/2014/main" id="{99D0757B-FE6E-9C43-881A-0CC93D9EC405}"/>
                </a:ext>
              </a:extLst>
            </p:cNvPr>
            <p:cNvSpPr txBox="1"/>
            <p:nvPr/>
          </p:nvSpPr>
          <p:spPr>
            <a:xfrm>
              <a:off x="17738940" y="2072255"/>
              <a:ext cx="2797072" cy="384851"/>
            </a:xfrm>
            <a:prstGeom prst="rect">
              <a:avLst/>
            </a:prstGeom>
          </p:spPr>
          <p:txBody>
            <a:bodyPr vert="horz" wrap="square" lIns="0" tIns="0" rIns="0" bIns="0" rtlCol="0">
              <a:spAutoFit/>
            </a:bodyPr>
            <a:lstStyle>
              <a:lvl1pPr marL="0" lvl="0" indent="0" defTabSz="895350" eaLnBrk="1" latinLnBrk="0" hangingPunct="1">
                <a:buClr>
                  <a:schemeClr val="tx2"/>
                </a:buClr>
                <a:buSzPct val="100000"/>
                <a:defRPr lang="en-US" baseline="0" dirty="0">
                  <a:latin typeface="+mn-lt"/>
                </a:defRPr>
              </a:lvl1pPr>
              <a:lvl2pPr marL="194400" lvl="1" indent="-190800" defTabSz="895350" eaLnBrk="1" latinLnBrk="0" hangingPunct="1">
                <a:buClr>
                  <a:schemeClr val="tx2"/>
                </a:buClr>
                <a:buSzPct val="125000"/>
                <a:buFont typeface="Arial" charset="0"/>
                <a:buChar char="▪"/>
                <a:defRPr lang="en-US" baseline="0" dirty="0">
                  <a:latin typeface="+mn-lt"/>
                </a:defRPr>
              </a:lvl2pPr>
              <a:lvl3pPr marL="446400" lvl="2" indent="-248400" defTabSz="895350" eaLnBrk="1" latinLnBrk="0" hangingPunct="1">
                <a:buClr>
                  <a:schemeClr val="tx2"/>
                </a:buClr>
                <a:buSzPct val="120000"/>
                <a:buFont typeface="Arial" charset="0"/>
                <a:buChar char="–"/>
                <a:defRPr lang="en-US" baseline="0" dirty="0">
                  <a:latin typeface="+mn-lt"/>
                </a:defRPr>
              </a:lvl3pPr>
              <a:lvl4pPr marL="615600" lvl="3" indent="-154800" defTabSz="895350" eaLnBrk="1" latinLnBrk="0" hangingPunct="1">
                <a:buClr>
                  <a:schemeClr val="tx2"/>
                </a:buClr>
                <a:buSzPct val="120000"/>
                <a:buFont typeface="Arial" charset="0"/>
                <a:buChar char="▫"/>
                <a:defRPr lang="en-US" baseline="0" dirty="0">
                  <a:latin typeface="+mn-lt"/>
                </a:defRPr>
              </a:lvl4pPr>
              <a:lvl5pPr marL="748800" lvl="4" indent="-129600" defTabSz="895350" eaLnBrk="1" latinLnBrk="0" hangingPunct="1">
                <a:buClr>
                  <a:schemeClr val="tx2"/>
                </a:buClr>
                <a:buSzPct val="89000"/>
                <a:buFont typeface="Arial" charset="0"/>
                <a:buChar char="-"/>
                <a:defRPr lang="en-US" baseline="0" dirty="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algn="l"/>
              <a:r>
                <a:rPr lang="de-DE" sz="1069">
                  <a:latin typeface="Arial" panose="020B0604020202020204" pitchFamily="34" charset="0"/>
                  <a:cs typeface="Arial" panose="020B0604020202020204" pitchFamily="34" charset="0"/>
                </a:rPr>
                <a:t>Handy, Laptop</a:t>
              </a:r>
            </a:p>
          </p:txBody>
        </p:sp>
        <p:cxnSp>
          <p:nvCxnSpPr>
            <p:cNvPr id="204" name="Straight Connector 20">
              <a:extLst>
                <a:ext uri="{FF2B5EF4-FFF2-40B4-BE49-F238E27FC236}">
                  <a16:creationId xmlns:a16="http://schemas.microsoft.com/office/drawing/2014/main" id="{FE077E4F-F3E6-3048-804B-28274C169358}"/>
                </a:ext>
              </a:extLst>
            </p:cNvPr>
            <p:cNvCxnSpPr/>
            <p:nvPr/>
          </p:nvCxnSpPr>
          <p:spPr>
            <a:xfrm>
              <a:off x="17874460" y="1673954"/>
              <a:ext cx="2748029"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205" name="Group 32">
              <a:extLst>
                <a:ext uri="{FF2B5EF4-FFF2-40B4-BE49-F238E27FC236}">
                  <a16:creationId xmlns:a16="http://schemas.microsoft.com/office/drawing/2014/main" id="{60748CF6-5B39-7946-B4AD-6C11E986C9F3}"/>
                </a:ext>
              </a:extLst>
            </p:cNvPr>
            <p:cNvGrpSpPr/>
            <p:nvPr/>
          </p:nvGrpSpPr>
          <p:grpSpPr>
            <a:xfrm>
              <a:off x="20580069" y="1527408"/>
              <a:ext cx="274084" cy="293063"/>
              <a:chOff x="11323726" y="729416"/>
              <a:chExt cx="201470" cy="215422"/>
            </a:xfrm>
          </p:grpSpPr>
          <p:sp>
            <p:nvSpPr>
              <p:cNvPr id="206" name="Oval 205">
                <a:extLst>
                  <a:ext uri="{FF2B5EF4-FFF2-40B4-BE49-F238E27FC236}">
                    <a16:creationId xmlns:a16="http://schemas.microsoft.com/office/drawing/2014/main" id="{3A9EA3C3-6436-B842-931B-704B6407A826}"/>
                  </a:ext>
                </a:extLst>
              </p:cNvPr>
              <p:cNvSpPr/>
              <p:nvPr/>
            </p:nvSpPr>
            <p:spPr>
              <a:xfrm flipH="1">
                <a:off x="11323726" y="736403"/>
                <a:ext cx="201470" cy="201470"/>
              </a:xfrm>
              <a:prstGeom prst="ellipse">
                <a:avLst/>
              </a:prstGeom>
              <a:solidFill>
                <a:schemeClr val="bg1"/>
              </a:solidFill>
              <a:ln w="95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61">
                  <a:solidFill>
                    <a:schemeClr val="accent4"/>
                  </a:solidFill>
                  <a:latin typeface="Arial" panose="020B0604020202020204" pitchFamily="34" charset="0"/>
                  <a:cs typeface="Arial" panose="020B0604020202020204" pitchFamily="34" charset="0"/>
                </a:endParaRPr>
              </a:p>
            </p:txBody>
          </p:sp>
          <p:sp>
            <p:nvSpPr>
              <p:cNvPr id="207" name="TextBox 24">
                <a:extLst>
                  <a:ext uri="{FF2B5EF4-FFF2-40B4-BE49-F238E27FC236}">
                    <a16:creationId xmlns:a16="http://schemas.microsoft.com/office/drawing/2014/main" id="{3A695CC8-936A-3C44-A6D2-254A7D88CA41}"/>
                  </a:ext>
                </a:extLst>
              </p:cNvPr>
              <p:cNvSpPr txBox="1"/>
              <p:nvPr/>
            </p:nvSpPr>
            <p:spPr>
              <a:xfrm>
                <a:off x="11348586" y="729416"/>
                <a:ext cx="151792" cy="215422"/>
              </a:xfrm>
              <a:prstGeom prst="rect">
                <a:avLst/>
              </a:prstGeom>
            </p:spPr>
            <p:txBody>
              <a:bodyPr vert="horz" wrap="square" lIns="0" tIns="0" rIns="0" bIns="0" rtlCol="0">
                <a:spAutoFit/>
              </a:bodyPr>
              <a:lstStyle>
                <a:lvl1pPr marL="0" lvl="0" indent="0" defTabSz="895350" eaLnBrk="1" latinLnBrk="0" hangingPunct="1">
                  <a:buClr>
                    <a:schemeClr val="tx2"/>
                  </a:buClr>
                  <a:buSzPct val="100000"/>
                  <a:defRPr lang="en-US" baseline="0" dirty="0">
                    <a:latin typeface="+mn-lt"/>
                  </a:defRPr>
                </a:lvl1pPr>
                <a:lvl2pPr marL="194400" lvl="1" indent="-190800" defTabSz="895350" eaLnBrk="1" latinLnBrk="0" hangingPunct="1">
                  <a:buClr>
                    <a:schemeClr val="tx2"/>
                  </a:buClr>
                  <a:buSzPct val="125000"/>
                  <a:buFont typeface="Arial" charset="0"/>
                  <a:buChar char="▪"/>
                  <a:defRPr lang="en-US" baseline="0" dirty="0">
                    <a:latin typeface="+mn-lt"/>
                  </a:defRPr>
                </a:lvl2pPr>
                <a:lvl3pPr marL="446400" lvl="2" indent="-248400" defTabSz="895350" eaLnBrk="1" latinLnBrk="0" hangingPunct="1">
                  <a:buClr>
                    <a:schemeClr val="tx2"/>
                  </a:buClr>
                  <a:buSzPct val="120000"/>
                  <a:buFont typeface="Arial" charset="0"/>
                  <a:buChar char="–"/>
                  <a:defRPr lang="en-US" baseline="0" dirty="0">
                    <a:latin typeface="+mn-lt"/>
                  </a:defRPr>
                </a:lvl3pPr>
                <a:lvl4pPr marL="615600" lvl="3" indent="-154800" defTabSz="895350" eaLnBrk="1" latinLnBrk="0" hangingPunct="1">
                  <a:buClr>
                    <a:schemeClr val="tx2"/>
                  </a:buClr>
                  <a:buSzPct val="120000"/>
                  <a:buFont typeface="Arial" charset="0"/>
                  <a:buChar char="▫"/>
                  <a:defRPr lang="en-US" baseline="0" dirty="0">
                    <a:latin typeface="+mn-lt"/>
                  </a:defRPr>
                </a:lvl4pPr>
                <a:lvl5pPr marL="748800" lvl="4" indent="-129600" defTabSz="895350" eaLnBrk="1" latinLnBrk="0" hangingPunct="1">
                  <a:buClr>
                    <a:schemeClr val="tx2"/>
                  </a:buClr>
                  <a:buSzPct val="89000"/>
                  <a:buFont typeface="Arial" charset="0"/>
                  <a:buChar char="-"/>
                  <a:defRPr lang="en-US" baseline="0" dirty="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algn="ctr"/>
                <a:r>
                  <a:rPr lang="de-DE" sz="814">
                    <a:solidFill>
                      <a:schemeClr val="accent4"/>
                    </a:solidFill>
                    <a:latin typeface="Arial" panose="020B0604020202020204" pitchFamily="34" charset="0"/>
                    <a:cs typeface="Arial" panose="020B0604020202020204" pitchFamily="34" charset="0"/>
                  </a:rPr>
                  <a:t>+</a:t>
                </a:r>
              </a:p>
            </p:txBody>
          </p:sp>
        </p:grpSp>
        <p:grpSp>
          <p:nvGrpSpPr>
            <p:cNvPr id="208" name="Group 33">
              <a:extLst>
                <a:ext uri="{FF2B5EF4-FFF2-40B4-BE49-F238E27FC236}">
                  <a16:creationId xmlns:a16="http://schemas.microsoft.com/office/drawing/2014/main" id="{A1307EFF-E616-DE49-B2BF-B89B09B3709D}"/>
                </a:ext>
              </a:extLst>
            </p:cNvPr>
            <p:cNvGrpSpPr/>
            <p:nvPr/>
          </p:nvGrpSpPr>
          <p:grpSpPr>
            <a:xfrm>
              <a:off x="17738940" y="1527408"/>
              <a:ext cx="274083" cy="293063"/>
              <a:chOff x="6860185" y="1024001"/>
              <a:chExt cx="201470" cy="215422"/>
            </a:xfrm>
          </p:grpSpPr>
          <p:sp>
            <p:nvSpPr>
              <p:cNvPr id="209" name="Oval 208">
                <a:extLst>
                  <a:ext uri="{FF2B5EF4-FFF2-40B4-BE49-F238E27FC236}">
                    <a16:creationId xmlns:a16="http://schemas.microsoft.com/office/drawing/2014/main" id="{85680CEA-9195-FC41-9DB8-C8F09E784A92}"/>
                  </a:ext>
                </a:extLst>
              </p:cNvPr>
              <p:cNvSpPr/>
              <p:nvPr/>
            </p:nvSpPr>
            <p:spPr>
              <a:xfrm flipH="1">
                <a:off x="6860185" y="1030988"/>
                <a:ext cx="201470" cy="201470"/>
              </a:xfrm>
              <a:prstGeom prst="ellipse">
                <a:avLst/>
              </a:prstGeom>
              <a:solidFill>
                <a:schemeClr val="bg1"/>
              </a:solidFill>
              <a:ln w="95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61">
                  <a:solidFill>
                    <a:schemeClr val="accent4"/>
                  </a:solidFill>
                  <a:latin typeface="Arial" panose="020B0604020202020204" pitchFamily="34" charset="0"/>
                  <a:cs typeface="Arial" panose="020B0604020202020204" pitchFamily="34" charset="0"/>
                </a:endParaRPr>
              </a:p>
            </p:txBody>
          </p:sp>
          <p:sp>
            <p:nvSpPr>
              <p:cNvPr id="210" name="TextBox 26">
                <a:extLst>
                  <a:ext uri="{FF2B5EF4-FFF2-40B4-BE49-F238E27FC236}">
                    <a16:creationId xmlns:a16="http://schemas.microsoft.com/office/drawing/2014/main" id="{A6952417-9288-CD4D-84E0-53AB01B5336D}"/>
                  </a:ext>
                </a:extLst>
              </p:cNvPr>
              <p:cNvSpPr txBox="1"/>
              <p:nvPr/>
            </p:nvSpPr>
            <p:spPr>
              <a:xfrm>
                <a:off x="6885023" y="1024001"/>
                <a:ext cx="151794" cy="215422"/>
              </a:xfrm>
              <a:prstGeom prst="rect">
                <a:avLst/>
              </a:prstGeom>
            </p:spPr>
            <p:txBody>
              <a:bodyPr vert="horz" wrap="square" lIns="0" tIns="0" rIns="0" bIns="0" rtlCol="0">
                <a:spAutoFit/>
              </a:bodyPr>
              <a:lstStyle>
                <a:lvl1pPr marL="0" lvl="0" indent="0" defTabSz="895350" eaLnBrk="1" latinLnBrk="0" hangingPunct="1">
                  <a:buClr>
                    <a:schemeClr val="tx2"/>
                  </a:buClr>
                  <a:buSzPct val="100000"/>
                  <a:defRPr lang="en-US" baseline="0" dirty="0">
                    <a:latin typeface="+mn-lt"/>
                  </a:defRPr>
                </a:lvl1pPr>
                <a:lvl2pPr marL="194400" lvl="1" indent="-190800" defTabSz="895350" eaLnBrk="1" latinLnBrk="0" hangingPunct="1">
                  <a:buClr>
                    <a:schemeClr val="tx2"/>
                  </a:buClr>
                  <a:buSzPct val="125000"/>
                  <a:buFont typeface="Arial" charset="0"/>
                  <a:buChar char="▪"/>
                  <a:defRPr lang="en-US" baseline="0" dirty="0">
                    <a:latin typeface="+mn-lt"/>
                  </a:defRPr>
                </a:lvl2pPr>
                <a:lvl3pPr marL="446400" lvl="2" indent="-248400" defTabSz="895350" eaLnBrk="1" latinLnBrk="0" hangingPunct="1">
                  <a:buClr>
                    <a:schemeClr val="tx2"/>
                  </a:buClr>
                  <a:buSzPct val="120000"/>
                  <a:buFont typeface="Arial" charset="0"/>
                  <a:buChar char="–"/>
                  <a:defRPr lang="en-US" baseline="0" dirty="0">
                    <a:latin typeface="+mn-lt"/>
                  </a:defRPr>
                </a:lvl3pPr>
                <a:lvl4pPr marL="615600" lvl="3" indent="-154800" defTabSz="895350" eaLnBrk="1" latinLnBrk="0" hangingPunct="1">
                  <a:buClr>
                    <a:schemeClr val="tx2"/>
                  </a:buClr>
                  <a:buSzPct val="120000"/>
                  <a:buFont typeface="Arial" charset="0"/>
                  <a:buChar char="▫"/>
                  <a:defRPr lang="en-US" baseline="0" dirty="0">
                    <a:latin typeface="+mn-lt"/>
                  </a:defRPr>
                </a:lvl4pPr>
                <a:lvl5pPr marL="748800" lvl="4" indent="-129600" defTabSz="895350" eaLnBrk="1" latinLnBrk="0" hangingPunct="1">
                  <a:buClr>
                    <a:schemeClr val="tx2"/>
                  </a:buClr>
                  <a:buSzPct val="89000"/>
                  <a:buFont typeface="Arial" charset="0"/>
                  <a:buChar char="-"/>
                  <a:defRPr lang="en-US" baseline="0" dirty="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algn="ctr"/>
                <a:endParaRPr lang="de-DE" sz="814">
                  <a:solidFill>
                    <a:schemeClr val="accent4"/>
                  </a:solidFill>
                  <a:latin typeface="Arial" panose="020B0604020202020204" pitchFamily="34" charset="0"/>
                  <a:cs typeface="Arial" panose="020B0604020202020204" pitchFamily="34" charset="0"/>
                </a:endParaRPr>
              </a:p>
            </p:txBody>
          </p:sp>
        </p:grpSp>
        <p:sp>
          <p:nvSpPr>
            <p:cNvPr id="211" name="Oval 210">
              <a:extLst>
                <a:ext uri="{FF2B5EF4-FFF2-40B4-BE49-F238E27FC236}">
                  <a16:creationId xmlns:a16="http://schemas.microsoft.com/office/drawing/2014/main" id="{C9E86F55-2D31-A040-8585-AC9FDCC3BB8D}"/>
                </a:ext>
              </a:extLst>
            </p:cNvPr>
            <p:cNvSpPr/>
            <p:nvPr/>
          </p:nvSpPr>
          <p:spPr>
            <a:xfrm flipH="1">
              <a:off x="18634271" y="1527407"/>
              <a:ext cx="274083" cy="274083"/>
            </a:xfrm>
            <a:prstGeom prst="ellipse">
              <a:avLst/>
            </a:prstGeom>
            <a:solidFill>
              <a:schemeClr val="accent4"/>
            </a:solidFill>
            <a:ln w="95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814">
                <a:solidFill>
                  <a:schemeClr val="bg1"/>
                </a:solidFill>
                <a:latin typeface="Arial" panose="020B0604020202020204" pitchFamily="34" charset="0"/>
                <a:cs typeface="Arial" panose="020B0604020202020204" pitchFamily="34" charset="0"/>
              </a:endParaRPr>
            </a:p>
          </p:txBody>
        </p:sp>
        <p:sp>
          <p:nvSpPr>
            <p:cNvPr id="212" name="TextBox 2">
              <a:extLst>
                <a:ext uri="{FF2B5EF4-FFF2-40B4-BE49-F238E27FC236}">
                  <a16:creationId xmlns:a16="http://schemas.microsoft.com/office/drawing/2014/main" id="{F057B76F-FBBF-204A-8AB3-558DCBD0536A}"/>
                </a:ext>
              </a:extLst>
            </p:cNvPr>
            <p:cNvSpPr txBox="1"/>
            <p:nvPr/>
          </p:nvSpPr>
          <p:spPr>
            <a:xfrm>
              <a:off x="17803664" y="1428135"/>
              <a:ext cx="132150" cy="418599"/>
            </a:xfrm>
            <a:prstGeom prst="rect">
              <a:avLst/>
            </a:prstGeom>
          </p:spPr>
          <p:txBody>
            <a:bodyPr vert="horz" wrap="square" lIns="0" tIns="0" rIns="0" bIns="0" rtlCol="0">
              <a:spAutoFit/>
            </a:bodyPr>
            <a:lstStyle>
              <a:lvl1pPr marL="0" lvl="0" indent="0" defTabSz="895350" eaLnBrk="1" latinLnBrk="0" hangingPunct="1">
                <a:buClr>
                  <a:schemeClr val="tx2"/>
                </a:buClr>
                <a:buSzPct val="100000"/>
                <a:defRPr lang="en-US" baseline="0" dirty="0">
                  <a:latin typeface="+mn-lt"/>
                </a:defRPr>
              </a:lvl1pPr>
              <a:lvl2pPr marL="194400" lvl="1" indent="-190800" defTabSz="895350" eaLnBrk="1" latinLnBrk="0" hangingPunct="1">
                <a:buClr>
                  <a:schemeClr val="tx2"/>
                </a:buClr>
                <a:buSzPct val="125000"/>
                <a:buFont typeface="Arial" charset="0"/>
                <a:buChar char="▪"/>
                <a:defRPr lang="en-US" baseline="0" dirty="0">
                  <a:latin typeface="+mn-lt"/>
                </a:defRPr>
              </a:lvl2pPr>
              <a:lvl3pPr marL="446400" lvl="2" indent="-248400" defTabSz="895350" eaLnBrk="1" latinLnBrk="0" hangingPunct="1">
                <a:buClr>
                  <a:schemeClr val="tx2"/>
                </a:buClr>
                <a:buSzPct val="120000"/>
                <a:buFont typeface="Arial" charset="0"/>
                <a:buChar char="–"/>
                <a:defRPr lang="en-US" baseline="0" dirty="0">
                  <a:latin typeface="+mn-lt"/>
                </a:defRPr>
              </a:lvl3pPr>
              <a:lvl4pPr marL="615600" lvl="3" indent="-154800" defTabSz="895350" eaLnBrk="1" latinLnBrk="0" hangingPunct="1">
                <a:buClr>
                  <a:schemeClr val="tx2"/>
                </a:buClr>
                <a:buSzPct val="120000"/>
                <a:buFont typeface="Arial" charset="0"/>
                <a:buChar char="▫"/>
                <a:defRPr lang="en-US" baseline="0" dirty="0">
                  <a:latin typeface="+mn-lt"/>
                </a:defRPr>
              </a:lvl4pPr>
              <a:lvl5pPr marL="748800" lvl="4" indent="-129600" defTabSz="895350" eaLnBrk="1" latinLnBrk="0" hangingPunct="1">
                <a:buClr>
                  <a:schemeClr val="tx2"/>
                </a:buClr>
                <a:buSzPct val="89000"/>
                <a:buFont typeface="Arial" charset="0"/>
                <a:buChar char="-"/>
                <a:defRPr lang="en-US" baseline="0" dirty="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algn="ctr"/>
              <a:r>
                <a:rPr lang="de-DE" sz="1163">
                  <a:solidFill>
                    <a:schemeClr val="accent4"/>
                  </a:solidFill>
                  <a:latin typeface="Arial" panose="020B0604020202020204" pitchFamily="34" charset="0"/>
                  <a:cs typeface="Arial" panose="020B0604020202020204" pitchFamily="34" charset="0"/>
                </a:rPr>
                <a:t>-</a:t>
              </a:r>
            </a:p>
          </p:txBody>
        </p:sp>
      </p:grpSp>
      <p:sp>
        <p:nvSpPr>
          <p:cNvPr id="227" name="TextBox 8">
            <a:extLst>
              <a:ext uri="{FF2B5EF4-FFF2-40B4-BE49-F238E27FC236}">
                <a16:creationId xmlns:a16="http://schemas.microsoft.com/office/drawing/2014/main" id="{7E7FCD2B-05B2-DD4F-B9DB-4EFB417F3238}"/>
              </a:ext>
            </a:extLst>
          </p:cNvPr>
          <p:cNvSpPr txBox="1"/>
          <p:nvPr/>
        </p:nvSpPr>
        <p:spPr>
          <a:xfrm>
            <a:off x="163975" y="1422283"/>
            <a:ext cx="4113370" cy="161134"/>
          </a:xfrm>
          <a:prstGeom prst="rect">
            <a:avLst/>
          </a:prstGeom>
        </p:spPr>
        <p:txBody>
          <a:bodyPr vert="horz" wrap="square" lIns="0" tIns="0" rIns="0" bIns="0" rtlCol="0">
            <a:spAutoFit/>
          </a:bodyPr>
          <a:lstStyle>
            <a:lvl1pPr marL="0" lvl="0" indent="0" defTabSz="895350" eaLnBrk="1" latinLnBrk="0" hangingPunct="1">
              <a:buClr>
                <a:schemeClr val="tx2"/>
              </a:buClr>
              <a:buSzPct val="100000"/>
              <a:defRPr lang="en-US" baseline="0" dirty="0">
                <a:latin typeface="+mn-lt"/>
              </a:defRPr>
            </a:lvl1pPr>
            <a:lvl2pPr marL="194400" lvl="1" indent="-190800" defTabSz="895350" eaLnBrk="1" latinLnBrk="0" hangingPunct="1">
              <a:buClr>
                <a:schemeClr val="tx2"/>
              </a:buClr>
              <a:buSzPct val="125000"/>
              <a:buFont typeface="Arial" charset="0"/>
              <a:buChar char="▪"/>
              <a:defRPr lang="en-US" baseline="0" dirty="0">
                <a:latin typeface="+mn-lt"/>
              </a:defRPr>
            </a:lvl2pPr>
            <a:lvl3pPr marL="446400" lvl="2" indent="-248400" defTabSz="895350" eaLnBrk="1" latinLnBrk="0" hangingPunct="1">
              <a:buClr>
                <a:schemeClr val="tx2"/>
              </a:buClr>
              <a:buSzPct val="120000"/>
              <a:buFont typeface="Arial" charset="0"/>
              <a:buChar char="–"/>
              <a:defRPr lang="en-US" baseline="0" dirty="0">
                <a:latin typeface="+mn-lt"/>
              </a:defRPr>
            </a:lvl3pPr>
            <a:lvl4pPr marL="615600" lvl="3" indent="-154800" defTabSz="895350" eaLnBrk="1" latinLnBrk="0" hangingPunct="1">
              <a:buClr>
                <a:schemeClr val="tx2"/>
              </a:buClr>
              <a:buSzPct val="120000"/>
              <a:buFont typeface="Arial" charset="0"/>
              <a:buChar char="▫"/>
              <a:defRPr lang="en-US" baseline="0" dirty="0">
                <a:latin typeface="+mn-lt"/>
              </a:defRPr>
            </a:lvl4pPr>
            <a:lvl5pPr marL="748800" lvl="4" indent="-129600" defTabSz="895350" eaLnBrk="1" latinLnBrk="0" hangingPunct="1">
              <a:buClr>
                <a:schemeClr val="tx2"/>
              </a:buClr>
              <a:buSzPct val="89000"/>
              <a:buFont typeface="Arial" charset="0"/>
              <a:buChar char="-"/>
              <a:defRPr lang="en-US" baseline="0" dirty="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algn="l"/>
            <a:r>
              <a:rPr lang="de-DE" sz="1047" b="1" dirty="0">
                <a:solidFill>
                  <a:schemeClr val="tx2"/>
                </a:solidFill>
                <a:latin typeface="Arial" panose="020B0604020202020204" pitchFamily="34" charset="0"/>
                <a:cs typeface="Arial" panose="020B0604020202020204" pitchFamily="34" charset="0"/>
              </a:rPr>
              <a:t>Persönlicher Hintergrund</a:t>
            </a:r>
          </a:p>
        </p:txBody>
      </p:sp>
      <p:sp>
        <p:nvSpPr>
          <p:cNvPr id="228" name="TextBox 11">
            <a:extLst>
              <a:ext uri="{FF2B5EF4-FFF2-40B4-BE49-F238E27FC236}">
                <a16:creationId xmlns:a16="http://schemas.microsoft.com/office/drawing/2014/main" id="{B6A00D0F-76E6-324F-BA23-E4F7CE29C8FC}"/>
              </a:ext>
            </a:extLst>
          </p:cNvPr>
          <p:cNvSpPr txBox="1"/>
          <p:nvPr/>
        </p:nvSpPr>
        <p:spPr>
          <a:xfrm>
            <a:off x="4758191" y="3021833"/>
            <a:ext cx="2392744" cy="161134"/>
          </a:xfrm>
          <a:prstGeom prst="rect">
            <a:avLst/>
          </a:prstGeom>
        </p:spPr>
        <p:txBody>
          <a:bodyPr vert="horz" wrap="square" lIns="0" tIns="0" rIns="0" bIns="0" rtlCol="0">
            <a:spAutoFit/>
          </a:bodyPr>
          <a:lstStyle>
            <a:lvl1pPr marL="0" lvl="0" indent="0" defTabSz="895350" eaLnBrk="1" latinLnBrk="0" hangingPunct="1">
              <a:buClr>
                <a:schemeClr val="tx2"/>
              </a:buClr>
              <a:buSzPct val="100000"/>
              <a:defRPr lang="en-US" baseline="0" dirty="0">
                <a:latin typeface="+mn-lt"/>
              </a:defRPr>
            </a:lvl1pPr>
            <a:lvl2pPr marL="194400" lvl="1" indent="-190800" defTabSz="895350" eaLnBrk="1" latinLnBrk="0" hangingPunct="1">
              <a:buClr>
                <a:schemeClr val="tx2"/>
              </a:buClr>
              <a:buSzPct val="125000"/>
              <a:buFont typeface="Arial" charset="0"/>
              <a:buChar char="▪"/>
              <a:defRPr lang="en-US" baseline="0" dirty="0">
                <a:latin typeface="+mn-lt"/>
              </a:defRPr>
            </a:lvl2pPr>
            <a:lvl3pPr marL="446400" lvl="2" indent="-248400" defTabSz="895350" eaLnBrk="1" latinLnBrk="0" hangingPunct="1">
              <a:buClr>
                <a:schemeClr val="tx2"/>
              </a:buClr>
              <a:buSzPct val="120000"/>
              <a:buFont typeface="Arial" charset="0"/>
              <a:buChar char="–"/>
              <a:defRPr lang="en-US" baseline="0" dirty="0">
                <a:latin typeface="+mn-lt"/>
              </a:defRPr>
            </a:lvl3pPr>
            <a:lvl4pPr marL="615600" lvl="3" indent="-154800" defTabSz="895350" eaLnBrk="1" latinLnBrk="0" hangingPunct="1">
              <a:buClr>
                <a:schemeClr val="tx2"/>
              </a:buClr>
              <a:buSzPct val="120000"/>
              <a:buFont typeface="Arial" charset="0"/>
              <a:buChar char="▫"/>
              <a:defRPr lang="en-US" baseline="0" dirty="0">
                <a:latin typeface="+mn-lt"/>
              </a:defRPr>
            </a:lvl4pPr>
            <a:lvl5pPr marL="748800" lvl="4" indent="-129600" defTabSz="895350" eaLnBrk="1" latinLnBrk="0" hangingPunct="1">
              <a:buClr>
                <a:schemeClr val="tx2"/>
              </a:buClr>
              <a:buSzPct val="89000"/>
              <a:buFont typeface="Arial" charset="0"/>
              <a:buChar char="-"/>
              <a:defRPr lang="en-US" baseline="0" dirty="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algn="l"/>
            <a:r>
              <a:rPr lang="de-DE" sz="1047" b="1">
                <a:solidFill>
                  <a:schemeClr val="tx2"/>
                </a:solidFill>
                <a:latin typeface="Arial" panose="020B0604020202020204" pitchFamily="34" charset="0"/>
                <a:cs typeface="Arial" panose="020B0604020202020204" pitchFamily="34" charset="0"/>
              </a:rPr>
              <a:t>Ziele</a:t>
            </a:r>
          </a:p>
        </p:txBody>
      </p:sp>
      <p:sp>
        <p:nvSpPr>
          <p:cNvPr id="229" name="TextBox 12">
            <a:extLst>
              <a:ext uri="{FF2B5EF4-FFF2-40B4-BE49-F238E27FC236}">
                <a16:creationId xmlns:a16="http://schemas.microsoft.com/office/drawing/2014/main" id="{0D37EB7F-E9BF-5E40-922D-00C53BE7EB89}"/>
              </a:ext>
            </a:extLst>
          </p:cNvPr>
          <p:cNvSpPr txBox="1"/>
          <p:nvPr/>
        </p:nvSpPr>
        <p:spPr>
          <a:xfrm>
            <a:off x="163975" y="3021833"/>
            <a:ext cx="2507684" cy="161134"/>
          </a:xfrm>
          <a:prstGeom prst="rect">
            <a:avLst/>
          </a:prstGeom>
        </p:spPr>
        <p:txBody>
          <a:bodyPr vert="horz" wrap="square" lIns="0" tIns="0" rIns="0" bIns="0" rtlCol="0">
            <a:spAutoFit/>
          </a:bodyPr>
          <a:lstStyle>
            <a:lvl1pPr marL="0" lvl="0" indent="0" defTabSz="895350" eaLnBrk="1" latinLnBrk="0" hangingPunct="1">
              <a:buClr>
                <a:schemeClr val="tx2"/>
              </a:buClr>
              <a:buSzPct val="100000"/>
              <a:defRPr lang="en-US" baseline="0" dirty="0">
                <a:latin typeface="+mn-lt"/>
              </a:defRPr>
            </a:lvl1pPr>
            <a:lvl2pPr marL="194400" lvl="1" indent="-190800" defTabSz="895350" eaLnBrk="1" latinLnBrk="0" hangingPunct="1">
              <a:buClr>
                <a:schemeClr val="tx2"/>
              </a:buClr>
              <a:buSzPct val="125000"/>
              <a:buFont typeface="Arial" charset="0"/>
              <a:buChar char="▪"/>
              <a:defRPr lang="en-US" baseline="0" dirty="0">
                <a:latin typeface="+mn-lt"/>
              </a:defRPr>
            </a:lvl2pPr>
            <a:lvl3pPr marL="446400" lvl="2" indent="-248400" defTabSz="895350" eaLnBrk="1" latinLnBrk="0" hangingPunct="1">
              <a:buClr>
                <a:schemeClr val="tx2"/>
              </a:buClr>
              <a:buSzPct val="120000"/>
              <a:buFont typeface="Arial" charset="0"/>
              <a:buChar char="–"/>
              <a:defRPr lang="en-US" baseline="0" dirty="0">
                <a:latin typeface="+mn-lt"/>
              </a:defRPr>
            </a:lvl3pPr>
            <a:lvl4pPr marL="615600" lvl="3" indent="-154800" defTabSz="895350" eaLnBrk="1" latinLnBrk="0" hangingPunct="1">
              <a:buClr>
                <a:schemeClr val="tx2"/>
              </a:buClr>
              <a:buSzPct val="120000"/>
              <a:buFont typeface="Arial" charset="0"/>
              <a:buChar char="▫"/>
              <a:defRPr lang="en-US" baseline="0" dirty="0">
                <a:latin typeface="+mn-lt"/>
              </a:defRPr>
            </a:lvl4pPr>
            <a:lvl5pPr marL="748800" lvl="4" indent="-129600" defTabSz="895350" eaLnBrk="1" latinLnBrk="0" hangingPunct="1">
              <a:buClr>
                <a:schemeClr val="tx2"/>
              </a:buClr>
              <a:buSzPct val="89000"/>
              <a:buFont typeface="Arial" charset="0"/>
              <a:buChar char="-"/>
              <a:defRPr lang="en-US" baseline="0" dirty="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algn="l"/>
            <a:r>
              <a:rPr lang="de-DE" sz="1047" b="1" dirty="0">
                <a:solidFill>
                  <a:schemeClr val="tx2"/>
                </a:solidFill>
                <a:latin typeface="Arial" panose="020B0604020202020204" pitchFamily="34" charset="0"/>
                <a:cs typeface="Arial" panose="020B0604020202020204" pitchFamily="34" charset="0"/>
              </a:rPr>
              <a:t>Weitere Informationen</a:t>
            </a:r>
          </a:p>
        </p:txBody>
      </p:sp>
      <p:sp>
        <p:nvSpPr>
          <p:cNvPr id="230" name="TextBox 16">
            <a:extLst>
              <a:ext uri="{FF2B5EF4-FFF2-40B4-BE49-F238E27FC236}">
                <a16:creationId xmlns:a16="http://schemas.microsoft.com/office/drawing/2014/main" id="{428DAB1E-E18E-DC4F-848B-80F761A046D4}"/>
              </a:ext>
            </a:extLst>
          </p:cNvPr>
          <p:cNvSpPr txBox="1"/>
          <p:nvPr/>
        </p:nvSpPr>
        <p:spPr>
          <a:xfrm>
            <a:off x="163975" y="1660264"/>
            <a:ext cx="4113370" cy="1378642"/>
          </a:xfrm>
          <a:prstGeom prst="rect">
            <a:avLst/>
          </a:prstGeom>
        </p:spPr>
        <p:txBody>
          <a:bodyPr vert="horz" wrap="square" lIns="0" tIns="0" rIns="0" bIns="0" rtlCol="0">
            <a:noAutofit/>
          </a:bodyPr>
          <a:lstStyle>
            <a:lvl1pPr marL="0" lvl="0" indent="0" defTabSz="895350" eaLnBrk="1" latinLnBrk="0" hangingPunct="1">
              <a:buClr>
                <a:schemeClr val="tx2"/>
              </a:buClr>
              <a:buSzPct val="100000"/>
              <a:defRPr lang="en-US" baseline="0" dirty="0">
                <a:latin typeface="+mn-lt"/>
              </a:defRPr>
            </a:lvl1pPr>
            <a:lvl2pPr marL="194400" lvl="1" indent="-190800" defTabSz="895350" eaLnBrk="1" latinLnBrk="0" hangingPunct="1">
              <a:buClr>
                <a:schemeClr val="tx2"/>
              </a:buClr>
              <a:buSzPct val="125000"/>
              <a:buFont typeface="Arial" charset="0"/>
              <a:buChar char="▪"/>
              <a:defRPr lang="en-US" baseline="0" dirty="0">
                <a:latin typeface="+mn-lt"/>
              </a:defRPr>
            </a:lvl2pPr>
            <a:lvl3pPr marL="446400" lvl="2" indent="-248400" defTabSz="895350" eaLnBrk="1" latinLnBrk="0" hangingPunct="1">
              <a:buClr>
                <a:schemeClr val="tx2"/>
              </a:buClr>
              <a:buSzPct val="120000"/>
              <a:buFont typeface="Arial" charset="0"/>
              <a:buChar char="–"/>
              <a:defRPr lang="en-US" baseline="0" dirty="0">
                <a:latin typeface="+mn-lt"/>
              </a:defRPr>
            </a:lvl3pPr>
            <a:lvl4pPr marL="615600" lvl="3" indent="-154800" defTabSz="895350" eaLnBrk="1" latinLnBrk="0" hangingPunct="1">
              <a:buClr>
                <a:schemeClr val="tx2"/>
              </a:buClr>
              <a:buSzPct val="120000"/>
              <a:buFont typeface="Arial" charset="0"/>
              <a:buChar char="▫"/>
              <a:defRPr lang="en-US" baseline="0" dirty="0">
                <a:latin typeface="+mn-lt"/>
              </a:defRPr>
            </a:lvl4pPr>
            <a:lvl5pPr marL="748800" lvl="4" indent="-129600" defTabSz="895350" eaLnBrk="1" latinLnBrk="0" hangingPunct="1">
              <a:buClr>
                <a:schemeClr val="tx2"/>
              </a:buClr>
              <a:buSzPct val="89000"/>
              <a:buFont typeface="Arial" charset="0"/>
              <a:buChar char="-"/>
              <a:defRPr lang="en-US" baseline="0" dirty="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algn="l"/>
            <a:r>
              <a:rPr lang="de-DE" sz="1069" dirty="0">
                <a:solidFill>
                  <a:schemeClr val="bg1">
                    <a:lumMod val="50000"/>
                  </a:schemeClr>
                </a:solidFill>
                <a:latin typeface="Arial" panose="020B0604020202020204" pitchFamily="34" charset="0"/>
                <a:cs typeface="Arial" panose="020B0604020202020204" pitchFamily="34" charset="0"/>
              </a:rPr>
              <a:t>Ich war arbeitssuchend und bin durch einen Unfall erwerbsunfähig geworden. Zunächst sagte der medizinische Dienst des Rententrägers mir, ich könne nach 6 Monaten wieder arbeiten. Jetzt steht aber fest, dass ich das komplette Jahr ausfalle. Nun hat mir das Jobcenter mitgeteilt, dass ich dort bald keine Leistung mehr beziehen kann und zum Sozialamt gehen soll.</a:t>
            </a:r>
          </a:p>
        </p:txBody>
      </p:sp>
      <p:sp>
        <p:nvSpPr>
          <p:cNvPr id="231" name="TextBox 58">
            <a:extLst>
              <a:ext uri="{FF2B5EF4-FFF2-40B4-BE49-F238E27FC236}">
                <a16:creationId xmlns:a16="http://schemas.microsoft.com/office/drawing/2014/main" id="{5F00F64C-61D1-1F44-9EF1-06BE74E68955}"/>
              </a:ext>
            </a:extLst>
          </p:cNvPr>
          <p:cNvSpPr txBox="1"/>
          <p:nvPr/>
        </p:nvSpPr>
        <p:spPr>
          <a:xfrm>
            <a:off x="4758191" y="1422283"/>
            <a:ext cx="2496585" cy="161134"/>
          </a:xfrm>
          <a:prstGeom prst="rect">
            <a:avLst/>
          </a:prstGeom>
        </p:spPr>
        <p:txBody>
          <a:bodyPr vert="horz" wrap="square" lIns="0" tIns="0" rIns="0" bIns="0" rtlCol="0">
            <a:spAutoFit/>
          </a:bodyPr>
          <a:lstStyle>
            <a:lvl1pPr marL="0" lvl="0" indent="0" defTabSz="895350" eaLnBrk="1" latinLnBrk="0" hangingPunct="1">
              <a:buClr>
                <a:schemeClr val="tx2"/>
              </a:buClr>
              <a:buSzPct val="100000"/>
              <a:defRPr lang="en-US" baseline="0" dirty="0">
                <a:latin typeface="+mn-lt"/>
              </a:defRPr>
            </a:lvl1pPr>
            <a:lvl2pPr marL="194400" lvl="1" indent="-190800" defTabSz="895350" eaLnBrk="1" latinLnBrk="0" hangingPunct="1">
              <a:buClr>
                <a:schemeClr val="tx2"/>
              </a:buClr>
              <a:buSzPct val="125000"/>
              <a:buFont typeface="Arial" charset="0"/>
              <a:buChar char="▪"/>
              <a:defRPr lang="en-US" baseline="0" dirty="0">
                <a:latin typeface="+mn-lt"/>
              </a:defRPr>
            </a:lvl2pPr>
            <a:lvl3pPr marL="446400" lvl="2" indent="-248400" defTabSz="895350" eaLnBrk="1" latinLnBrk="0" hangingPunct="1">
              <a:buClr>
                <a:schemeClr val="tx2"/>
              </a:buClr>
              <a:buSzPct val="120000"/>
              <a:buFont typeface="Arial" charset="0"/>
              <a:buChar char="–"/>
              <a:defRPr lang="en-US" baseline="0" dirty="0">
                <a:latin typeface="+mn-lt"/>
              </a:defRPr>
            </a:lvl3pPr>
            <a:lvl4pPr marL="615600" lvl="3" indent="-154800" defTabSz="895350" eaLnBrk="1" latinLnBrk="0" hangingPunct="1">
              <a:buClr>
                <a:schemeClr val="tx2"/>
              </a:buClr>
              <a:buSzPct val="120000"/>
              <a:buFont typeface="Arial" charset="0"/>
              <a:buChar char="▫"/>
              <a:defRPr lang="en-US" baseline="0" dirty="0">
                <a:latin typeface="+mn-lt"/>
              </a:defRPr>
            </a:lvl4pPr>
            <a:lvl5pPr marL="748800" lvl="4" indent="-129600" defTabSz="895350" eaLnBrk="1" latinLnBrk="0" hangingPunct="1">
              <a:buClr>
                <a:schemeClr val="tx2"/>
              </a:buClr>
              <a:buSzPct val="89000"/>
              <a:buFont typeface="Arial" charset="0"/>
              <a:buChar char="-"/>
              <a:defRPr lang="en-US" baseline="0" dirty="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algn="l"/>
            <a:r>
              <a:rPr lang="de-DE" sz="1047" b="1" dirty="0">
                <a:solidFill>
                  <a:schemeClr val="tx2"/>
                </a:solidFill>
                <a:latin typeface="Arial" panose="020B0604020202020204" pitchFamily="34" charset="0"/>
                <a:cs typeface="Arial" panose="020B0604020202020204" pitchFamily="34" charset="0"/>
              </a:rPr>
              <a:t>Schmerzpunkte/Frustration</a:t>
            </a:r>
          </a:p>
        </p:txBody>
      </p:sp>
      <p:sp>
        <p:nvSpPr>
          <p:cNvPr id="232" name="TextBox 59">
            <a:extLst>
              <a:ext uri="{FF2B5EF4-FFF2-40B4-BE49-F238E27FC236}">
                <a16:creationId xmlns:a16="http://schemas.microsoft.com/office/drawing/2014/main" id="{79F30A8C-E9FC-3A43-8AE7-81C12D4DDC01}"/>
              </a:ext>
            </a:extLst>
          </p:cNvPr>
          <p:cNvSpPr txBox="1"/>
          <p:nvPr/>
        </p:nvSpPr>
        <p:spPr>
          <a:xfrm>
            <a:off x="4802233" y="3261316"/>
            <a:ext cx="4113370" cy="1378642"/>
          </a:xfrm>
          <a:prstGeom prst="rect">
            <a:avLst/>
          </a:prstGeom>
        </p:spPr>
        <p:txBody>
          <a:bodyPr vert="horz" wrap="square" lIns="0" tIns="0" rIns="0" bIns="0" rtlCol="0">
            <a:noAutofit/>
          </a:bodyPr>
          <a:lstStyle>
            <a:lvl1pPr marL="0" lvl="0" indent="0" defTabSz="895350" eaLnBrk="1" latinLnBrk="0" hangingPunct="1">
              <a:buClr>
                <a:schemeClr val="tx2"/>
              </a:buClr>
              <a:buSzPct val="100000"/>
              <a:defRPr lang="en-US" baseline="0" dirty="0">
                <a:latin typeface="+mn-lt"/>
              </a:defRPr>
            </a:lvl1pPr>
            <a:lvl2pPr marL="194400" lvl="1" indent="-190800" defTabSz="895350" eaLnBrk="1" latinLnBrk="0" hangingPunct="1">
              <a:buClr>
                <a:schemeClr val="tx2"/>
              </a:buClr>
              <a:buSzPct val="125000"/>
              <a:buFont typeface="Arial" charset="0"/>
              <a:buChar char="▪"/>
              <a:defRPr lang="en-US" baseline="0" dirty="0">
                <a:latin typeface="+mn-lt"/>
              </a:defRPr>
            </a:lvl2pPr>
            <a:lvl3pPr marL="446400" lvl="2" indent="-248400" defTabSz="895350" eaLnBrk="1" latinLnBrk="0" hangingPunct="1">
              <a:buClr>
                <a:schemeClr val="tx2"/>
              </a:buClr>
              <a:buSzPct val="120000"/>
              <a:buFont typeface="Arial" charset="0"/>
              <a:buChar char="–"/>
              <a:defRPr lang="en-US" baseline="0" dirty="0">
                <a:latin typeface="+mn-lt"/>
              </a:defRPr>
            </a:lvl3pPr>
            <a:lvl4pPr marL="615600" lvl="3" indent="-154800" defTabSz="895350" eaLnBrk="1" latinLnBrk="0" hangingPunct="1">
              <a:buClr>
                <a:schemeClr val="tx2"/>
              </a:buClr>
              <a:buSzPct val="120000"/>
              <a:buFont typeface="Arial" charset="0"/>
              <a:buChar char="▫"/>
              <a:defRPr lang="en-US" baseline="0" dirty="0">
                <a:latin typeface="+mn-lt"/>
              </a:defRPr>
            </a:lvl4pPr>
            <a:lvl5pPr marL="748800" lvl="4" indent="-129600" defTabSz="895350" eaLnBrk="1" latinLnBrk="0" hangingPunct="1">
              <a:buClr>
                <a:schemeClr val="tx2"/>
              </a:buClr>
              <a:buSzPct val="89000"/>
              <a:buFont typeface="Arial" charset="0"/>
              <a:buChar char="-"/>
              <a:defRPr lang="en-US" baseline="0" dirty="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lvl="1"/>
            <a:r>
              <a:rPr lang="de-DE" sz="1069" dirty="0">
                <a:solidFill>
                  <a:schemeClr val="bg1">
                    <a:lumMod val="50000"/>
                  </a:schemeClr>
                </a:solidFill>
                <a:latin typeface="Arial" panose="020B0604020202020204" pitchFamily="34" charset="0"/>
                <a:cs typeface="Arial" panose="020B0604020202020204" pitchFamily="34" charset="0"/>
              </a:rPr>
              <a:t>Ich möchte wieder gesund werden und arbeiten. Ohne Arbeit fühle ich mich überflüssig und das Rumsitzen belastet mich sehr.</a:t>
            </a:r>
          </a:p>
          <a:p>
            <a:pPr lvl="1"/>
            <a:r>
              <a:rPr lang="de-DE" sz="1069" dirty="0">
                <a:solidFill>
                  <a:schemeClr val="bg1">
                    <a:lumMod val="50000"/>
                  </a:schemeClr>
                </a:solidFill>
                <a:latin typeface="Arial" panose="020B0604020202020204" pitchFamily="34" charset="0"/>
                <a:cs typeface="Arial" panose="020B0604020202020204" pitchFamily="34" charset="0"/>
              </a:rPr>
              <a:t>Ich muss irgendwie an Geld kommen – und zwar schnell. Ich habe keine Ersparnisse und weiß nicht, wie ich sonst die Miete zahlen soll.</a:t>
            </a:r>
          </a:p>
          <a:p>
            <a:pPr lvl="1"/>
            <a:r>
              <a:rPr lang="de-DE" sz="1069" dirty="0">
                <a:solidFill>
                  <a:schemeClr val="bg1">
                    <a:lumMod val="50000"/>
                  </a:schemeClr>
                </a:solidFill>
                <a:latin typeface="Arial" panose="020B0604020202020204" pitchFamily="34" charset="0"/>
                <a:cs typeface="Arial" panose="020B0604020202020204" pitchFamily="34" charset="0"/>
              </a:rPr>
              <a:t>Ich will mir wieder einen minimalen Lebensstandard ermöglichen können. Die Erwerbsminderungsrente reicht hinten und vorne nicht.</a:t>
            </a:r>
          </a:p>
          <a:p>
            <a:pPr lvl="1" algn="l"/>
            <a:endParaRPr lang="de-DE" sz="1069" dirty="0">
              <a:solidFill>
                <a:schemeClr val="bg1">
                  <a:lumMod val="50000"/>
                </a:schemeClr>
              </a:solidFill>
            </a:endParaRPr>
          </a:p>
        </p:txBody>
      </p:sp>
      <p:sp>
        <p:nvSpPr>
          <p:cNvPr id="233" name="TextBox 61">
            <a:extLst>
              <a:ext uri="{FF2B5EF4-FFF2-40B4-BE49-F238E27FC236}">
                <a16:creationId xmlns:a16="http://schemas.microsoft.com/office/drawing/2014/main" id="{53379C56-1258-5344-BF00-4A8FA6EEB215}"/>
              </a:ext>
            </a:extLst>
          </p:cNvPr>
          <p:cNvSpPr txBox="1"/>
          <p:nvPr/>
        </p:nvSpPr>
        <p:spPr>
          <a:xfrm>
            <a:off x="163975" y="3269511"/>
            <a:ext cx="3907701" cy="375993"/>
          </a:xfrm>
          <a:prstGeom prst="rect">
            <a:avLst/>
          </a:prstGeom>
        </p:spPr>
        <p:txBody>
          <a:bodyPr vert="horz" wrap="square" lIns="0" tIns="0" rIns="0" bIns="0" rtlCol="0">
            <a:noAutofit/>
          </a:bodyPr>
          <a:lstStyle>
            <a:lvl1pPr marL="0" lvl="0" indent="0" defTabSz="895350" eaLnBrk="1" latinLnBrk="0" hangingPunct="1">
              <a:buClr>
                <a:schemeClr val="tx2"/>
              </a:buClr>
              <a:buSzPct val="100000"/>
              <a:defRPr lang="en-US" baseline="0" dirty="0">
                <a:latin typeface="+mn-lt"/>
              </a:defRPr>
            </a:lvl1pPr>
            <a:lvl2pPr marL="194400" lvl="1" indent="-190800" defTabSz="895350" eaLnBrk="1" latinLnBrk="0" hangingPunct="1">
              <a:buClr>
                <a:schemeClr val="tx2"/>
              </a:buClr>
              <a:buSzPct val="125000"/>
              <a:buFont typeface="Arial" charset="0"/>
              <a:buChar char="▪"/>
              <a:defRPr lang="en-US" baseline="0" dirty="0">
                <a:latin typeface="+mn-lt"/>
              </a:defRPr>
            </a:lvl2pPr>
            <a:lvl3pPr marL="446400" lvl="2" indent="-248400" defTabSz="895350" eaLnBrk="1" latinLnBrk="0" hangingPunct="1">
              <a:buClr>
                <a:schemeClr val="tx2"/>
              </a:buClr>
              <a:buSzPct val="120000"/>
              <a:buFont typeface="Arial" charset="0"/>
              <a:buChar char="–"/>
              <a:defRPr lang="en-US" baseline="0" dirty="0">
                <a:latin typeface="+mn-lt"/>
              </a:defRPr>
            </a:lvl3pPr>
            <a:lvl4pPr marL="615600" lvl="3" indent="-154800" defTabSz="895350" eaLnBrk="1" latinLnBrk="0" hangingPunct="1">
              <a:buClr>
                <a:schemeClr val="tx2"/>
              </a:buClr>
              <a:buSzPct val="120000"/>
              <a:buFont typeface="Arial" charset="0"/>
              <a:buChar char="▫"/>
              <a:defRPr lang="en-US" baseline="0" dirty="0">
                <a:latin typeface="+mn-lt"/>
              </a:defRPr>
            </a:lvl4pPr>
            <a:lvl5pPr marL="748800" lvl="4" indent="-129600" defTabSz="895350" eaLnBrk="1" latinLnBrk="0" hangingPunct="1">
              <a:buClr>
                <a:schemeClr val="tx2"/>
              </a:buClr>
              <a:buSzPct val="89000"/>
              <a:buFont typeface="Arial" charset="0"/>
              <a:buChar char="-"/>
              <a:defRPr lang="en-US" baseline="0" dirty="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lvl="1" algn="l"/>
            <a:r>
              <a:rPr lang="de-DE" sz="1069" dirty="0">
                <a:solidFill>
                  <a:schemeClr val="bg1">
                    <a:lumMod val="50000"/>
                  </a:schemeClr>
                </a:solidFill>
                <a:latin typeface="Arial" panose="020B0604020202020204" pitchFamily="34" charset="0"/>
                <a:cs typeface="Arial" panose="020B0604020202020204" pitchFamily="34" charset="0"/>
              </a:rPr>
              <a:t>Größe der Bedarfsgemeinschaft: 1 Person </a:t>
            </a:r>
          </a:p>
          <a:p>
            <a:pPr lvl="1" algn="l"/>
            <a:r>
              <a:rPr lang="de-DE" sz="1069" dirty="0">
                <a:solidFill>
                  <a:schemeClr val="bg1">
                    <a:lumMod val="50000"/>
                  </a:schemeClr>
                </a:solidFill>
                <a:latin typeface="Arial" panose="020B0604020202020204" pitchFamily="34" charset="0"/>
                <a:cs typeface="Arial" panose="020B0604020202020204" pitchFamily="34" charset="0"/>
              </a:rPr>
              <a:t>Beruflicher Kontext (Erwerbsposition): erwerbsunfähig seit</a:t>
            </a:r>
            <a:br>
              <a:rPr lang="de-DE" sz="1069" dirty="0">
                <a:solidFill>
                  <a:schemeClr val="bg1">
                    <a:lumMod val="50000"/>
                  </a:schemeClr>
                </a:solidFill>
                <a:latin typeface="Arial" panose="020B0604020202020204" pitchFamily="34" charset="0"/>
                <a:cs typeface="Arial" panose="020B0604020202020204" pitchFamily="34" charset="0"/>
              </a:rPr>
            </a:br>
            <a:r>
              <a:rPr lang="de-DE" sz="1069" dirty="0">
                <a:solidFill>
                  <a:schemeClr val="bg1">
                    <a:lumMod val="50000"/>
                  </a:schemeClr>
                </a:solidFill>
                <a:latin typeface="Arial" panose="020B0604020202020204" pitchFamily="34" charset="0"/>
                <a:cs typeface="Arial" panose="020B0604020202020204" pitchFamily="34" charset="0"/>
              </a:rPr>
              <a:t>10 Monaten</a:t>
            </a:r>
          </a:p>
          <a:p>
            <a:pPr lvl="1" algn="l"/>
            <a:r>
              <a:rPr lang="de-DE" sz="1069" dirty="0">
                <a:solidFill>
                  <a:schemeClr val="bg1">
                    <a:lumMod val="50000"/>
                  </a:schemeClr>
                </a:solidFill>
                <a:latin typeface="Arial" panose="020B0604020202020204" pitchFamily="34" charset="0"/>
                <a:cs typeface="Arial" panose="020B0604020202020204" pitchFamily="34" charset="0"/>
              </a:rPr>
              <a:t>Verheiratet, 2 Kinder</a:t>
            </a:r>
          </a:p>
        </p:txBody>
      </p:sp>
      <p:sp>
        <p:nvSpPr>
          <p:cNvPr id="234" name="TextBox 62">
            <a:extLst>
              <a:ext uri="{FF2B5EF4-FFF2-40B4-BE49-F238E27FC236}">
                <a16:creationId xmlns:a16="http://schemas.microsoft.com/office/drawing/2014/main" id="{9FC3F66F-EB31-4344-B715-27F0674F1C7D}"/>
              </a:ext>
            </a:extLst>
          </p:cNvPr>
          <p:cNvSpPr txBox="1"/>
          <p:nvPr/>
        </p:nvSpPr>
        <p:spPr>
          <a:xfrm>
            <a:off x="4758191" y="1660713"/>
            <a:ext cx="4113370" cy="751986"/>
          </a:xfrm>
          <a:prstGeom prst="rect">
            <a:avLst/>
          </a:prstGeom>
        </p:spPr>
        <p:txBody>
          <a:bodyPr vert="horz" wrap="square" lIns="0" tIns="0" rIns="0" bIns="0" rtlCol="0">
            <a:noAutofit/>
          </a:bodyPr>
          <a:lstStyle>
            <a:lvl1pPr marL="0" lvl="0" indent="0" defTabSz="895350" eaLnBrk="1" latinLnBrk="0" hangingPunct="1">
              <a:buClr>
                <a:schemeClr val="tx2"/>
              </a:buClr>
              <a:buSzPct val="100000"/>
              <a:defRPr lang="en-US" baseline="0" dirty="0">
                <a:latin typeface="+mn-lt"/>
              </a:defRPr>
            </a:lvl1pPr>
            <a:lvl2pPr marL="194400" lvl="1" indent="-190800" defTabSz="895350" eaLnBrk="1" latinLnBrk="0" hangingPunct="1">
              <a:buClr>
                <a:schemeClr val="tx2"/>
              </a:buClr>
              <a:buSzPct val="125000"/>
              <a:buFont typeface="Arial" charset="0"/>
              <a:buChar char="▪"/>
              <a:defRPr lang="en-US" baseline="0" dirty="0">
                <a:latin typeface="+mn-lt"/>
              </a:defRPr>
            </a:lvl2pPr>
            <a:lvl3pPr marL="446400" lvl="2" indent="-248400" defTabSz="895350" eaLnBrk="1" latinLnBrk="0" hangingPunct="1">
              <a:buClr>
                <a:schemeClr val="tx2"/>
              </a:buClr>
              <a:buSzPct val="120000"/>
              <a:buFont typeface="Arial" charset="0"/>
              <a:buChar char="–"/>
              <a:defRPr lang="en-US" baseline="0" dirty="0">
                <a:latin typeface="+mn-lt"/>
              </a:defRPr>
            </a:lvl3pPr>
            <a:lvl4pPr marL="615600" lvl="3" indent="-154800" defTabSz="895350" eaLnBrk="1" latinLnBrk="0" hangingPunct="1">
              <a:buClr>
                <a:schemeClr val="tx2"/>
              </a:buClr>
              <a:buSzPct val="120000"/>
              <a:buFont typeface="Arial" charset="0"/>
              <a:buChar char="▫"/>
              <a:defRPr lang="en-US" baseline="0" dirty="0">
                <a:latin typeface="+mn-lt"/>
              </a:defRPr>
            </a:lvl4pPr>
            <a:lvl5pPr marL="748800" lvl="4" indent="-129600" defTabSz="895350" eaLnBrk="1" latinLnBrk="0" hangingPunct="1">
              <a:buClr>
                <a:schemeClr val="tx2"/>
              </a:buClr>
              <a:buSzPct val="89000"/>
              <a:buFont typeface="Arial" charset="0"/>
              <a:buChar char="-"/>
              <a:defRPr lang="en-US" baseline="0" dirty="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lvl="1" algn="l"/>
            <a:r>
              <a:rPr lang="de-DE" sz="1069" dirty="0">
                <a:solidFill>
                  <a:schemeClr val="bg1">
                    <a:lumMod val="50000"/>
                  </a:schemeClr>
                </a:solidFill>
                <a:latin typeface="Arial" panose="020B0604020202020204" pitchFamily="34" charset="0"/>
                <a:cs typeface="Arial" panose="020B0604020202020204" pitchFamily="34" charset="0"/>
              </a:rPr>
              <a:t>Das Sozialamt hat mir gesagt, welche Nachweise sie von mir benötigen. Ich habe keine Ahnung, wo ich die Nachweise bekomme.</a:t>
            </a:r>
          </a:p>
          <a:p>
            <a:pPr lvl="1" algn="l"/>
            <a:r>
              <a:rPr lang="de-DE" sz="1069" dirty="0">
                <a:solidFill>
                  <a:schemeClr val="bg1">
                    <a:lumMod val="50000"/>
                  </a:schemeClr>
                </a:solidFill>
                <a:latin typeface="Arial" panose="020B0604020202020204" pitchFamily="34" charset="0"/>
                <a:cs typeface="Arial" panose="020B0604020202020204" pitchFamily="34" charset="0"/>
              </a:rPr>
              <a:t>Ich verstehe nicht, was die Behörden von mir wollen, weil die Behördensprache so kompliziert ist.</a:t>
            </a:r>
          </a:p>
          <a:p>
            <a:pPr lvl="1" algn="l"/>
            <a:r>
              <a:rPr lang="de-DE" sz="1069" dirty="0">
                <a:solidFill>
                  <a:schemeClr val="bg1">
                    <a:lumMod val="50000"/>
                  </a:schemeClr>
                </a:solidFill>
                <a:latin typeface="Arial" panose="020B0604020202020204" pitchFamily="34" charset="0"/>
                <a:cs typeface="Arial" panose="020B0604020202020204" pitchFamily="34" charset="0"/>
              </a:rPr>
              <a:t>Ich kann nicht selbst zum Amt gehen, daher brauche ich meinen Betreuer, der das für mich erledigt.</a:t>
            </a:r>
          </a:p>
        </p:txBody>
      </p:sp>
      <p:sp>
        <p:nvSpPr>
          <p:cNvPr id="235" name="Title 1">
            <a:extLst>
              <a:ext uri="{FF2B5EF4-FFF2-40B4-BE49-F238E27FC236}">
                <a16:creationId xmlns:a16="http://schemas.microsoft.com/office/drawing/2014/main" id="{2B6730D2-0504-3948-B6BF-5581ACB5066A}"/>
              </a:ext>
            </a:extLst>
          </p:cNvPr>
          <p:cNvSpPr txBox="1">
            <a:spLocks/>
          </p:cNvSpPr>
          <p:nvPr/>
        </p:nvSpPr>
        <p:spPr bwMode="gray">
          <a:xfrm>
            <a:off x="163975" y="51310"/>
            <a:ext cx="3763217" cy="1077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1193860" rtl="0" eaLnBrk="1" fontAlgn="base" hangingPunct="1">
              <a:spcBef>
                <a:spcPct val="0"/>
              </a:spcBef>
              <a:spcAft>
                <a:spcPct val="0"/>
              </a:spcAft>
              <a:tabLst>
                <a:tab pos="359851" algn="l"/>
              </a:tabLst>
              <a:defRPr sz="2000" b="0" baseline="0">
                <a:solidFill>
                  <a:schemeClr val="tx2"/>
                </a:solidFill>
                <a:latin typeface="+mj-lt"/>
                <a:ea typeface="+mj-ea"/>
                <a:cs typeface="+mj-cs"/>
              </a:defRPr>
            </a:lvl1pPr>
            <a:lvl2pPr algn="l" defTabSz="1193860" rtl="0" eaLnBrk="1" fontAlgn="base" hangingPunct="1">
              <a:spcBef>
                <a:spcPct val="0"/>
              </a:spcBef>
              <a:spcAft>
                <a:spcPct val="0"/>
              </a:spcAft>
              <a:defRPr sz="2533" b="1">
                <a:solidFill>
                  <a:schemeClr val="tx2"/>
                </a:solidFill>
                <a:latin typeface="Arial" charset="0"/>
              </a:defRPr>
            </a:lvl2pPr>
            <a:lvl3pPr algn="l" defTabSz="1193860" rtl="0" eaLnBrk="1" fontAlgn="base" hangingPunct="1">
              <a:spcBef>
                <a:spcPct val="0"/>
              </a:spcBef>
              <a:spcAft>
                <a:spcPct val="0"/>
              </a:spcAft>
              <a:defRPr sz="2533" b="1">
                <a:solidFill>
                  <a:schemeClr val="tx2"/>
                </a:solidFill>
                <a:latin typeface="Arial" charset="0"/>
              </a:defRPr>
            </a:lvl3pPr>
            <a:lvl4pPr algn="l" defTabSz="1193860" rtl="0" eaLnBrk="1" fontAlgn="base" hangingPunct="1">
              <a:spcBef>
                <a:spcPct val="0"/>
              </a:spcBef>
              <a:spcAft>
                <a:spcPct val="0"/>
              </a:spcAft>
              <a:defRPr sz="2533" b="1">
                <a:solidFill>
                  <a:schemeClr val="tx2"/>
                </a:solidFill>
                <a:latin typeface="Arial" charset="0"/>
              </a:defRPr>
            </a:lvl4pPr>
            <a:lvl5pPr algn="l" defTabSz="1193860" rtl="0" eaLnBrk="1" fontAlgn="base" hangingPunct="1">
              <a:spcBef>
                <a:spcPct val="0"/>
              </a:spcBef>
              <a:spcAft>
                <a:spcPct val="0"/>
              </a:spcAft>
              <a:defRPr sz="2533" b="1">
                <a:solidFill>
                  <a:schemeClr val="tx2"/>
                </a:solidFill>
                <a:latin typeface="Arial" charset="0"/>
              </a:defRPr>
            </a:lvl5pPr>
            <a:lvl6pPr marL="609630" algn="l" defTabSz="1193860" rtl="0" eaLnBrk="1" fontAlgn="base" hangingPunct="1">
              <a:spcBef>
                <a:spcPct val="0"/>
              </a:spcBef>
              <a:spcAft>
                <a:spcPct val="0"/>
              </a:spcAft>
              <a:defRPr sz="2533" b="1">
                <a:solidFill>
                  <a:schemeClr val="tx2"/>
                </a:solidFill>
                <a:latin typeface="Arial" charset="0"/>
              </a:defRPr>
            </a:lvl6pPr>
            <a:lvl7pPr marL="1219261" algn="l" defTabSz="1193860" rtl="0" eaLnBrk="1" fontAlgn="base" hangingPunct="1">
              <a:spcBef>
                <a:spcPct val="0"/>
              </a:spcBef>
              <a:spcAft>
                <a:spcPct val="0"/>
              </a:spcAft>
              <a:defRPr sz="2533" b="1">
                <a:solidFill>
                  <a:schemeClr val="tx2"/>
                </a:solidFill>
                <a:latin typeface="Arial" charset="0"/>
              </a:defRPr>
            </a:lvl7pPr>
            <a:lvl8pPr marL="1828891" algn="l" defTabSz="1193860" rtl="0" eaLnBrk="1" fontAlgn="base" hangingPunct="1">
              <a:spcBef>
                <a:spcPct val="0"/>
              </a:spcBef>
              <a:spcAft>
                <a:spcPct val="0"/>
              </a:spcAft>
              <a:defRPr sz="2533" b="1">
                <a:solidFill>
                  <a:schemeClr val="tx2"/>
                </a:solidFill>
                <a:latin typeface="Arial" charset="0"/>
              </a:defRPr>
            </a:lvl8pPr>
            <a:lvl9pPr marL="2438522" algn="l" defTabSz="1193860" rtl="0" eaLnBrk="1" fontAlgn="base" hangingPunct="1">
              <a:spcBef>
                <a:spcPct val="0"/>
              </a:spcBef>
              <a:spcAft>
                <a:spcPct val="0"/>
              </a:spcAft>
              <a:defRPr sz="2533" b="1">
                <a:solidFill>
                  <a:schemeClr val="tx2"/>
                </a:solidFill>
                <a:latin typeface="Arial" charset="0"/>
              </a:defRPr>
            </a:lvl9pPr>
          </a:lstStyle>
          <a:p>
            <a:r>
              <a:rPr lang="de-DE" sz="700" kern="0" dirty="0">
                <a:solidFill>
                  <a:schemeClr val="bg1">
                    <a:lumMod val="65000"/>
                  </a:schemeClr>
                </a:solidFill>
                <a:latin typeface="Arial" panose="020B0604020202020204" pitchFamily="34" charset="0"/>
                <a:cs typeface="Arial" panose="020B0604020202020204" pitchFamily="34" charset="0"/>
              </a:rPr>
              <a:t>Beispiel aus dem Themenfeld Arbeit &amp; Ruhestand</a:t>
            </a:r>
          </a:p>
        </p:txBody>
      </p:sp>
    </p:spTree>
    <p:extLst>
      <p:ext uri="{BB962C8B-B14F-4D97-AF65-F5344CB8AC3E}">
        <p14:creationId xmlns:p14="http://schemas.microsoft.com/office/powerpoint/2010/main" val="2874742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4E919D9B-F049-48C1-B08A-081571DAAE01}"/>
              </a:ext>
            </a:extLst>
          </p:cNvPr>
          <p:cNvGraphicFramePr>
            <a:graphicFrameLocks noChangeAspect="1"/>
          </p:cNvGraphicFramePr>
          <p:nvPr>
            <p:custDataLst>
              <p:tags r:id="rId2"/>
            </p:custDataLst>
            <p:extLst>
              <p:ext uri="{D42A27DB-BD31-4B8C-83A1-F6EECF244321}">
                <p14:modId xmlns:p14="http://schemas.microsoft.com/office/powerpoint/2010/main" val="3395994820"/>
              </p:ext>
            </p:extLst>
          </p:nvPr>
        </p:nvGraphicFramePr>
        <p:xfrm>
          <a:off x="1656" y="1627"/>
          <a:ext cx="1587" cy="1587"/>
        </p:xfrm>
        <a:graphic>
          <a:graphicData uri="http://schemas.openxmlformats.org/presentationml/2006/ole">
            <mc:AlternateContent xmlns:mc="http://schemas.openxmlformats.org/markup-compatibility/2006">
              <mc:Choice xmlns:v="urn:schemas-microsoft-com:vml" Requires="v">
                <p:oleObj name="think-cell Slide" r:id="rId5" imgW="524" imgH="526" progId="TCLayout.ActiveDocument.1">
                  <p:embed/>
                </p:oleObj>
              </mc:Choice>
              <mc:Fallback>
                <p:oleObj name="think-cell Slide" r:id="rId5" imgW="524" imgH="526" progId="TCLayout.ActiveDocument.1">
                  <p:embed/>
                  <p:pic>
                    <p:nvPicPr>
                      <p:cNvPr id="5" name="Object 4" hidden="1">
                        <a:extLst>
                          <a:ext uri="{FF2B5EF4-FFF2-40B4-BE49-F238E27FC236}">
                            <a16:creationId xmlns:a16="http://schemas.microsoft.com/office/drawing/2014/main" id="{4E919D9B-F049-48C1-B08A-081571DAAE01}"/>
                          </a:ext>
                        </a:extLst>
                      </p:cNvPr>
                      <p:cNvPicPr/>
                      <p:nvPr/>
                    </p:nvPicPr>
                    <p:blipFill>
                      <a:blip r:embed="rId6"/>
                      <a:stretch>
                        <a:fillRect/>
                      </a:stretch>
                    </p:blipFill>
                    <p:spPr>
                      <a:xfrm>
                        <a:off x="1656" y="1627"/>
                        <a:ext cx="1587" cy="1587"/>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E5DC38FD-E0EB-41E6-BCB7-0991BA1261DA}"/>
              </a:ext>
            </a:extLst>
          </p:cNvPr>
          <p:cNvSpPr/>
          <p:nvPr>
            <p:custDataLst>
              <p:tags r:id="rId3"/>
            </p:custDataLst>
          </p:nvPr>
        </p:nvSpPr>
        <p:spPr bwMode="auto">
          <a:xfrm>
            <a:off x="68" y="38"/>
            <a:ext cx="158748" cy="158748"/>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de-DE" sz="2400" dirty="0" err="1">
              <a:solidFill>
                <a:schemeClr val="tx1"/>
              </a:solidFill>
              <a:latin typeface="Arial" panose="020B0604020202020204" pitchFamily="34" charset="0"/>
              <a:ea typeface="ＭＳ Ｐゴシック" panose="020B0600070205080204" pitchFamily="34" charset="-128"/>
              <a:cs typeface="Arial" panose="020B0604020202020204" pitchFamily="34" charset="0"/>
              <a:sym typeface="Arial" panose="020B0604020202020204" pitchFamily="34" charset="0"/>
            </a:endParaRPr>
          </a:p>
        </p:txBody>
      </p:sp>
      <p:grpSp>
        <p:nvGrpSpPr>
          <p:cNvPr id="7" name="Group 6"/>
          <p:cNvGrpSpPr/>
          <p:nvPr/>
        </p:nvGrpSpPr>
        <p:grpSpPr>
          <a:xfrm>
            <a:off x="69" y="112868"/>
            <a:ext cx="9143865" cy="5030594"/>
            <a:chOff x="1" y="112833"/>
            <a:chExt cx="9144000" cy="5030668"/>
          </a:xfrm>
        </p:grpSpPr>
        <p:pic>
          <p:nvPicPr>
            <p:cNvPr id="6" name="Picture 5">
              <a:extLst>
                <a:ext uri="{FF2B5EF4-FFF2-40B4-BE49-F238E27FC236}">
                  <a16:creationId xmlns:a16="http://schemas.microsoft.com/office/drawing/2014/main" id="{1DA21D6B-24FD-4FE9-8909-7ED1D96E09C1}"/>
                </a:ext>
              </a:extLst>
            </p:cNvPr>
            <p:cNvPicPr>
              <a:picLocks/>
            </p:cNvPicPr>
            <p:nvPr/>
          </p:nvPicPr>
          <p:blipFill rotWithShape="1">
            <a:blip r:embed="rId7" cstate="print">
              <a:extLst>
                <a:ext uri="{28A0092B-C50C-407E-A947-70E740481C1C}">
                  <a14:useLocalDpi xmlns:a14="http://schemas.microsoft.com/office/drawing/2010/main"/>
                </a:ext>
              </a:extLst>
            </a:blip>
            <a:srcRect t="8802" b="8802"/>
            <a:stretch/>
          </p:blipFill>
          <p:spPr bwMode="gray">
            <a:xfrm flipH="1">
              <a:off x="1" y="112833"/>
              <a:ext cx="9144000" cy="5030668"/>
            </a:xfrm>
            <a:prstGeom prst="rect">
              <a:avLst/>
            </a:prstGeom>
          </p:spPr>
        </p:pic>
        <p:sp>
          <p:nvSpPr>
            <p:cNvPr id="12" name="Rectangle 11"/>
            <p:cNvSpPr>
              <a:spLocks/>
            </p:cNvSpPr>
            <p:nvPr/>
          </p:nvSpPr>
          <p:spPr>
            <a:xfrm>
              <a:off x="1" y="112833"/>
              <a:ext cx="1379381" cy="5030668"/>
            </a:xfrm>
            <a:prstGeom prst="rect">
              <a:avLst/>
            </a:prstGeom>
            <a:gradFill flip="none" rotWithShape="1">
              <a:gsLst>
                <a:gs pos="0">
                  <a:schemeClr val="bg1">
                    <a:alpha val="0"/>
                  </a:schemeClr>
                </a:gs>
                <a:gs pos="100000">
                  <a:schemeClr val="bg1"/>
                </a:gs>
              </a:gsLst>
              <a:lin ang="10800000" scaled="1"/>
              <a:tileRect/>
            </a:gra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600" dirty="0" err="1">
                <a:solidFill>
                  <a:schemeClr val="tx1"/>
                </a:solidFill>
              </a:endParaRPr>
            </a:p>
          </p:txBody>
        </p:sp>
      </p:grpSp>
      <p:sp>
        <p:nvSpPr>
          <p:cNvPr id="2" name="Title 1">
            <a:extLst>
              <a:ext uri="{FF2B5EF4-FFF2-40B4-BE49-F238E27FC236}">
                <a16:creationId xmlns:a16="http://schemas.microsoft.com/office/drawing/2014/main" id="{60B66A34-5B02-4D10-884A-78566FB87649}"/>
              </a:ext>
            </a:extLst>
          </p:cNvPr>
          <p:cNvSpPr>
            <a:spLocks noGrp="1"/>
          </p:cNvSpPr>
          <p:nvPr>
            <p:ph type="title"/>
          </p:nvPr>
        </p:nvSpPr>
        <p:spPr>
          <a:xfrm>
            <a:off x="487362" y="285784"/>
            <a:ext cx="8328552" cy="369332"/>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r>
              <a:rPr lang="de-DE" dirty="0">
                <a:latin typeface="Arial" panose="020B0604020202020204" pitchFamily="34" charset="0"/>
                <a:cs typeface="Arial" panose="020B0604020202020204" pitchFamily="34" charset="0"/>
              </a:rPr>
              <a:t>Vorlage Persona</a:t>
            </a:r>
            <a:endParaRPr lang="en-US" dirty="0">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4681F651-A9CF-44DF-8423-A78F16E31F5C}"/>
              </a:ext>
            </a:extLst>
          </p:cNvPr>
          <p:cNvSpPr/>
          <p:nvPr/>
        </p:nvSpPr>
        <p:spPr>
          <a:xfrm>
            <a:off x="68" y="2020539"/>
            <a:ext cx="9143865" cy="1533809"/>
          </a:xfrm>
          <a:prstGeom prst="rect">
            <a:avLst/>
          </a:prstGeom>
          <a:solidFill>
            <a:schemeClr val="accent4"/>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bg1"/>
                </a:solidFill>
                <a:latin typeface="Arial" panose="020B0604020202020204" pitchFamily="34" charset="0"/>
                <a:cs typeface="Arial" panose="020B0604020202020204" pitchFamily="34" charset="0"/>
              </a:rPr>
              <a:t>Erstellung einer Persona - Vorlage</a:t>
            </a:r>
          </a:p>
        </p:txBody>
      </p:sp>
    </p:spTree>
    <p:custDataLst>
      <p:tags r:id="rId1"/>
    </p:custDataLst>
    <p:extLst>
      <p:ext uri="{BB962C8B-B14F-4D97-AF65-F5344CB8AC3E}">
        <p14:creationId xmlns:p14="http://schemas.microsoft.com/office/powerpoint/2010/main" val="341475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C760C460-0C21-5C40-A676-E562D08F83DB}"/>
              </a:ext>
            </a:extLst>
          </p:cNvPr>
          <p:cNvSpPr/>
          <p:nvPr/>
        </p:nvSpPr>
        <p:spPr>
          <a:xfrm>
            <a:off x="163975" y="226623"/>
            <a:ext cx="1242404" cy="914297"/>
          </a:xfrm>
          <a:prstGeom prst="rect">
            <a:avLst/>
          </a:prstGeom>
          <a:solidFill>
            <a:srgbClr val="BBE0E3"/>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98" dirty="0" err="1">
              <a:solidFill>
                <a:schemeClr val="tx1"/>
              </a:solidFill>
            </a:endParaRPr>
          </a:p>
        </p:txBody>
      </p:sp>
      <p:graphicFrame>
        <p:nvGraphicFramePr>
          <p:cNvPr id="51" name="Object 50" hidden="1">
            <a:extLst>
              <a:ext uri="{FF2B5EF4-FFF2-40B4-BE49-F238E27FC236}">
                <a16:creationId xmlns:a16="http://schemas.microsoft.com/office/drawing/2014/main" id="{877C1819-E1A7-40A1-894A-823AD6AB53A8}"/>
              </a:ext>
            </a:extLst>
          </p:cNvPr>
          <p:cNvGraphicFramePr>
            <a:graphicFrameLocks noChangeAspect="1"/>
          </p:cNvGraphicFramePr>
          <p:nvPr>
            <p:custDataLst>
              <p:tags r:id="rId1"/>
            </p:custDataLst>
            <p:extLst>
              <p:ext uri="{D42A27DB-BD31-4B8C-83A1-F6EECF244321}">
                <p14:modId xmlns:p14="http://schemas.microsoft.com/office/powerpoint/2010/main" val="3098126080"/>
              </p:ext>
            </p:extLst>
          </p:nvPr>
        </p:nvGraphicFramePr>
        <p:xfrm>
          <a:off x="2828" y="2085"/>
          <a:ext cx="1215" cy="1215"/>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51" name="Object 50" hidden="1">
                        <a:extLst>
                          <a:ext uri="{FF2B5EF4-FFF2-40B4-BE49-F238E27FC236}">
                            <a16:creationId xmlns:a16="http://schemas.microsoft.com/office/drawing/2014/main" id="{877C1819-E1A7-40A1-894A-823AD6AB53A8}"/>
                          </a:ext>
                        </a:extLst>
                      </p:cNvPr>
                      <p:cNvPicPr/>
                      <p:nvPr/>
                    </p:nvPicPr>
                    <p:blipFill>
                      <a:blip r:embed="rId5"/>
                      <a:stretch>
                        <a:fillRect/>
                      </a:stretch>
                    </p:blipFill>
                    <p:spPr>
                      <a:xfrm>
                        <a:off x="2828" y="2085"/>
                        <a:ext cx="1215" cy="1215"/>
                      </a:xfrm>
                      <a:prstGeom prst="rect">
                        <a:avLst/>
                      </a:prstGeom>
                    </p:spPr>
                  </p:pic>
                </p:oleObj>
              </mc:Fallback>
            </mc:AlternateContent>
          </a:graphicData>
        </a:graphic>
      </p:graphicFrame>
      <p:sp>
        <p:nvSpPr>
          <p:cNvPr id="50" name="Rectangle 49" hidden="1">
            <a:extLst>
              <a:ext uri="{FF2B5EF4-FFF2-40B4-BE49-F238E27FC236}">
                <a16:creationId xmlns:a16="http://schemas.microsoft.com/office/drawing/2014/main" id="{1F17DF7A-66B0-422E-9156-DC161E37D627}"/>
              </a:ext>
            </a:extLst>
          </p:cNvPr>
          <p:cNvSpPr/>
          <p:nvPr>
            <p:custDataLst>
              <p:tags r:id="rId2"/>
            </p:custDataLst>
          </p:nvPr>
        </p:nvSpPr>
        <p:spPr>
          <a:xfrm>
            <a:off x="1614" y="870"/>
            <a:ext cx="121440" cy="121440"/>
          </a:xfrm>
          <a:prstGeom prst="rect">
            <a:avLst/>
          </a:prstGeom>
          <a:solidFill>
            <a:schemeClr val="accent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de-DE" sz="1539" dirty="0" err="1">
              <a:solidFill>
                <a:schemeClr val="tx1"/>
              </a:solidFill>
              <a:latin typeface="Arial" panose="020B0604020202020204" pitchFamily="34" charset="0"/>
              <a:ea typeface="ＭＳ Ｐゴシック" panose="020B0600070205080204" pitchFamily="34" charset="-128"/>
              <a:cs typeface="Arial" panose="020B0604020202020204" pitchFamily="34" charset="0"/>
              <a:sym typeface="Arial" panose="020B0604020202020204" pitchFamily="34" charset="0"/>
            </a:endParaRPr>
          </a:p>
        </p:txBody>
      </p:sp>
      <p:sp>
        <p:nvSpPr>
          <p:cNvPr id="3" name="Titel 2">
            <a:extLst>
              <a:ext uri="{FF2B5EF4-FFF2-40B4-BE49-F238E27FC236}">
                <a16:creationId xmlns:a16="http://schemas.microsoft.com/office/drawing/2014/main" id="{19FA52FD-BD07-BC45-9EE4-5C39A4266ED8}"/>
              </a:ext>
            </a:extLst>
          </p:cNvPr>
          <p:cNvSpPr>
            <a:spLocks noGrp="1"/>
          </p:cNvSpPr>
          <p:nvPr>
            <p:ph type="title"/>
          </p:nvPr>
        </p:nvSpPr>
        <p:spPr>
          <a:xfrm>
            <a:off x="1497274" y="176959"/>
            <a:ext cx="7418329" cy="236860"/>
          </a:xfrm>
        </p:spPr>
        <p:txBody>
          <a:bodyPr/>
          <a:lstStyle/>
          <a:p>
            <a:r>
              <a:rPr lang="de-DE" sz="1539" dirty="0">
                <a:latin typeface="Arial" panose="020B0604020202020204" pitchFamily="34" charset="0"/>
                <a:cs typeface="Arial" panose="020B0604020202020204" pitchFamily="34" charset="0"/>
              </a:rPr>
              <a:t>Name: </a:t>
            </a:r>
            <a:endParaRPr lang="de-DE" dirty="0"/>
          </a:p>
        </p:txBody>
      </p:sp>
      <p:sp>
        <p:nvSpPr>
          <p:cNvPr id="146" name="TextBox 7">
            <a:extLst>
              <a:ext uri="{FF2B5EF4-FFF2-40B4-BE49-F238E27FC236}">
                <a16:creationId xmlns:a16="http://schemas.microsoft.com/office/drawing/2014/main" id="{0E95CF5E-2CF8-684D-97E1-622EE5BB411A}"/>
              </a:ext>
            </a:extLst>
          </p:cNvPr>
          <p:cNvSpPr txBox="1"/>
          <p:nvPr/>
        </p:nvSpPr>
        <p:spPr>
          <a:xfrm>
            <a:off x="1498362" y="464280"/>
            <a:ext cx="2515850" cy="164532"/>
          </a:xfrm>
          <a:prstGeom prst="rect">
            <a:avLst/>
          </a:prstGeom>
        </p:spPr>
        <p:txBody>
          <a:bodyPr vert="horz" wrap="square" lIns="0" tIns="0" rIns="0" bIns="0" rtlCol="0">
            <a:spAutoFit/>
          </a:bodyPr>
          <a:lstStyle>
            <a:lvl1pPr marL="0" lvl="0" indent="0" defTabSz="895350" eaLnBrk="1" latinLnBrk="0" hangingPunct="1">
              <a:buClr>
                <a:schemeClr val="tx2"/>
              </a:buClr>
              <a:buSzPct val="100000"/>
              <a:defRPr lang="en-US" baseline="0" dirty="0">
                <a:latin typeface="+mn-lt"/>
              </a:defRPr>
            </a:lvl1pPr>
            <a:lvl2pPr marL="194400" lvl="1" indent="-190800" defTabSz="895350" eaLnBrk="1" latinLnBrk="0" hangingPunct="1">
              <a:buClr>
                <a:schemeClr val="tx2"/>
              </a:buClr>
              <a:buSzPct val="125000"/>
              <a:buFont typeface="Arial" charset="0"/>
              <a:buChar char="▪"/>
              <a:defRPr lang="en-US" baseline="0" dirty="0">
                <a:latin typeface="+mn-lt"/>
              </a:defRPr>
            </a:lvl2pPr>
            <a:lvl3pPr marL="446400" lvl="2" indent="-248400" defTabSz="895350" eaLnBrk="1" latinLnBrk="0" hangingPunct="1">
              <a:buClr>
                <a:schemeClr val="tx2"/>
              </a:buClr>
              <a:buSzPct val="120000"/>
              <a:buFont typeface="Arial" charset="0"/>
              <a:buChar char="–"/>
              <a:defRPr lang="en-US" baseline="0" dirty="0">
                <a:latin typeface="+mn-lt"/>
              </a:defRPr>
            </a:lvl3pPr>
            <a:lvl4pPr marL="615600" lvl="3" indent="-154800" defTabSz="895350" eaLnBrk="1" latinLnBrk="0" hangingPunct="1">
              <a:buClr>
                <a:schemeClr val="tx2"/>
              </a:buClr>
              <a:buSzPct val="120000"/>
              <a:buFont typeface="Arial" charset="0"/>
              <a:buChar char="▫"/>
              <a:defRPr lang="en-US" baseline="0" dirty="0">
                <a:latin typeface="+mn-lt"/>
              </a:defRPr>
            </a:lvl4pPr>
            <a:lvl5pPr marL="748800" lvl="4" indent="-129600" defTabSz="895350" eaLnBrk="1" latinLnBrk="0" hangingPunct="1">
              <a:buClr>
                <a:schemeClr val="tx2"/>
              </a:buClr>
              <a:buSzPct val="89000"/>
              <a:buFont typeface="Arial" charset="0"/>
              <a:buChar char="-"/>
              <a:defRPr lang="en-US" baseline="0" dirty="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algn="l"/>
            <a:r>
              <a:rPr lang="de-DE" sz="1069" i="1" dirty="0">
                <a:latin typeface="Arial" panose="020B0604020202020204" pitchFamily="34" charset="0"/>
                <a:cs typeface="Arial" panose="020B0604020202020204" pitchFamily="34" charset="0"/>
              </a:rPr>
              <a:t>&lt;Alter, Lebenssituation&gt;</a:t>
            </a:r>
          </a:p>
        </p:txBody>
      </p:sp>
      <p:sp>
        <p:nvSpPr>
          <p:cNvPr id="201" name="TextBox 67">
            <a:extLst>
              <a:ext uri="{FF2B5EF4-FFF2-40B4-BE49-F238E27FC236}">
                <a16:creationId xmlns:a16="http://schemas.microsoft.com/office/drawing/2014/main" id="{9C88D471-6064-804F-B162-67573A1E842A}"/>
              </a:ext>
            </a:extLst>
          </p:cNvPr>
          <p:cNvSpPr txBox="1"/>
          <p:nvPr/>
        </p:nvSpPr>
        <p:spPr>
          <a:xfrm>
            <a:off x="1497274" y="639595"/>
            <a:ext cx="2998373" cy="131574"/>
          </a:xfrm>
          <a:prstGeom prst="rect">
            <a:avLst/>
          </a:prstGeom>
        </p:spPr>
        <p:txBody>
          <a:bodyPr vert="horz" wrap="square" lIns="0" tIns="0" rIns="0" bIns="0" rtlCol="0">
            <a:spAutoFit/>
          </a:bodyPr>
          <a:lstStyle>
            <a:lvl1pPr marL="0" lvl="0" indent="0" defTabSz="895350" eaLnBrk="1" latinLnBrk="0" hangingPunct="1">
              <a:buClr>
                <a:schemeClr val="tx2"/>
              </a:buClr>
              <a:buSzPct val="100000"/>
              <a:defRPr lang="en-US" baseline="0" dirty="0">
                <a:latin typeface="+mn-lt"/>
              </a:defRPr>
            </a:lvl1pPr>
            <a:lvl2pPr marL="194400" lvl="1" indent="-190800" defTabSz="895350" eaLnBrk="1" latinLnBrk="0" hangingPunct="1">
              <a:buClr>
                <a:schemeClr val="tx2"/>
              </a:buClr>
              <a:buSzPct val="125000"/>
              <a:buFont typeface="Arial" charset="0"/>
              <a:buChar char="▪"/>
              <a:defRPr lang="en-US" baseline="0" dirty="0">
                <a:latin typeface="+mn-lt"/>
              </a:defRPr>
            </a:lvl2pPr>
            <a:lvl3pPr marL="446400" lvl="2" indent="-248400" defTabSz="895350" eaLnBrk="1" latinLnBrk="0" hangingPunct="1">
              <a:buClr>
                <a:schemeClr val="tx2"/>
              </a:buClr>
              <a:buSzPct val="120000"/>
              <a:buFont typeface="Arial" charset="0"/>
              <a:buChar char="–"/>
              <a:defRPr lang="en-US" baseline="0" dirty="0">
                <a:latin typeface="+mn-lt"/>
              </a:defRPr>
            </a:lvl3pPr>
            <a:lvl4pPr marL="615600" lvl="3" indent="-154800" defTabSz="895350" eaLnBrk="1" latinLnBrk="0" hangingPunct="1">
              <a:buClr>
                <a:schemeClr val="tx2"/>
              </a:buClr>
              <a:buSzPct val="120000"/>
              <a:buFont typeface="Arial" charset="0"/>
              <a:buChar char="▫"/>
              <a:defRPr lang="en-US" baseline="0" dirty="0">
                <a:latin typeface="+mn-lt"/>
              </a:defRPr>
            </a:lvl4pPr>
            <a:lvl5pPr marL="748800" lvl="4" indent="-129600" defTabSz="895350" eaLnBrk="1" latinLnBrk="0" hangingPunct="1">
              <a:buClr>
                <a:schemeClr val="tx2"/>
              </a:buClr>
              <a:buSzPct val="89000"/>
              <a:buFont typeface="Arial" charset="0"/>
              <a:buChar char="-"/>
              <a:defRPr lang="en-US" baseline="0" dirty="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algn="l"/>
            <a:r>
              <a:rPr lang="de-DE" sz="855" i="1" dirty="0">
                <a:latin typeface="Arial" panose="020B0604020202020204" pitchFamily="34" charset="0"/>
                <a:cs typeface="Arial" panose="020B0604020202020204" pitchFamily="34" charset="0"/>
              </a:rPr>
              <a:t>&lt;Zitat der Persona&gt;</a:t>
            </a:r>
          </a:p>
        </p:txBody>
      </p:sp>
      <p:grpSp>
        <p:nvGrpSpPr>
          <p:cNvPr id="2" name="Gruppieren 1">
            <a:extLst>
              <a:ext uri="{FF2B5EF4-FFF2-40B4-BE49-F238E27FC236}">
                <a16:creationId xmlns:a16="http://schemas.microsoft.com/office/drawing/2014/main" id="{8753F59A-A4FA-7549-874F-0577F68B2C04}"/>
              </a:ext>
            </a:extLst>
          </p:cNvPr>
          <p:cNvGrpSpPr/>
          <p:nvPr/>
        </p:nvGrpSpPr>
        <p:grpSpPr>
          <a:xfrm>
            <a:off x="5871706" y="464280"/>
            <a:ext cx="3043897" cy="439907"/>
            <a:chOff x="13734288" y="1428135"/>
            <a:chExt cx="7119865" cy="1028971"/>
          </a:xfrm>
        </p:grpSpPr>
        <p:sp>
          <p:nvSpPr>
            <p:cNvPr id="147" name="TextBox 9">
              <a:extLst>
                <a:ext uri="{FF2B5EF4-FFF2-40B4-BE49-F238E27FC236}">
                  <a16:creationId xmlns:a16="http://schemas.microsoft.com/office/drawing/2014/main" id="{0B553ACD-781E-884A-B97E-6E238E3E43D0}"/>
                </a:ext>
              </a:extLst>
            </p:cNvPr>
            <p:cNvSpPr txBox="1"/>
            <p:nvPr/>
          </p:nvSpPr>
          <p:spPr>
            <a:xfrm>
              <a:off x="14136623" y="1512788"/>
              <a:ext cx="3425381" cy="384851"/>
            </a:xfrm>
            <a:prstGeom prst="rect">
              <a:avLst/>
            </a:prstGeom>
          </p:spPr>
          <p:txBody>
            <a:bodyPr vert="horz" wrap="square" lIns="0" tIns="0" rIns="0" bIns="0" rtlCol="0">
              <a:spAutoFit/>
            </a:bodyPr>
            <a:lstStyle>
              <a:lvl1pPr marL="0" lvl="0" indent="0" defTabSz="895350" eaLnBrk="1" latinLnBrk="0" hangingPunct="1">
                <a:buClr>
                  <a:schemeClr val="tx2"/>
                </a:buClr>
                <a:buSzPct val="100000"/>
                <a:defRPr lang="en-US" baseline="0" dirty="0">
                  <a:latin typeface="+mn-lt"/>
                </a:defRPr>
              </a:lvl1pPr>
              <a:lvl2pPr marL="194400" lvl="1" indent="-190800" defTabSz="895350" eaLnBrk="1" latinLnBrk="0" hangingPunct="1">
                <a:buClr>
                  <a:schemeClr val="tx2"/>
                </a:buClr>
                <a:buSzPct val="125000"/>
                <a:buFont typeface="Arial" charset="0"/>
                <a:buChar char="▪"/>
                <a:defRPr lang="en-US" baseline="0" dirty="0">
                  <a:latin typeface="+mn-lt"/>
                </a:defRPr>
              </a:lvl2pPr>
              <a:lvl3pPr marL="446400" lvl="2" indent="-248400" defTabSz="895350" eaLnBrk="1" latinLnBrk="0" hangingPunct="1">
                <a:buClr>
                  <a:schemeClr val="tx2"/>
                </a:buClr>
                <a:buSzPct val="120000"/>
                <a:buFont typeface="Arial" charset="0"/>
                <a:buChar char="–"/>
                <a:defRPr lang="en-US" baseline="0" dirty="0">
                  <a:latin typeface="+mn-lt"/>
                </a:defRPr>
              </a:lvl3pPr>
              <a:lvl4pPr marL="615600" lvl="3" indent="-154800" defTabSz="895350" eaLnBrk="1" latinLnBrk="0" hangingPunct="1">
                <a:buClr>
                  <a:schemeClr val="tx2"/>
                </a:buClr>
                <a:buSzPct val="120000"/>
                <a:buFont typeface="Arial" charset="0"/>
                <a:buChar char="▫"/>
                <a:defRPr lang="en-US" baseline="0" dirty="0">
                  <a:latin typeface="+mn-lt"/>
                </a:defRPr>
              </a:lvl4pPr>
              <a:lvl5pPr marL="748800" lvl="4" indent="-129600" defTabSz="895350" eaLnBrk="1" latinLnBrk="0" hangingPunct="1">
                <a:buClr>
                  <a:schemeClr val="tx2"/>
                </a:buClr>
                <a:buSzPct val="89000"/>
                <a:buFont typeface="Arial" charset="0"/>
                <a:buChar char="-"/>
                <a:defRPr lang="en-US" baseline="0" dirty="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algn="r"/>
              <a:r>
                <a:rPr lang="de-DE" sz="1069" b="1" dirty="0">
                  <a:latin typeface="Arial" panose="020B0604020202020204" pitchFamily="34" charset="0"/>
                  <a:cs typeface="Arial" panose="020B0604020202020204" pitchFamily="34" charset="0"/>
                </a:rPr>
                <a:t>Digitale Affinität</a:t>
              </a:r>
            </a:p>
          </p:txBody>
        </p:sp>
        <p:sp>
          <p:nvSpPr>
            <p:cNvPr id="164" name="TextBox 10">
              <a:extLst>
                <a:ext uri="{FF2B5EF4-FFF2-40B4-BE49-F238E27FC236}">
                  <a16:creationId xmlns:a16="http://schemas.microsoft.com/office/drawing/2014/main" id="{30707DD4-6471-8A43-ADCD-E83774504667}"/>
                </a:ext>
              </a:extLst>
            </p:cNvPr>
            <p:cNvSpPr txBox="1"/>
            <p:nvPr/>
          </p:nvSpPr>
          <p:spPr>
            <a:xfrm>
              <a:off x="13734288" y="2072255"/>
              <a:ext cx="3827717" cy="384851"/>
            </a:xfrm>
            <a:prstGeom prst="rect">
              <a:avLst/>
            </a:prstGeom>
          </p:spPr>
          <p:txBody>
            <a:bodyPr vert="horz" wrap="square" lIns="0" tIns="0" rIns="0" bIns="0" rtlCol="0">
              <a:spAutoFit/>
            </a:bodyPr>
            <a:lstStyle>
              <a:lvl1pPr marL="0" lvl="0" indent="0" defTabSz="895350" eaLnBrk="1" latinLnBrk="0" hangingPunct="1">
                <a:buClr>
                  <a:schemeClr val="tx2"/>
                </a:buClr>
                <a:buSzPct val="100000"/>
                <a:defRPr lang="en-US" baseline="0" dirty="0">
                  <a:latin typeface="+mn-lt"/>
                </a:defRPr>
              </a:lvl1pPr>
              <a:lvl2pPr marL="194400" lvl="1" indent="-190800" defTabSz="895350" eaLnBrk="1" latinLnBrk="0" hangingPunct="1">
                <a:buClr>
                  <a:schemeClr val="tx2"/>
                </a:buClr>
                <a:buSzPct val="125000"/>
                <a:buFont typeface="Arial" charset="0"/>
                <a:buChar char="▪"/>
                <a:defRPr lang="en-US" baseline="0" dirty="0">
                  <a:latin typeface="+mn-lt"/>
                </a:defRPr>
              </a:lvl2pPr>
              <a:lvl3pPr marL="446400" lvl="2" indent="-248400" defTabSz="895350" eaLnBrk="1" latinLnBrk="0" hangingPunct="1">
                <a:buClr>
                  <a:schemeClr val="tx2"/>
                </a:buClr>
                <a:buSzPct val="120000"/>
                <a:buFont typeface="Arial" charset="0"/>
                <a:buChar char="–"/>
                <a:defRPr lang="en-US" baseline="0" dirty="0">
                  <a:latin typeface="+mn-lt"/>
                </a:defRPr>
              </a:lvl3pPr>
              <a:lvl4pPr marL="615600" lvl="3" indent="-154800" defTabSz="895350" eaLnBrk="1" latinLnBrk="0" hangingPunct="1">
                <a:buClr>
                  <a:schemeClr val="tx2"/>
                </a:buClr>
                <a:buSzPct val="120000"/>
                <a:buFont typeface="Arial" charset="0"/>
                <a:buChar char="▫"/>
                <a:defRPr lang="en-US" baseline="0" dirty="0">
                  <a:latin typeface="+mn-lt"/>
                </a:defRPr>
              </a:lvl4pPr>
              <a:lvl5pPr marL="748800" lvl="4" indent="-129600" defTabSz="895350" eaLnBrk="1" latinLnBrk="0" hangingPunct="1">
                <a:buClr>
                  <a:schemeClr val="tx2"/>
                </a:buClr>
                <a:buSzPct val="89000"/>
                <a:buFont typeface="Arial" charset="0"/>
                <a:buChar char="-"/>
                <a:defRPr lang="en-US" baseline="0" dirty="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algn="r"/>
              <a:r>
                <a:rPr lang="de-DE" sz="1069" b="1" dirty="0">
                  <a:latin typeface="Arial" panose="020B0604020202020204" pitchFamily="34" charset="0"/>
                  <a:cs typeface="Arial" panose="020B0604020202020204" pitchFamily="34" charset="0"/>
                </a:rPr>
                <a:t>Endgeräte :</a:t>
              </a:r>
            </a:p>
          </p:txBody>
        </p:sp>
        <p:cxnSp>
          <p:nvCxnSpPr>
            <p:cNvPr id="204" name="Straight Connector 20">
              <a:extLst>
                <a:ext uri="{FF2B5EF4-FFF2-40B4-BE49-F238E27FC236}">
                  <a16:creationId xmlns:a16="http://schemas.microsoft.com/office/drawing/2014/main" id="{FE077E4F-F3E6-3048-804B-28274C169358}"/>
                </a:ext>
              </a:extLst>
            </p:cNvPr>
            <p:cNvCxnSpPr/>
            <p:nvPr/>
          </p:nvCxnSpPr>
          <p:spPr>
            <a:xfrm>
              <a:off x="17874460" y="1673954"/>
              <a:ext cx="2748029"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205" name="Group 32">
              <a:extLst>
                <a:ext uri="{FF2B5EF4-FFF2-40B4-BE49-F238E27FC236}">
                  <a16:creationId xmlns:a16="http://schemas.microsoft.com/office/drawing/2014/main" id="{60748CF6-5B39-7946-B4AD-6C11E986C9F3}"/>
                </a:ext>
              </a:extLst>
            </p:cNvPr>
            <p:cNvGrpSpPr/>
            <p:nvPr/>
          </p:nvGrpSpPr>
          <p:grpSpPr>
            <a:xfrm>
              <a:off x="20580069" y="1527408"/>
              <a:ext cx="274084" cy="293063"/>
              <a:chOff x="11323726" y="729416"/>
              <a:chExt cx="201470" cy="215422"/>
            </a:xfrm>
          </p:grpSpPr>
          <p:sp>
            <p:nvSpPr>
              <p:cNvPr id="206" name="Oval 205">
                <a:extLst>
                  <a:ext uri="{FF2B5EF4-FFF2-40B4-BE49-F238E27FC236}">
                    <a16:creationId xmlns:a16="http://schemas.microsoft.com/office/drawing/2014/main" id="{3A9EA3C3-6436-B842-931B-704B6407A826}"/>
                  </a:ext>
                </a:extLst>
              </p:cNvPr>
              <p:cNvSpPr/>
              <p:nvPr/>
            </p:nvSpPr>
            <p:spPr>
              <a:xfrm flipH="1">
                <a:off x="11323726" y="736403"/>
                <a:ext cx="201470" cy="201470"/>
              </a:xfrm>
              <a:prstGeom prst="ellipse">
                <a:avLst/>
              </a:prstGeom>
              <a:solidFill>
                <a:schemeClr val="bg1"/>
              </a:solidFill>
              <a:ln w="95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61">
                  <a:solidFill>
                    <a:schemeClr val="accent4"/>
                  </a:solidFill>
                  <a:latin typeface="Arial" panose="020B0604020202020204" pitchFamily="34" charset="0"/>
                  <a:cs typeface="Arial" panose="020B0604020202020204" pitchFamily="34" charset="0"/>
                </a:endParaRPr>
              </a:p>
            </p:txBody>
          </p:sp>
          <p:sp>
            <p:nvSpPr>
              <p:cNvPr id="207" name="TextBox 24">
                <a:extLst>
                  <a:ext uri="{FF2B5EF4-FFF2-40B4-BE49-F238E27FC236}">
                    <a16:creationId xmlns:a16="http://schemas.microsoft.com/office/drawing/2014/main" id="{3A695CC8-936A-3C44-A6D2-254A7D88CA41}"/>
                  </a:ext>
                </a:extLst>
              </p:cNvPr>
              <p:cNvSpPr txBox="1"/>
              <p:nvPr/>
            </p:nvSpPr>
            <p:spPr>
              <a:xfrm>
                <a:off x="11348586" y="729416"/>
                <a:ext cx="151792" cy="215422"/>
              </a:xfrm>
              <a:prstGeom prst="rect">
                <a:avLst/>
              </a:prstGeom>
            </p:spPr>
            <p:txBody>
              <a:bodyPr vert="horz" wrap="square" lIns="0" tIns="0" rIns="0" bIns="0" rtlCol="0">
                <a:spAutoFit/>
              </a:bodyPr>
              <a:lstStyle>
                <a:lvl1pPr marL="0" lvl="0" indent="0" defTabSz="895350" eaLnBrk="1" latinLnBrk="0" hangingPunct="1">
                  <a:buClr>
                    <a:schemeClr val="tx2"/>
                  </a:buClr>
                  <a:buSzPct val="100000"/>
                  <a:defRPr lang="en-US" baseline="0" dirty="0">
                    <a:latin typeface="+mn-lt"/>
                  </a:defRPr>
                </a:lvl1pPr>
                <a:lvl2pPr marL="194400" lvl="1" indent="-190800" defTabSz="895350" eaLnBrk="1" latinLnBrk="0" hangingPunct="1">
                  <a:buClr>
                    <a:schemeClr val="tx2"/>
                  </a:buClr>
                  <a:buSzPct val="125000"/>
                  <a:buFont typeface="Arial" charset="0"/>
                  <a:buChar char="▪"/>
                  <a:defRPr lang="en-US" baseline="0" dirty="0">
                    <a:latin typeface="+mn-lt"/>
                  </a:defRPr>
                </a:lvl2pPr>
                <a:lvl3pPr marL="446400" lvl="2" indent="-248400" defTabSz="895350" eaLnBrk="1" latinLnBrk="0" hangingPunct="1">
                  <a:buClr>
                    <a:schemeClr val="tx2"/>
                  </a:buClr>
                  <a:buSzPct val="120000"/>
                  <a:buFont typeface="Arial" charset="0"/>
                  <a:buChar char="–"/>
                  <a:defRPr lang="en-US" baseline="0" dirty="0">
                    <a:latin typeface="+mn-lt"/>
                  </a:defRPr>
                </a:lvl3pPr>
                <a:lvl4pPr marL="615600" lvl="3" indent="-154800" defTabSz="895350" eaLnBrk="1" latinLnBrk="0" hangingPunct="1">
                  <a:buClr>
                    <a:schemeClr val="tx2"/>
                  </a:buClr>
                  <a:buSzPct val="120000"/>
                  <a:buFont typeface="Arial" charset="0"/>
                  <a:buChar char="▫"/>
                  <a:defRPr lang="en-US" baseline="0" dirty="0">
                    <a:latin typeface="+mn-lt"/>
                  </a:defRPr>
                </a:lvl4pPr>
                <a:lvl5pPr marL="748800" lvl="4" indent="-129600" defTabSz="895350" eaLnBrk="1" latinLnBrk="0" hangingPunct="1">
                  <a:buClr>
                    <a:schemeClr val="tx2"/>
                  </a:buClr>
                  <a:buSzPct val="89000"/>
                  <a:buFont typeface="Arial" charset="0"/>
                  <a:buChar char="-"/>
                  <a:defRPr lang="en-US" baseline="0" dirty="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algn="ctr"/>
                <a:r>
                  <a:rPr lang="de-DE" sz="814">
                    <a:solidFill>
                      <a:schemeClr val="accent4"/>
                    </a:solidFill>
                    <a:latin typeface="Arial" panose="020B0604020202020204" pitchFamily="34" charset="0"/>
                    <a:cs typeface="Arial" panose="020B0604020202020204" pitchFamily="34" charset="0"/>
                  </a:rPr>
                  <a:t>+</a:t>
                </a:r>
              </a:p>
            </p:txBody>
          </p:sp>
        </p:grpSp>
        <p:grpSp>
          <p:nvGrpSpPr>
            <p:cNvPr id="208" name="Group 33">
              <a:extLst>
                <a:ext uri="{FF2B5EF4-FFF2-40B4-BE49-F238E27FC236}">
                  <a16:creationId xmlns:a16="http://schemas.microsoft.com/office/drawing/2014/main" id="{A1307EFF-E616-DE49-B2BF-B89B09B3709D}"/>
                </a:ext>
              </a:extLst>
            </p:cNvPr>
            <p:cNvGrpSpPr/>
            <p:nvPr/>
          </p:nvGrpSpPr>
          <p:grpSpPr>
            <a:xfrm>
              <a:off x="17738940" y="1527408"/>
              <a:ext cx="274083" cy="293063"/>
              <a:chOff x="6860185" y="1024001"/>
              <a:chExt cx="201470" cy="215422"/>
            </a:xfrm>
          </p:grpSpPr>
          <p:sp>
            <p:nvSpPr>
              <p:cNvPr id="209" name="Oval 208">
                <a:extLst>
                  <a:ext uri="{FF2B5EF4-FFF2-40B4-BE49-F238E27FC236}">
                    <a16:creationId xmlns:a16="http://schemas.microsoft.com/office/drawing/2014/main" id="{85680CEA-9195-FC41-9DB8-C8F09E784A92}"/>
                  </a:ext>
                </a:extLst>
              </p:cNvPr>
              <p:cNvSpPr/>
              <p:nvPr/>
            </p:nvSpPr>
            <p:spPr>
              <a:xfrm flipH="1">
                <a:off x="6860185" y="1030988"/>
                <a:ext cx="201470" cy="201470"/>
              </a:xfrm>
              <a:prstGeom prst="ellipse">
                <a:avLst/>
              </a:prstGeom>
              <a:solidFill>
                <a:schemeClr val="bg1"/>
              </a:solidFill>
              <a:ln w="95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61">
                  <a:solidFill>
                    <a:schemeClr val="accent4"/>
                  </a:solidFill>
                  <a:latin typeface="Arial" panose="020B0604020202020204" pitchFamily="34" charset="0"/>
                  <a:cs typeface="Arial" panose="020B0604020202020204" pitchFamily="34" charset="0"/>
                </a:endParaRPr>
              </a:p>
            </p:txBody>
          </p:sp>
          <p:sp>
            <p:nvSpPr>
              <p:cNvPr id="210" name="TextBox 26">
                <a:extLst>
                  <a:ext uri="{FF2B5EF4-FFF2-40B4-BE49-F238E27FC236}">
                    <a16:creationId xmlns:a16="http://schemas.microsoft.com/office/drawing/2014/main" id="{A6952417-9288-CD4D-84E0-53AB01B5336D}"/>
                  </a:ext>
                </a:extLst>
              </p:cNvPr>
              <p:cNvSpPr txBox="1"/>
              <p:nvPr/>
            </p:nvSpPr>
            <p:spPr>
              <a:xfrm>
                <a:off x="6885023" y="1024001"/>
                <a:ext cx="151794" cy="215422"/>
              </a:xfrm>
              <a:prstGeom prst="rect">
                <a:avLst/>
              </a:prstGeom>
            </p:spPr>
            <p:txBody>
              <a:bodyPr vert="horz" wrap="square" lIns="0" tIns="0" rIns="0" bIns="0" rtlCol="0">
                <a:spAutoFit/>
              </a:bodyPr>
              <a:lstStyle>
                <a:lvl1pPr marL="0" lvl="0" indent="0" defTabSz="895350" eaLnBrk="1" latinLnBrk="0" hangingPunct="1">
                  <a:buClr>
                    <a:schemeClr val="tx2"/>
                  </a:buClr>
                  <a:buSzPct val="100000"/>
                  <a:defRPr lang="en-US" baseline="0" dirty="0">
                    <a:latin typeface="+mn-lt"/>
                  </a:defRPr>
                </a:lvl1pPr>
                <a:lvl2pPr marL="194400" lvl="1" indent="-190800" defTabSz="895350" eaLnBrk="1" latinLnBrk="0" hangingPunct="1">
                  <a:buClr>
                    <a:schemeClr val="tx2"/>
                  </a:buClr>
                  <a:buSzPct val="125000"/>
                  <a:buFont typeface="Arial" charset="0"/>
                  <a:buChar char="▪"/>
                  <a:defRPr lang="en-US" baseline="0" dirty="0">
                    <a:latin typeface="+mn-lt"/>
                  </a:defRPr>
                </a:lvl2pPr>
                <a:lvl3pPr marL="446400" lvl="2" indent="-248400" defTabSz="895350" eaLnBrk="1" latinLnBrk="0" hangingPunct="1">
                  <a:buClr>
                    <a:schemeClr val="tx2"/>
                  </a:buClr>
                  <a:buSzPct val="120000"/>
                  <a:buFont typeface="Arial" charset="0"/>
                  <a:buChar char="–"/>
                  <a:defRPr lang="en-US" baseline="0" dirty="0">
                    <a:latin typeface="+mn-lt"/>
                  </a:defRPr>
                </a:lvl3pPr>
                <a:lvl4pPr marL="615600" lvl="3" indent="-154800" defTabSz="895350" eaLnBrk="1" latinLnBrk="0" hangingPunct="1">
                  <a:buClr>
                    <a:schemeClr val="tx2"/>
                  </a:buClr>
                  <a:buSzPct val="120000"/>
                  <a:buFont typeface="Arial" charset="0"/>
                  <a:buChar char="▫"/>
                  <a:defRPr lang="en-US" baseline="0" dirty="0">
                    <a:latin typeface="+mn-lt"/>
                  </a:defRPr>
                </a:lvl4pPr>
                <a:lvl5pPr marL="748800" lvl="4" indent="-129600" defTabSz="895350" eaLnBrk="1" latinLnBrk="0" hangingPunct="1">
                  <a:buClr>
                    <a:schemeClr val="tx2"/>
                  </a:buClr>
                  <a:buSzPct val="89000"/>
                  <a:buFont typeface="Arial" charset="0"/>
                  <a:buChar char="-"/>
                  <a:defRPr lang="en-US" baseline="0" dirty="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algn="ctr"/>
                <a:endParaRPr lang="de-DE" sz="814">
                  <a:solidFill>
                    <a:schemeClr val="accent4"/>
                  </a:solidFill>
                  <a:latin typeface="Arial" panose="020B0604020202020204" pitchFamily="34" charset="0"/>
                  <a:cs typeface="Arial" panose="020B0604020202020204" pitchFamily="34" charset="0"/>
                </a:endParaRPr>
              </a:p>
            </p:txBody>
          </p:sp>
        </p:grpSp>
        <p:sp>
          <p:nvSpPr>
            <p:cNvPr id="212" name="TextBox 2">
              <a:extLst>
                <a:ext uri="{FF2B5EF4-FFF2-40B4-BE49-F238E27FC236}">
                  <a16:creationId xmlns:a16="http://schemas.microsoft.com/office/drawing/2014/main" id="{F057B76F-FBBF-204A-8AB3-558DCBD0536A}"/>
                </a:ext>
              </a:extLst>
            </p:cNvPr>
            <p:cNvSpPr txBox="1"/>
            <p:nvPr/>
          </p:nvSpPr>
          <p:spPr>
            <a:xfrm>
              <a:off x="17803665" y="1428135"/>
              <a:ext cx="132150" cy="418599"/>
            </a:xfrm>
            <a:prstGeom prst="rect">
              <a:avLst/>
            </a:prstGeom>
          </p:spPr>
          <p:txBody>
            <a:bodyPr vert="horz" wrap="square" lIns="0" tIns="0" rIns="0" bIns="0" rtlCol="0">
              <a:spAutoFit/>
            </a:bodyPr>
            <a:lstStyle>
              <a:lvl1pPr marL="0" lvl="0" indent="0" defTabSz="895350" eaLnBrk="1" latinLnBrk="0" hangingPunct="1">
                <a:buClr>
                  <a:schemeClr val="tx2"/>
                </a:buClr>
                <a:buSzPct val="100000"/>
                <a:defRPr lang="en-US" baseline="0" dirty="0">
                  <a:latin typeface="+mn-lt"/>
                </a:defRPr>
              </a:lvl1pPr>
              <a:lvl2pPr marL="194400" lvl="1" indent="-190800" defTabSz="895350" eaLnBrk="1" latinLnBrk="0" hangingPunct="1">
                <a:buClr>
                  <a:schemeClr val="tx2"/>
                </a:buClr>
                <a:buSzPct val="125000"/>
                <a:buFont typeface="Arial" charset="0"/>
                <a:buChar char="▪"/>
                <a:defRPr lang="en-US" baseline="0" dirty="0">
                  <a:latin typeface="+mn-lt"/>
                </a:defRPr>
              </a:lvl2pPr>
              <a:lvl3pPr marL="446400" lvl="2" indent="-248400" defTabSz="895350" eaLnBrk="1" latinLnBrk="0" hangingPunct="1">
                <a:buClr>
                  <a:schemeClr val="tx2"/>
                </a:buClr>
                <a:buSzPct val="120000"/>
                <a:buFont typeface="Arial" charset="0"/>
                <a:buChar char="–"/>
                <a:defRPr lang="en-US" baseline="0" dirty="0">
                  <a:latin typeface="+mn-lt"/>
                </a:defRPr>
              </a:lvl3pPr>
              <a:lvl4pPr marL="615600" lvl="3" indent="-154800" defTabSz="895350" eaLnBrk="1" latinLnBrk="0" hangingPunct="1">
                <a:buClr>
                  <a:schemeClr val="tx2"/>
                </a:buClr>
                <a:buSzPct val="120000"/>
                <a:buFont typeface="Arial" charset="0"/>
                <a:buChar char="▫"/>
                <a:defRPr lang="en-US" baseline="0" dirty="0">
                  <a:latin typeface="+mn-lt"/>
                </a:defRPr>
              </a:lvl4pPr>
              <a:lvl5pPr marL="748800" lvl="4" indent="-129600" defTabSz="895350" eaLnBrk="1" latinLnBrk="0" hangingPunct="1">
                <a:buClr>
                  <a:schemeClr val="tx2"/>
                </a:buClr>
                <a:buSzPct val="89000"/>
                <a:buFont typeface="Arial" charset="0"/>
                <a:buChar char="-"/>
                <a:defRPr lang="en-US" baseline="0" dirty="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algn="ctr"/>
              <a:r>
                <a:rPr lang="de-DE" sz="1163">
                  <a:solidFill>
                    <a:schemeClr val="accent4"/>
                  </a:solidFill>
                  <a:latin typeface="Arial" panose="020B0604020202020204" pitchFamily="34" charset="0"/>
                  <a:cs typeface="Arial" panose="020B0604020202020204" pitchFamily="34" charset="0"/>
                </a:rPr>
                <a:t>-</a:t>
              </a:r>
            </a:p>
          </p:txBody>
        </p:sp>
      </p:grpSp>
      <p:sp>
        <p:nvSpPr>
          <p:cNvPr id="227" name="TextBox 8">
            <a:extLst>
              <a:ext uri="{FF2B5EF4-FFF2-40B4-BE49-F238E27FC236}">
                <a16:creationId xmlns:a16="http://schemas.microsoft.com/office/drawing/2014/main" id="{7E7FCD2B-05B2-DD4F-B9DB-4EFB417F3238}"/>
              </a:ext>
            </a:extLst>
          </p:cNvPr>
          <p:cNvSpPr txBox="1"/>
          <p:nvPr/>
        </p:nvSpPr>
        <p:spPr>
          <a:xfrm>
            <a:off x="163975" y="1422283"/>
            <a:ext cx="4113370" cy="161134"/>
          </a:xfrm>
          <a:prstGeom prst="rect">
            <a:avLst/>
          </a:prstGeom>
        </p:spPr>
        <p:txBody>
          <a:bodyPr vert="horz" wrap="square" lIns="0" tIns="0" rIns="0" bIns="0" rtlCol="0">
            <a:spAutoFit/>
          </a:bodyPr>
          <a:lstStyle>
            <a:lvl1pPr marL="0" lvl="0" indent="0" defTabSz="895350" eaLnBrk="1" latinLnBrk="0" hangingPunct="1">
              <a:buClr>
                <a:schemeClr val="tx2"/>
              </a:buClr>
              <a:buSzPct val="100000"/>
              <a:defRPr lang="en-US" baseline="0" dirty="0">
                <a:latin typeface="+mn-lt"/>
              </a:defRPr>
            </a:lvl1pPr>
            <a:lvl2pPr marL="194400" lvl="1" indent="-190800" defTabSz="895350" eaLnBrk="1" latinLnBrk="0" hangingPunct="1">
              <a:buClr>
                <a:schemeClr val="tx2"/>
              </a:buClr>
              <a:buSzPct val="125000"/>
              <a:buFont typeface="Arial" charset="0"/>
              <a:buChar char="▪"/>
              <a:defRPr lang="en-US" baseline="0" dirty="0">
                <a:latin typeface="+mn-lt"/>
              </a:defRPr>
            </a:lvl2pPr>
            <a:lvl3pPr marL="446400" lvl="2" indent="-248400" defTabSz="895350" eaLnBrk="1" latinLnBrk="0" hangingPunct="1">
              <a:buClr>
                <a:schemeClr val="tx2"/>
              </a:buClr>
              <a:buSzPct val="120000"/>
              <a:buFont typeface="Arial" charset="0"/>
              <a:buChar char="–"/>
              <a:defRPr lang="en-US" baseline="0" dirty="0">
                <a:latin typeface="+mn-lt"/>
              </a:defRPr>
            </a:lvl3pPr>
            <a:lvl4pPr marL="615600" lvl="3" indent="-154800" defTabSz="895350" eaLnBrk="1" latinLnBrk="0" hangingPunct="1">
              <a:buClr>
                <a:schemeClr val="tx2"/>
              </a:buClr>
              <a:buSzPct val="120000"/>
              <a:buFont typeface="Arial" charset="0"/>
              <a:buChar char="▫"/>
              <a:defRPr lang="en-US" baseline="0" dirty="0">
                <a:latin typeface="+mn-lt"/>
              </a:defRPr>
            </a:lvl4pPr>
            <a:lvl5pPr marL="748800" lvl="4" indent="-129600" defTabSz="895350" eaLnBrk="1" latinLnBrk="0" hangingPunct="1">
              <a:buClr>
                <a:schemeClr val="tx2"/>
              </a:buClr>
              <a:buSzPct val="89000"/>
              <a:buFont typeface="Arial" charset="0"/>
              <a:buChar char="-"/>
              <a:defRPr lang="en-US" baseline="0" dirty="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algn="l"/>
            <a:r>
              <a:rPr lang="de-DE" sz="1047" b="1">
                <a:solidFill>
                  <a:schemeClr val="tx2"/>
                </a:solidFill>
                <a:latin typeface="Arial" panose="020B0604020202020204" pitchFamily="34" charset="0"/>
                <a:cs typeface="Arial" panose="020B0604020202020204" pitchFamily="34" charset="0"/>
              </a:rPr>
              <a:t>Persönlicher Hintergrund</a:t>
            </a:r>
          </a:p>
        </p:txBody>
      </p:sp>
      <p:sp>
        <p:nvSpPr>
          <p:cNvPr id="228" name="TextBox 11">
            <a:extLst>
              <a:ext uri="{FF2B5EF4-FFF2-40B4-BE49-F238E27FC236}">
                <a16:creationId xmlns:a16="http://schemas.microsoft.com/office/drawing/2014/main" id="{B6A00D0F-76E6-324F-BA23-E4F7CE29C8FC}"/>
              </a:ext>
            </a:extLst>
          </p:cNvPr>
          <p:cNvSpPr txBox="1"/>
          <p:nvPr/>
        </p:nvSpPr>
        <p:spPr>
          <a:xfrm>
            <a:off x="4758191" y="3021833"/>
            <a:ext cx="2392744" cy="161134"/>
          </a:xfrm>
          <a:prstGeom prst="rect">
            <a:avLst/>
          </a:prstGeom>
        </p:spPr>
        <p:txBody>
          <a:bodyPr vert="horz" wrap="square" lIns="0" tIns="0" rIns="0" bIns="0" rtlCol="0">
            <a:spAutoFit/>
          </a:bodyPr>
          <a:lstStyle>
            <a:lvl1pPr marL="0" lvl="0" indent="0" defTabSz="895350" eaLnBrk="1" latinLnBrk="0" hangingPunct="1">
              <a:buClr>
                <a:schemeClr val="tx2"/>
              </a:buClr>
              <a:buSzPct val="100000"/>
              <a:defRPr lang="en-US" baseline="0" dirty="0">
                <a:latin typeface="+mn-lt"/>
              </a:defRPr>
            </a:lvl1pPr>
            <a:lvl2pPr marL="194400" lvl="1" indent="-190800" defTabSz="895350" eaLnBrk="1" latinLnBrk="0" hangingPunct="1">
              <a:buClr>
                <a:schemeClr val="tx2"/>
              </a:buClr>
              <a:buSzPct val="125000"/>
              <a:buFont typeface="Arial" charset="0"/>
              <a:buChar char="▪"/>
              <a:defRPr lang="en-US" baseline="0" dirty="0">
                <a:latin typeface="+mn-lt"/>
              </a:defRPr>
            </a:lvl2pPr>
            <a:lvl3pPr marL="446400" lvl="2" indent="-248400" defTabSz="895350" eaLnBrk="1" latinLnBrk="0" hangingPunct="1">
              <a:buClr>
                <a:schemeClr val="tx2"/>
              </a:buClr>
              <a:buSzPct val="120000"/>
              <a:buFont typeface="Arial" charset="0"/>
              <a:buChar char="–"/>
              <a:defRPr lang="en-US" baseline="0" dirty="0">
                <a:latin typeface="+mn-lt"/>
              </a:defRPr>
            </a:lvl3pPr>
            <a:lvl4pPr marL="615600" lvl="3" indent="-154800" defTabSz="895350" eaLnBrk="1" latinLnBrk="0" hangingPunct="1">
              <a:buClr>
                <a:schemeClr val="tx2"/>
              </a:buClr>
              <a:buSzPct val="120000"/>
              <a:buFont typeface="Arial" charset="0"/>
              <a:buChar char="▫"/>
              <a:defRPr lang="en-US" baseline="0" dirty="0">
                <a:latin typeface="+mn-lt"/>
              </a:defRPr>
            </a:lvl4pPr>
            <a:lvl5pPr marL="748800" lvl="4" indent="-129600" defTabSz="895350" eaLnBrk="1" latinLnBrk="0" hangingPunct="1">
              <a:buClr>
                <a:schemeClr val="tx2"/>
              </a:buClr>
              <a:buSzPct val="89000"/>
              <a:buFont typeface="Arial" charset="0"/>
              <a:buChar char="-"/>
              <a:defRPr lang="en-US" baseline="0" dirty="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algn="l"/>
            <a:r>
              <a:rPr lang="de-DE" sz="1047" b="1">
                <a:solidFill>
                  <a:schemeClr val="tx2"/>
                </a:solidFill>
                <a:latin typeface="Arial" panose="020B0604020202020204" pitchFamily="34" charset="0"/>
                <a:cs typeface="Arial" panose="020B0604020202020204" pitchFamily="34" charset="0"/>
              </a:rPr>
              <a:t>Ziele</a:t>
            </a:r>
          </a:p>
        </p:txBody>
      </p:sp>
      <p:sp>
        <p:nvSpPr>
          <p:cNvPr id="229" name="TextBox 12">
            <a:extLst>
              <a:ext uri="{FF2B5EF4-FFF2-40B4-BE49-F238E27FC236}">
                <a16:creationId xmlns:a16="http://schemas.microsoft.com/office/drawing/2014/main" id="{0D37EB7F-E9BF-5E40-922D-00C53BE7EB89}"/>
              </a:ext>
            </a:extLst>
          </p:cNvPr>
          <p:cNvSpPr txBox="1"/>
          <p:nvPr/>
        </p:nvSpPr>
        <p:spPr>
          <a:xfrm>
            <a:off x="163975" y="3021833"/>
            <a:ext cx="2507684" cy="161134"/>
          </a:xfrm>
          <a:prstGeom prst="rect">
            <a:avLst/>
          </a:prstGeom>
        </p:spPr>
        <p:txBody>
          <a:bodyPr vert="horz" wrap="square" lIns="0" tIns="0" rIns="0" bIns="0" rtlCol="0">
            <a:spAutoFit/>
          </a:bodyPr>
          <a:lstStyle>
            <a:lvl1pPr marL="0" lvl="0" indent="0" defTabSz="895350" eaLnBrk="1" latinLnBrk="0" hangingPunct="1">
              <a:buClr>
                <a:schemeClr val="tx2"/>
              </a:buClr>
              <a:buSzPct val="100000"/>
              <a:defRPr lang="en-US" baseline="0" dirty="0">
                <a:latin typeface="+mn-lt"/>
              </a:defRPr>
            </a:lvl1pPr>
            <a:lvl2pPr marL="194400" lvl="1" indent="-190800" defTabSz="895350" eaLnBrk="1" latinLnBrk="0" hangingPunct="1">
              <a:buClr>
                <a:schemeClr val="tx2"/>
              </a:buClr>
              <a:buSzPct val="125000"/>
              <a:buFont typeface="Arial" charset="0"/>
              <a:buChar char="▪"/>
              <a:defRPr lang="en-US" baseline="0" dirty="0">
                <a:latin typeface="+mn-lt"/>
              </a:defRPr>
            </a:lvl2pPr>
            <a:lvl3pPr marL="446400" lvl="2" indent="-248400" defTabSz="895350" eaLnBrk="1" latinLnBrk="0" hangingPunct="1">
              <a:buClr>
                <a:schemeClr val="tx2"/>
              </a:buClr>
              <a:buSzPct val="120000"/>
              <a:buFont typeface="Arial" charset="0"/>
              <a:buChar char="–"/>
              <a:defRPr lang="en-US" baseline="0" dirty="0">
                <a:latin typeface="+mn-lt"/>
              </a:defRPr>
            </a:lvl3pPr>
            <a:lvl4pPr marL="615600" lvl="3" indent="-154800" defTabSz="895350" eaLnBrk="1" latinLnBrk="0" hangingPunct="1">
              <a:buClr>
                <a:schemeClr val="tx2"/>
              </a:buClr>
              <a:buSzPct val="120000"/>
              <a:buFont typeface="Arial" charset="0"/>
              <a:buChar char="▫"/>
              <a:defRPr lang="en-US" baseline="0" dirty="0">
                <a:latin typeface="+mn-lt"/>
              </a:defRPr>
            </a:lvl4pPr>
            <a:lvl5pPr marL="748800" lvl="4" indent="-129600" defTabSz="895350" eaLnBrk="1" latinLnBrk="0" hangingPunct="1">
              <a:buClr>
                <a:schemeClr val="tx2"/>
              </a:buClr>
              <a:buSzPct val="89000"/>
              <a:buFont typeface="Arial" charset="0"/>
              <a:buChar char="-"/>
              <a:defRPr lang="en-US" baseline="0" dirty="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algn="l"/>
            <a:r>
              <a:rPr lang="de-DE" sz="1047" b="1" dirty="0">
                <a:solidFill>
                  <a:schemeClr val="tx2"/>
                </a:solidFill>
                <a:latin typeface="Arial" panose="020B0604020202020204" pitchFamily="34" charset="0"/>
                <a:cs typeface="Arial" panose="020B0604020202020204" pitchFamily="34" charset="0"/>
              </a:rPr>
              <a:t>Weitere Informationen</a:t>
            </a:r>
          </a:p>
        </p:txBody>
      </p:sp>
      <p:sp>
        <p:nvSpPr>
          <p:cNvPr id="230" name="TextBox 16">
            <a:extLst>
              <a:ext uri="{FF2B5EF4-FFF2-40B4-BE49-F238E27FC236}">
                <a16:creationId xmlns:a16="http://schemas.microsoft.com/office/drawing/2014/main" id="{428DAB1E-E18E-DC4F-848B-80F761A046D4}"/>
              </a:ext>
            </a:extLst>
          </p:cNvPr>
          <p:cNvSpPr txBox="1"/>
          <p:nvPr/>
        </p:nvSpPr>
        <p:spPr>
          <a:xfrm>
            <a:off x="163975" y="1660264"/>
            <a:ext cx="4113370" cy="1378642"/>
          </a:xfrm>
          <a:prstGeom prst="rect">
            <a:avLst/>
          </a:prstGeom>
        </p:spPr>
        <p:txBody>
          <a:bodyPr vert="horz" wrap="square" lIns="0" tIns="0" rIns="0" bIns="0" rtlCol="0">
            <a:noAutofit/>
          </a:bodyPr>
          <a:lstStyle>
            <a:lvl1pPr marL="0" lvl="0" indent="0" defTabSz="895350" eaLnBrk="1" latinLnBrk="0" hangingPunct="1">
              <a:buClr>
                <a:schemeClr val="tx2"/>
              </a:buClr>
              <a:buSzPct val="100000"/>
              <a:defRPr lang="en-US" baseline="0" dirty="0">
                <a:latin typeface="+mn-lt"/>
              </a:defRPr>
            </a:lvl1pPr>
            <a:lvl2pPr marL="194400" lvl="1" indent="-190800" defTabSz="895350" eaLnBrk="1" latinLnBrk="0" hangingPunct="1">
              <a:buClr>
                <a:schemeClr val="tx2"/>
              </a:buClr>
              <a:buSzPct val="125000"/>
              <a:buFont typeface="Arial" charset="0"/>
              <a:buChar char="▪"/>
              <a:defRPr lang="en-US" baseline="0" dirty="0">
                <a:latin typeface="+mn-lt"/>
              </a:defRPr>
            </a:lvl2pPr>
            <a:lvl3pPr marL="446400" lvl="2" indent="-248400" defTabSz="895350" eaLnBrk="1" latinLnBrk="0" hangingPunct="1">
              <a:buClr>
                <a:schemeClr val="tx2"/>
              </a:buClr>
              <a:buSzPct val="120000"/>
              <a:buFont typeface="Arial" charset="0"/>
              <a:buChar char="–"/>
              <a:defRPr lang="en-US" baseline="0" dirty="0">
                <a:latin typeface="+mn-lt"/>
              </a:defRPr>
            </a:lvl3pPr>
            <a:lvl4pPr marL="615600" lvl="3" indent="-154800" defTabSz="895350" eaLnBrk="1" latinLnBrk="0" hangingPunct="1">
              <a:buClr>
                <a:schemeClr val="tx2"/>
              </a:buClr>
              <a:buSzPct val="120000"/>
              <a:buFont typeface="Arial" charset="0"/>
              <a:buChar char="▫"/>
              <a:defRPr lang="en-US" baseline="0" dirty="0">
                <a:latin typeface="+mn-lt"/>
              </a:defRPr>
            </a:lvl4pPr>
            <a:lvl5pPr marL="748800" lvl="4" indent="-129600" defTabSz="895350" eaLnBrk="1" latinLnBrk="0" hangingPunct="1">
              <a:buClr>
                <a:schemeClr val="tx2"/>
              </a:buClr>
              <a:buSzPct val="89000"/>
              <a:buFont typeface="Arial" charset="0"/>
              <a:buChar char="-"/>
              <a:defRPr lang="en-US" baseline="0" dirty="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algn="l"/>
            <a:endParaRPr lang="de-DE" sz="1069" dirty="0">
              <a:solidFill>
                <a:schemeClr val="bg1">
                  <a:lumMod val="50000"/>
                </a:schemeClr>
              </a:solidFill>
              <a:latin typeface="Arial" panose="020B0604020202020204" pitchFamily="34" charset="0"/>
              <a:cs typeface="Arial" panose="020B0604020202020204" pitchFamily="34" charset="0"/>
            </a:endParaRPr>
          </a:p>
        </p:txBody>
      </p:sp>
      <p:sp>
        <p:nvSpPr>
          <p:cNvPr id="231" name="TextBox 58">
            <a:extLst>
              <a:ext uri="{FF2B5EF4-FFF2-40B4-BE49-F238E27FC236}">
                <a16:creationId xmlns:a16="http://schemas.microsoft.com/office/drawing/2014/main" id="{5F00F64C-61D1-1F44-9EF1-06BE74E68955}"/>
              </a:ext>
            </a:extLst>
          </p:cNvPr>
          <p:cNvSpPr txBox="1"/>
          <p:nvPr/>
        </p:nvSpPr>
        <p:spPr>
          <a:xfrm>
            <a:off x="4758191" y="1422283"/>
            <a:ext cx="2496585" cy="161134"/>
          </a:xfrm>
          <a:prstGeom prst="rect">
            <a:avLst/>
          </a:prstGeom>
        </p:spPr>
        <p:txBody>
          <a:bodyPr vert="horz" wrap="square" lIns="0" tIns="0" rIns="0" bIns="0" rtlCol="0">
            <a:spAutoFit/>
          </a:bodyPr>
          <a:lstStyle>
            <a:lvl1pPr marL="0" lvl="0" indent="0" defTabSz="895350" eaLnBrk="1" latinLnBrk="0" hangingPunct="1">
              <a:buClr>
                <a:schemeClr val="tx2"/>
              </a:buClr>
              <a:buSzPct val="100000"/>
              <a:defRPr lang="en-US" baseline="0" dirty="0">
                <a:latin typeface="+mn-lt"/>
              </a:defRPr>
            </a:lvl1pPr>
            <a:lvl2pPr marL="194400" lvl="1" indent="-190800" defTabSz="895350" eaLnBrk="1" latinLnBrk="0" hangingPunct="1">
              <a:buClr>
                <a:schemeClr val="tx2"/>
              </a:buClr>
              <a:buSzPct val="125000"/>
              <a:buFont typeface="Arial" charset="0"/>
              <a:buChar char="▪"/>
              <a:defRPr lang="en-US" baseline="0" dirty="0">
                <a:latin typeface="+mn-lt"/>
              </a:defRPr>
            </a:lvl2pPr>
            <a:lvl3pPr marL="446400" lvl="2" indent="-248400" defTabSz="895350" eaLnBrk="1" latinLnBrk="0" hangingPunct="1">
              <a:buClr>
                <a:schemeClr val="tx2"/>
              </a:buClr>
              <a:buSzPct val="120000"/>
              <a:buFont typeface="Arial" charset="0"/>
              <a:buChar char="–"/>
              <a:defRPr lang="en-US" baseline="0" dirty="0">
                <a:latin typeface="+mn-lt"/>
              </a:defRPr>
            </a:lvl3pPr>
            <a:lvl4pPr marL="615600" lvl="3" indent="-154800" defTabSz="895350" eaLnBrk="1" latinLnBrk="0" hangingPunct="1">
              <a:buClr>
                <a:schemeClr val="tx2"/>
              </a:buClr>
              <a:buSzPct val="120000"/>
              <a:buFont typeface="Arial" charset="0"/>
              <a:buChar char="▫"/>
              <a:defRPr lang="en-US" baseline="0" dirty="0">
                <a:latin typeface="+mn-lt"/>
              </a:defRPr>
            </a:lvl4pPr>
            <a:lvl5pPr marL="748800" lvl="4" indent="-129600" defTabSz="895350" eaLnBrk="1" latinLnBrk="0" hangingPunct="1">
              <a:buClr>
                <a:schemeClr val="tx2"/>
              </a:buClr>
              <a:buSzPct val="89000"/>
              <a:buFont typeface="Arial" charset="0"/>
              <a:buChar char="-"/>
              <a:defRPr lang="en-US" baseline="0" dirty="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algn="l"/>
            <a:r>
              <a:rPr lang="de-DE" sz="1047" b="1" dirty="0">
                <a:solidFill>
                  <a:schemeClr val="tx2"/>
                </a:solidFill>
                <a:latin typeface="Arial" panose="020B0604020202020204" pitchFamily="34" charset="0"/>
                <a:cs typeface="Arial" panose="020B0604020202020204" pitchFamily="34" charset="0"/>
              </a:rPr>
              <a:t>Schmerzpunkte/Frustration</a:t>
            </a:r>
          </a:p>
        </p:txBody>
      </p:sp>
      <p:sp>
        <p:nvSpPr>
          <p:cNvPr id="232" name="TextBox 59">
            <a:extLst>
              <a:ext uri="{FF2B5EF4-FFF2-40B4-BE49-F238E27FC236}">
                <a16:creationId xmlns:a16="http://schemas.microsoft.com/office/drawing/2014/main" id="{79F30A8C-E9FC-3A43-8AE7-81C12D4DDC01}"/>
              </a:ext>
            </a:extLst>
          </p:cNvPr>
          <p:cNvSpPr txBox="1"/>
          <p:nvPr/>
        </p:nvSpPr>
        <p:spPr>
          <a:xfrm>
            <a:off x="4802233" y="3261316"/>
            <a:ext cx="4113370" cy="1378642"/>
          </a:xfrm>
          <a:prstGeom prst="rect">
            <a:avLst/>
          </a:prstGeom>
        </p:spPr>
        <p:txBody>
          <a:bodyPr vert="horz" wrap="square" lIns="0" tIns="0" rIns="0" bIns="0" rtlCol="0">
            <a:noAutofit/>
          </a:bodyPr>
          <a:lstStyle>
            <a:lvl1pPr marL="0" lvl="0" indent="0" defTabSz="895350" eaLnBrk="1" latinLnBrk="0" hangingPunct="1">
              <a:buClr>
                <a:schemeClr val="tx2"/>
              </a:buClr>
              <a:buSzPct val="100000"/>
              <a:defRPr lang="en-US" baseline="0" dirty="0">
                <a:latin typeface="+mn-lt"/>
              </a:defRPr>
            </a:lvl1pPr>
            <a:lvl2pPr marL="194400" lvl="1" indent="-190800" defTabSz="895350" eaLnBrk="1" latinLnBrk="0" hangingPunct="1">
              <a:buClr>
                <a:schemeClr val="tx2"/>
              </a:buClr>
              <a:buSzPct val="125000"/>
              <a:buFont typeface="Arial" charset="0"/>
              <a:buChar char="▪"/>
              <a:defRPr lang="en-US" baseline="0" dirty="0">
                <a:latin typeface="+mn-lt"/>
              </a:defRPr>
            </a:lvl2pPr>
            <a:lvl3pPr marL="446400" lvl="2" indent="-248400" defTabSz="895350" eaLnBrk="1" latinLnBrk="0" hangingPunct="1">
              <a:buClr>
                <a:schemeClr val="tx2"/>
              </a:buClr>
              <a:buSzPct val="120000"/>
              <a:buFont typeface="Arial" charset="0"/>
              <a:buChar char="–"/>
              <a:defRPr lang="en-US" baseline="0" dirty="0">
                <a:latin typeface="+mn-lt"/>
              </a:defRPr>
            </a:lvl3pPr>
            <a:lvl4pPr marL="615600" lvl="3" indent="-154800" defTabSz="895350" eaLnBrk="1" latinLnBrk="0" hangingPunct="1">
              <a:buClr>
                <a:schemeClr val="tx2"/>
              </a:buClr>
              <a:buSzPct val="120000"/>
              <a:buFont typeface="Arial" charset="0"/>
              <a:buChar char="▫"/>
              <a:defRPr lang="en-US" baseline="0" dirty="0">
                <a:latin typeface="+mn-lt"/>
              </a:defRPr>
            </a:lvl4pPr>
            <a:lvl5pPr marL="748800" lvl="4" indent="-129600" defTabSz="895350" eaLnBrk="1" latinLnBrk="0" hangingPunct="1">
              <a:buClr>
                <a:schemeClr val="tx2"/>
              </a:buClr>
              <a:buSzPct val="89000"/>
              <a:buFont typeface="Arial" charset="0"/>
              <a:buChar char="-"/>
              <a:defRPr lang="en-US" baseline="0" dirty="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lvl="1" algn="l"/>
            <a:endParaRPr lang="de-DE" sz="1069" dirty="0">
              <a:solidFill>
                <a:schemeClr val="bg1">
                  <a:lumMod val="50000"/>
                </a:schemeClr>
              </a:solidFill>
            </a:endParaRPr>
          </a:p>
        </p:txBody>
      </p:sp>
      <p:sp>
        <p:nvSpPr>
          <p:cNvPr id="233" name="TextBox 61">
            <a:extLst>
              <a:ext uri="{FF2B5EF4-FFF2-40B4-BE49-F238E27FC236}">
                <a16:creationId xmlns:a16="http://schemas.microsoft.com/office/drawing/2014/main" id="{53379C56-1258-5344-BF00-4A8FA6EEB215}"/>
              </a:ext>
            </a:extLst>
          </p:cNvPr>
          <p:cNvSpPr txBox="1"/>
          <p:nvPr/>
        </p:nvSpPr>
        <p:spPr>
          <a:xfrm>
            <a:off x="163975" y="3269511"/>
            <a:ext cx="3907701" cy="375993"/>
          </a:xfrm>
          <a:prstGeom prst="rect">
            <a:avLst/>
          </a:prstGeom>
        </p:spPr>
        <p:txBody>
          <a:bodyPr vert="horz" wrap="square" lIns="0" tIns="0" rIns="0" bIns="0" rtlCol="0">
            <a:noAutofit/>
          </a:bodyPr>
          <a:lstStyle>
            <a:lvl1pPr marL="0" lvl="0" indent="0" defTabSz="895350" eaLnBrk="1" latinLnBrk="0" hangingPunct="1">
              <a:buClr>
                <a:schemeClr val="tx2"/>
              </a:buClr>
              <a:buSzPct val="100000"/>
              <a:defRPr lang="en-US" baseline="0" dirty="0">
                <a:latin typeface="+mn-lt"/>
              </a:defRPr>
            </a:lvl1pPr>
            <a:lvl2pPr marL="194400" lvl="1" indent="-190800" defTabSz="895350" eaLnBrk="1" latinLnBrk="0" hangingPunct="1">
              <a:buClr>
                <a:schemeClr val="tx2"/>
              </a:buClr>
              <a:buSzPct val="125000"/>
              <a:buFont typeface="Arial" charset="0"/>
              <a:buChar char="▪"/>
              <a:defRPr lang="en-US" baseline="0" dirty="0">
                <a:latin typeface="+mn-lt"/>
              </a:defRPr>
            </a:lvl2pPr>
            <a:lvl3pPr marL="446400" lvl="2" indent="-248400" defTabSz="895350" eaLnBrk="1" latinLnBrk="0" hangingPunct="1">
              <a:buClr>
                <a:schemeClr val="tx2"/>
              </a:buClr>
              <a:buSzPct val="120000"/>
              <a:buFont typeface="Arial" charset="0"/>
              <a:buChar char="–"/>
              <a:defRPr lang="en-US" baseline="0" dirty="0">
                <a:latin typeface="+mn-lt"/>
              </a:defRPr>
            </a:lvl3pPr>
            <a:lvl4pPr marL="615600" lvl="3" indent="-154800" defTabSz="895350" eaLnBrk="1" latinLnBrk="0" hangingPunct="1">
              <a:buClr>
                <a:schemeClr val="tx2"/>
              </a:buClr>
              <a:buSzPct val="120000"/>
              <a:buFont typeface="Arial" charset="0"/>
              <a:buChar char="▫"/>
              <a:defRPr lang="en-US" baseline="0" dirty="0">
                <a:latin typeface="+mn-lt"/>
              </a:defRPr>
            </a:lvl4pPr>
            <a:lvl5pPr marL="748800" lvl="4" indent="-129600" defTabSz="895350" eaLnBrk="1" latinLnBrk="0" hangingPunct="1">
              <a:buClr>
                <a:schemeClr val="tx2"/>
              </a:buClr>
              <a:buSzPct val="89000"/>
              <a:buFont typeface="Arial" charset="0"/>
              <a:buChar char="-"/>
              <a:defRPr lang="en-US" baseline="0" dirty="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lvl="1" algn="l"/>
            <a:endParaRPr lang="de-DE" sz="1069" dirty="0">
              <a:solidFill>
                <a:schemeClr val="bg1">
                  <a:lumMod val="50000"/>
                </a:schemeClr>
              </a:solidFill>
              <a:latin typeface="Arial" panose="020B0604020202020204" pitchFamily="34" charset="0"/>
              <a:cs typeface="Arial" panose="020B0604020202020204" pitchFamily="34" charset="0"/>
            </a:endParaRPr>
          </a:p>
        </p:txBody>
      </p:sp>
      <p:sp>
        <p:nvSpPr>
          <p:cNvPr id="234" name="TextBox 62">
            <a:extLst>
              <a:ext uri="{FF2B5EF4-FFF2-40B4-BE49-F238E27FC236}">
                <a16:creationId xmlns:a16="http://schemas.microsoft.com/office/drawing/2014/main" id="{9FC3F66F-EB31-4344-B715-27F0674F1C7D}"/>
              </a:ext>
            </a:extLst>
          </p:cNvPr>
          <p:cNvSpPr txBox="1"/>
          <p:nvPr/>
        </p:nvSpPr>
        <p:spPr>
          <a:xfrm>
            <a:off x="4758191" y="1660713"/>
            <a:ext cx="4113370" cy="751986"/>
          </a:xfrm>
          <a:prstGeom prst="rect">
            <a:avLst/>
          </a:prstGeom>
        </p:spPr>
        <p:txBody>
          <a:bodyPr vert="horz" wrap="square" lIns="0" tIns="0" rIns="0" bIns="0" rtlCol="0">
            <a:noAutofit/>
          </a:bodyPr>
          <a:lstStyle>
            <a:lvl1pPr marL="0" lvl="0" indent="0" defTabSz="895350" eaLnBrk="1" latinLnBrk="0" hangingPunct="1">
              <a:buClr>
                <a:schemeClr val="tx2"/>
              </a:buClr>
              <a:buSzPct val="100000"/>
              <a:defRPr lang="en-US" baseline="0" dirty="0">
                <a:latin typeface="+mn-lt"/>
              </a:defRPr>
            </a:lvl1pPr>
            <a:lvl2pPr marL="194400" lvl="1" indent="-190800" defTabSz="895350" eaLnBrk="1" latinLnBrk="0" hangingPunct="1">
              <a:buClr>
                <a:schemeClr val="tx2"/>
              </a:buClr>
              <a:buSzPct val="125000"/>
              <a:buFont typeface="Arial" charset="0"/>
              <a:buChar char="▪"/>
              <a:defRPr lang="en-US" baseline="0" dirty="0">
                <a:latin typeface="+mn-lt"/>
              </a:defRPr>
            </a:lvl2pPr>
            <a:lvl3pPr marL="446400" lvl="2" indent="-248400" defTabSz="895350" eaLnBrk="1" latinLnBrk="0" hangingPunct="1">
              <a:buClr>
                <a:schemeClr val="tx2"/>
              </a:buClr>
              <a:buSzPct val="120000"/>
              <a:buFont typeface="Arial" charset="0"/>
              <a:buChar char="–"/>
              <a:defRPr lang="en-US" baseline="0" dirty="0">
                <a:latin typeface="+mn-lt"/>
              </a:defRPr>
            </a:lvl3pPr>
            <a:lvl4pPr marL="615600" lvl="3" indent="-154800" defTabSz="895350" eaLnBrk="1" latinLnBrk="0" hangingPunct="1">
              <a:buClr>
                <a:schemeClr val="tx2"/>
              </a:buClr>
              <a:buSzPct val="120000"/>
              <a:buFont typeface="Arial" charset="0"/>
              <a:buChar char="▫"/>
              <a:defRPr lang="en-US" baseline="0" dirty="0">
                <a:latin typeface="+mn-lt"/>
              </a:defRPr>
            </a:lvl4pPr>
            <a:lvl5pPr marL="748800" lvl="4" indent="-129600" defTabSz="895350" eaLnBrk="1" latinLnBrk="0" hangingPunct="1">
              <a:buClr>
                <a:schemeClr val="tx2"/>
              </a:buClr>
              <a:buSzPct val="89000"/>
              <a:buFont typeface="Arial" charset="0"/>
              <a:buChar char="-"/>
              <a:defRPr lang="en-US" baseline="0" dirty="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lvl="1" algn="l"/>
            <a:endParaRPr lang="de-DE" sz="1069" dirty="0">
              <a:solidFill>
                <a:schemeClr val="bg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573119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VIOUSNAME" val="C:\Users\Simon Pfeiffer\Box Sync\Digitalisierungsprogramm OZG\1 Working docs\7 Themenfelder\02_Ein &amp; Auswanderung\12 Endprodukte\04 Meilenstein IV\20190212 Meilenstein 4_0.01.pptx"/>
  <p:tag name="THINKCELLPRESENTATIONDONOTDELETE" val="&lt;?xml version=&quot;1.0&quot; encoding=&quot;UTF-16&quot; standalone=&quot;yes&quot;?&gt;&lt;root reqver=&quot;25060&quot;&gt;&lt;version val=&quot;27972&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1&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d-%1-%Y&lt;/m_strFormatTime&gt;&lt;m_yearfmt&gt;&lt;begin val=&quot;0&quot;/&gt;&lt;end val=&quot;0&quot;/&gt;&lt;/m_yearfmt&gt;&lt;/m_precDefaultDate&gt;&lt;m_precDefaultYear&gt;&lt;m_bNumberIsYear val=&quot;0&quot;/&gt;&lt;m_strFormatTime&gt;%Y&lt;/m_strFormatTime&gt;&lt;m_yearfmt&gt;&lt;begin val=&quot;0&quot;/&gt;&lt;end val=&quot;0&quot;/&gt;&lt;/m_yearfmt&gt;&lt;/m_precDefaultYear&gt;&lt;m_precDefaultQuarter&gt;&lt;m_bNumberIsYear val=&quot;0&quot;/&gt;&lt;m_strFormatTime&gt;Q%5&lt;/m_strFormatTime&gt;&lt;m_yearfmt&gt;&lt;begin val=&quot;0&quot;/&gt;&lt;end val=&quot;4&quot;/&gt;&lt;/m_yearfmt&gt;&lt;/m_precDefaultQuarter&gt;&lt;m_precDefaultMonth&gt;&lt;m_bNumberIsYear val=&quot;0&quot;/&gt;&lt;m_strFormatTime&gt;%1&lt;/m_strFormatTime&gt;&lt;m_yearfmt&gt;&lt;begin val=&quot;0&quot;/&gt;&lt;end val=&quot;4&quot;/&gt;&lt;/m_yearfmt&gt;&lt;/m_precDefaultMonth&gt;&lt;m_precDefaultWeek&gt;&lt;m_bNumberIsYear val=&quot;0&quot;/&gt;&lt;m_strFormatTime&gt;%4&lt;/m_strFormatTime&gt;&lt;m_yearfmt&gt;&lt;begin val=&quot;0&quot;/&gt;&lt;end val=&quot;4&quot;/&gt;&lt;/m_yearfmt&gt;&lt;/m_precDefaultWeek&gt;&lt;m_precDefaultDay&gt;&lt;m_bNumberIsYear val=&quot;0&quot;/&gt;&lt;m_strFormatTime&gt;%d&lt;/m_strFormatTime&gt;&lt;m_yearfmt&gt;&lt;begin val=&quot;0&quot;/&gt;&lt;end val=&quot;4&quot;/&gt;&lt;/m_yearfmt&gt;&lt;/m_precDefaultDay&gt;&lt;m_mruColor&gt;&lt;m_vecMRU length=&quot;1&quot;&gt;&lt;elem m_fUsage=&quot;1.00000000000000000000E+00&quot;&gt;&lt;m_msothmcolidx val=&quot;0&quot;/&gt;&lt;m_rgb r=&quot;C8&quot; g=&quot;C8&quot; b=&quot;C8&quot;/&gt;&lt;m_nBrightness endver=&quot;26206&quot; val=&quot;0&quot;/&gt;&lt;/elem&gt;&lt;/m_vecMRU&gt;&lt;/m_mruColor&gt;&lt;m_eweekdayFirstOfWeek val=&quot;2&quot;/&gt;&lt;m_eweekdayFirstOfWorkweek val=&quot;2&quot;/&gt;&lt;m_eweekdayFirstOfWeekend val=&quot;7&quot;/&gt;&lt;/CPresentation&gt;&lt;/root&gt;"/>
  <p:tag name="MTBTACCENT" val="Accent4ColorBoldTex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NAME" val="SingleBoat"/>
</p:tagLst>
</file>

<file path=ppt/tags/tag100.xml><?xml version="1.0" encoding="utf-8"?>
<p:tagLst xmlns:a="http://schemas.openxmlformats.org/drawingml/2006/main" xmlns:r="http://schemas.openxmlformats.org/officeDocument/2006/relationships" xmlns:p="http://schemas.openxmlformats.org/presentationml/2006/main">
  <p:tag name="NAME" val="Moon"/>
</p:tagLst>
</file>

<file path=ppt/tags/tag101.xml><?xml version="1.0" encoding="utf-8"?>
<p:tagLst xmlns:a="http://schemas.openxmlformats.org/drawingml/2006/main" xmlns:r="http://schemas.openxmlformats.org/officeDocument/2006/relationships" xmlns:p="http://schemas.openxmlformats.org/presentationml/2006/main">
  <p:tag name="NAME" val="Oval"/>
</p:tagLst>
</file>

<file path=ppt/tags/tag102.xml><?xml version="1.0" encoding="utf-8"?>
<p:tagLst xmlns:a="http://schemas.openxmlformats.org/drawingml/2006/main" xmlns:r="http://schemas.openxmlformats.org/officeDocument/2006/relationships" xmlns:p="http://schemas.openxmlformats.org/presentationml/2006/main">
  <p:tag name="NAME" val="Rectangle"/>
</p:tagLst>
</file>

<file path=ppt/tags/tag103.xml><?xml version="1.0" encoding="utf-8"?>
<p:tagLst xmlns:a="http://schemas.openxmlformats.org/drawingml/2006/main" xmlns:r="http://schemas.openxmlformats.org/officeDocument/2006/relationships" xmlns:p="http://schemas.openxmlformats.org/presentationml/2006/main">
  <p:tag name="NAME" val="RoundedRectangle"/>
</p:tagLst>
</file>

<file path=ppt/tags/tag104.xml><?xml version="1.0" encoding="utf-8"?>
<p:tagLst xmlns:a="http://schemas.openxmlformats.org/drawingml/2006/main" xmlns:r="http://schemas.openxmlformats.org/officeDocument/2006/relationships" xmlns:p="http://schemas.openxmlformats.org/presentationml/2006/main">
  <p:tag name="NAME" val="Arrow"/>
</p:tagLst>
</file>

<file path=ppt/tags/tag105.xml><?xml version="1.0" encoding="utf-8"?>
<p:tagLst xmlns:a="http://schemas.openxmlformats.org/drawingml/2006/main" xmlns:r="http://schemas.openxmlformats.org/officeDocument/2006/relationships" xmlns:p="http://schemas.openxmlformats.org/presentationml/2006/main">
  <p:tag name="NAME" val="DirArrow"/>
  <p:tag name="TYPE" val="McK DirArrow"/>
</p:tagLst>
</file>

<file path=ppt/tags/tag106.xml><?xml version="1.0" encoding="utf-8"?>
<p:tagLst xmlns:a="http://schemas.openxmlformats.org/drawingml/2006/main" xmlns:r="http://schemas.openxmlformats.org/officeDocument/2006/relationships" xmlns:p="http://schemas.openxmlformats.org/presentationml/2006/main">
  <p:tag name="NAME" val="Bracket"/>
</p:tagLst>
</file>

<file path=ppt/tags/tag107.xml><?xml version="1.0" encoding="utf-8"?>
<p:tagLst xmlns:a="http://schemas.openxmlformats.org/drawingml/2006/main" xmlns:r="http://schemas.openxmlformats.org/officeDocument/2006/relationships" xmlns:p="http://schemas.openxmlformats.org/presentationml/2006/main">
  <p:tag name="NAME" val="SingleBoat"/>
</p:tagLst>
</file>

<file path=ppt/tags/tag108.xml><?xml version="1.0" encoding="utf-8"?>
<p:tagLst xmlns:a="http://schemas.openxmlformats.org/drawingml/2006/main" xmlns:r="http://schemas.openxmlformats.org/officeDocument/2006/relationships" xmlns:p="http://schemas.openxmlformats.org/presentationml/2006/main">
  <p:tag name="NAME" val="1DoubleBoat"/>
</p:tagLst>
</file>

<file path=ppt/tags/tag109.xml><?xml version="1.0" encoding="utf-8"?>
<p:tagLst xmlns:a="http://schemas.openxmlformats.org/drawingml/2006/main" xmlns:r="http://schemas.openxmlformats.org/officeDocument/2006/relationships" xmlns:p="http://schemas.openxmlformats.org/presentationml/2006/main">
  <p:tag name="NAME" val="1BoatTopShape"/>
</p:tagLst>
</file>

<file path=ppt/tags/tag11.xml><?xml version="1.0" encoding="utf-8"?>
<p:tagLst xmlns:a="http://schemas.openxmlformats.org/drawingml/2006/main" xmlns:r="http://schemas.openxmlformats.org/officeDocument/2006/relationships" xmlns:p="http://schemas.openxmlformats.org/presentationml/2006/main">
  <p:tag name="NAME" val="1DoubleBoat"/>
</p:tagLst>
</file>

<file path=ppt/tags/tag110.xml><?xml version="1.0" encoding="utf-8"?>
<p:tagLst xmlns:a="http://schemas.openxmlformats.org/drawingml/2006/main" xmlns:r="http://schemas.openxmlformats.org/officeDocument/2006/relationships" xmlns:p="http://schemas.openxmlformats.org/presentationml/2006/main">
  <p:tag name="NAME" val="1BoatTopText"/>
</p:tagLst>
</file>

<file path=ppt/tags/tag111.xml><?xml version="1.0" encoding="utf-8"?>
<p:tagLst xmlns:a="http://schemas.openxmlformats.org/drawingml/2006/main" xmlns:r="http://schemas.openxmlformats.org/officeDocument/2006/relationships" xmlns:p="http://schemas.openxmlformats.org/presentationml/2006/main">
  <p:tag name="NAME" val="1BoatBottomShape"/>
</p:tagLst>
</file>

<file path=ppt/tags/tag112.xml><?xml version="1.0" encoding="utf-8"?>
<p:tagLst xmlns:a="http://schemas.openxmlformats.org/drawingml/2006/main" xmlns:r="http://schemas.openxmlformats.org/officeDocument/2006/relationships" xmlns:p="http://schemas.openxmlformats.org/presentationml/2006/main">
  <p:tag name="NAME" val="1BoatBottomText"/>
</p:tagLst>
</file>

<file path=ppt/tags/tag113.xml><?xml version="1.0" encoding="utf-8"?>
<p:tagLst xmlns:a="http://schemas.openxmlformats.org/drawingml/2006/main" xmlns:r="http://schemas.openxmlformats.org/officeDocument/2006/relationships" xmlns:p="http://schemas.openxmlformats.org/presentationml/2006/main">
  <p:tag name="NAME" val="SingleBoatShape"/>
</p:tagLst>
</file>

<file path=ppt/tags/tag114.xml><?xml version="1.0" encoding="utf-8"?>
<p:tagLst xmlns:a="http://schemas.openxmlformats.org/drawingml/2006/main" xmlns:r="http://schemas.openxmlformats.org/officeDocument/2006/relationships" xmlns:p="http://schemas.openxmlformats.org/presentationml/2006/main">
  <p:tag name="NAME" val="SingleBoatText"/>
</p:tagLst>
</file>

<file path=ppt/tags/tag115.xml><?xml version="1.0" encoding="utf-8"?>
<p:tagLst xmlns:a="http://schemas.openxmlformats.org/drawingml/2006/main" xmlns:r="http://schemas.openxmlformats.org/officeDocument/2006/relationships" xmlns:p="http://schemas.openxmlformats.org/presentationml/2006/main">
  <p:tag name="NAME" val="Moon"/>
</p:tagLst>
</file>

<file path=ppt/tags/tag116.xml><?xml version="1.0" encoding="utf-8"?>
<p:tagLst xmlns:a="http://schemas.openxmlformats.org/drawingml/2006/main" xmlns:r="http://schemas.openxmlformats.org/officeDocument/2006/relationships" xmlns:p="http://schemas.openxmlformats.org/presentationml/2006/main">
  <p:tag name="NAME" val="Moon"/>
</p:tagLst>
</file>

<file path=ppt/tags/tag117.xml><?xml version="1.0" encoding="utf-8"?>
<p:tagLst xmlns:a="http://schemas.openxmlformats.org/drawingml/2006/main" xmlns:r="http://schemas.openxmlformats.org/officeDocument/2006/relationships" xmlns:p="http://schemas.openxmlformats.org/presentationml/2006/main">
  <p:tag name="NAME" val="Moon"/>
</p:tagLst>
</file>

<file path=ppt/tags/tag118.xml><?xml version="1.0" encoding="utf-8"?>
<p:tagLst xmlns:a="http://schemas.openxmlformats.org/drawingml/2006/main" xmlns:r="http://schemas.openxmlformats.org/officeDocument/2006/relationships" xmlns:p="http://schemas.openxmlformats.org/presentationml/2006/main">
  <p:tag name="NAME" val="Moon"/>
</p:tagLst>
</file>

<file path=ppt/tags/tag119.xml><?xml version="1.0" encoding="utf-8"?>
<p:tagLst xmlns:a="http://schemas.openxmlformats.org/drawingml/2006/main" xmlns:r="http://schemas.openxmlformats.org/officeDocument/2006/relationships" xmlns:p="http://schemas.openxmlformats.org/presentationml/2006/main">
  <p:tag name="NAME" val="Moon"/>
</p:tagLst>
</file>

<file path=ppt/tags/tag12.xml><?xml version="1.0" encoding="utf-8"?>
<p:tagLst xmlns:a="http://schemas.openxmlformats.org/drawingml/2006/main" xmlns:r="http://schemas.openxmlformats.org/officeDocument/2006/relationships" xmlns:p="http://schemas.openxmlformats.org/presentationml/2006/main">
  <p:tag name="NAME" val="1BoatTopShape"/>
</p:tagLst>
</file>

<file path=ppt/tags/tag120.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121.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22.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23.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24.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25.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26.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27.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28.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29.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3.xml><?xml version="1.0" encoding="utf-8"?>
<p:tagLst xmlns:a="http://schemas.openxmlformats.org/drawingml/2006/main" xmlns:r="http://schemas.openxmlformats.org/officeDocument/2006/relationships" xmlns:p="http://schemas.openxmlformats.org/presentationml/2006/main">
  <p:tag name="NAME" val="1BoatTopText"/>
</p:tagLst>
</file>

<file path=ppt/tags/tag1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1.xml><?xml version="1.0" encoding="utf-8"?>
<p:tagLst xmlns:a="http://schemas.openxmlformats.org/drawingml/2006/main" xmlns:r="http://schemas.openxmlformats.org/officeDocument/2006/relationships" xmlns:p="http://schemas.openxmlformats.org/presentationml/2006/main">
  <p:tag name="THINKCELLSHAPEDONOTDELETE" val="t2Y_rNgIZSQKgz5zAu75OoQ"/>
</p:tagLst>
</file>

<file path=ppt/tags/tag1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3.xml><?xml version="1.0" encoding="utf-8"?>
<p:tagLst xmlns:a="http://schemas.openxmlformats.org/drawingml/2006/main" xmlns:r="http://schemas.openxmlformats.org/officeDocument/2006/relationships" xmlns:p="http://schemas.openxmlformats.org/presentationml/2006/main">
  <p:tag name="THINKCELLSHAPEDONOTDELETE" val="t5eb_EQa1QIG4GDuyRfDxoQ"/>
</p:tagLst>
</file>

<file path=ppt/tags/tag1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5.xml><?xml version="1.0" encoding="utf-8"?>
<p:tagLst xmlns:a="http://schemas.openxmlformats.org/drawingml/2006/main" xmlns:r="http://schemas.openxmlformats.org/officeDocument/2006/relationships" xmlns:p="http://schemas.openxmlformats.org/presentationml/2006/main">
  <p:tag name="THINKCELLSHAPEDONOTDELETE" val="tB9c5FoZGTt60AxeB2_I_aw"/>
</p:tagLst>
</file>

<file path=ppt/tags/tag1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7.xml><?xml version="1.0" encoding="utf-8"?>
<p:tagLst xmlns:a="http://schemas.openxmlformats.org/drawingml/2006/main" xmlns:r="http://schemas.openxmlformats.org/officeDocument/2006/relationships" xmlns:p="http://schemas.openxmlformats.org/presentationml/2006/main">
  <p:tag name="THINKCELLSHAPEDONOTDELETE" val="tjXqYKl4mQ4qS_gyFbMBWcQ"/>
</p:tagLst>
</file>

<file path=ppt/tags/tag1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9.xml><?xml version="1.0" encoding="utf-8"?>
<p:tagLst xmlns:a="http://schemas.openxmlformats.org/drawingml/2006/main" xmlns:r="http://schemas.openxmlformats.org/officeDocument/2006/relationships" xmlns:p="http://schemas.openxmlformats.org/presentationml/2006/main">
  <p:tag name="THINKCELLSHAPEDONOTDELETE" val="tRq4Z01XRTtCfqhekxCP29w"/>
</p:tagLst>
</file>

<file path=ppt/tags/tag14.xml><?xml version="1.0" encoding="utf-8"?>
<p:tagLst xmlns:a="http://schemas.openxmlformats.org/drawingml/2006/main" xmlns:r="http://schemas.openxmlformats.org/officeDocument/2006/relationships" xmlns:p="http://schemas.openxmlformats.org/presentationml/2006/main">
  <p:tag name="NAME" val="1BoatBottomShape"/>
</p:tagLst>
</file>

<file path=ppt/tags/tag140.xml><?xml version="1.0" encoding="utf-8"?>
<p:tagLst xmlns:a="http://schemas.openxmlformats.org/drawingml/2006/main" xmlns:r="http://schemas.openxmlformats.org/officeDocument/2006/relationships" xmlns:p="http://schemas.openxmlformats.org/presentationml/2006/main">
  <p:tag name="NAME" val="DirArrow"/>
  <p:tag name="TYPE" val="McK DirArrow"/>
</p:tagLst>
</file>

<file path=ppt/tags/tag141.xml><?xml version="1.0" encoding="utf-8"?>
<p:tagLst xmlns:a="http://schemas.openxmlformats.org/drawingml/2006/main" xmlns:r="http://schemas.openxmlformats.org/officeDocument/2006/relationships" xmlns:p="http://schemas.openxmlformats.org/presentationml/2006/main">
  <p:tag name="NAME" val="Bracket"/>
</p:tagLst>
</file>

<file path=ppt/tags/tag142.xml><?xml version="1.0" encoding="utf-8"?>
<p:tagLst xmlns:a="http://schemas.openxmlformats.org/drawingml/2006/main" xmlns:r="http://schemas.openxmlformats.org/officeDocument/2006/relationships" xmlns:p="http://schemas.openxmlformats.org/presentationml/2006/main">
  <p:tag name="NAME" val="SingleBoat"/>
</p:tagLst>
</file>

<file path=ppt/tags/tag143.xml><?xml version="1.0" encoding="utf-8"?>
<p:tagLst xmlns:a="http://schemas.openxmlformats.org/drawingml/2006/main" xmlns:r="http://schemas.openxmlformats.org/officeDocument/2006/relationships" xmlns:p="http://schemas.openxmlformats.org/presentationml/2006/main">
  <p:tag name="NAME" val="1DoubleBoat"/>
</p:tagLst>
</file>

<file path=ppt/tags/tag144.xml><?xml version="1.0" encoding="utf-8"?>
<p:tagLst xmlns:a="http://schemas.openxmlformats.org/drawingml/2006/main" xmlns:r="http://schemas.openxmlformats.org/officeDocument/2006/relationships" xmlns:p="http://schemas.openxmlformats.org/presentationml/2006/main">
  <p:tag name="NAME" val="1BoatTopShape"/>
</p:tagLst>
</file>

<file path=ppt/tags/tag145.xml><?xml version="1.0" encoding="utf-8"?>
<p:tagLst xmlns:a="http://schemas.openxmlformats.org/drawingml/2006/main" xmlns:r="http://schemas.openxmlformats.org/officeDocument/2006/relationships" xmlns:p="http://schemas.openxmlformats.org/presentationml/2006/main">
  <p:tag name="NAME" val="1BoatTopText"/>
</p:tagLst>
</file>

<file path=ppt/tags/tag146.xml><?xml version="1.0" encoding="utf-8"?>
<p:tagLst xmlns:a="http://schemas.openxmlformats.org/drawingml/2006/main" xmlns:r="http://schemas.openxmlformats.org/officeDocument/2006/relationships" xmlns:p="http://schemas.openxmlformats.org/presentationml/2006/main">
  <p:tag name="NAME" val="1BoatBottomShape"/>
</p:tagLst>
</file>

<file path=ppt/tags/tag147.xml><?xml version="1.0" encoding="utf-8"?>
<p:tagLst xmlns:a="http://schemas.openxmlformats.org/drawingml/2006/main" xmlns:r="http://schemas.openxmlformats.org/officeDocument/2006/relationships" xmlns:p="http://schemas.openxmlformats.org/presentationml/2006/main">
  <p:tag name="NAME" val="1BoatBottomText"/>
</p:tagLst>
</file>

<file path=ppt/tags/tag148.xml><?xml version="1.0" encoding="utf-8"?>
<p:tagLst xmlns:a="http://schemas.openxmlformats.org/drawingml/2006/main" xmlns:r="http://schemas.openxmlformats.org/officeDocument/2006/relationships" xmlns:p="http://schemas.openxmlformats.org/presentationml/2006/main">
  <p:tag name="NAME" val="SingleBoatShape"/>
</p:tagLst>
</file>

<file path=ppt/tags/tag149.xml><?xml version="1.0" encoding="utf-8"?>
<p:tagLst xmlns:a="http://schemas.openxmlformats.org/drawingml/2006/main" xmlns:r="http://schemas.openxmlformats.org/officeDocument/2006/relationships" xmlns:p="http://schemas.openxmlformats.org/presentationml/2006/main">
  <p:tag name="NAME" val="SingleBoatText"/>
</p:tagLst>
</file>

<file path=ppt/tags/tag15.xml><?xml version="1.0" encoding="utf-8"?>
<p:tagLst xmlns:a="http://schemas.openxmlformats.org/drawingml/2006/main" xmlns:r="http://schemas.openxmlformats.org/officeDocument/2006/relationships" xmlns:p="http://schemas.openxmlformats.org/presentationml/2006/main">
  <p:tag name="NAME" val="1BoatBottomText"/>
</p:tagLst>
</file>

<file path=ppt/tags/tag150.xml><?xml version="1.0" encoding="utf-8"?>
<p:tagLst xmlns:a="http://schemas.openxmlformats.org/drawingml/2006/main" xmlns:r="http://schemas.openxmlformats.org/officeDocument/2006/relationships" xmlns:p="http://schemas.openxmlformats.org/presentationml/2006/main">
  <p:tag name="NAME" val="Moon"/>
</p:tagLst>
</file>

<file path=ppt/tags/tag151.xml><?xml version="1.0" encoding="utf-8"?>
<p:tagLst xmlns:a="http://schemas.openxmlformats.org/drawingml/2006/main" xmlns:r="http://schemas.openxmlformats.org/officeDocument/2006/relationships" xmlns:p="http://schemas.openxmlformats.org/presentationml/2006/main">
  <p:tag name="NAME" val="Moon"/>
</p:tagLst>
</file>

<file path=ppt/tags/tag152.xml><?xml version="1.0" encoding="utf-8"?>
<p:tagLst xmlns:a="http://schemas.openxmlformats.org/drawingml/2006/main" xmlns:r="http://schemas.openxmlformats.org/officeDocument/2006/relationships" xmlns:p="http://schemas.openxmlformats.org/presentationml/2006/main">
  <p:tag name="NAME" val="Moon"/>
</p:tagLst>
</file>

<file path=ppt/tags/tag153.xml><?xml version="1.0" encoding="utf-8"?>
<p:tagLst xmlns:a="http://schemas.openxmlformats.org/drawingml/2006/main" xmlns:r="http://schemas.openxmlformats.org/officeDocument/2006/relationships" xmlns:p="http://schemas.openxmlformats.org/presentationml/2006/main">
  <p:tag name="NAME" val="Moon"/>
</p:tagLst>
</file>

<file path=ppt/tags/tag154.xml><?xml version="1.0" encoding="utf-8"?>
<p:tagLst xmlns:a="http://schemas.openxmlformats.org/drawingml/2006/main" xmlns:r="http://schemas.openxmlformats.org/officeDocument/2006/relationships" xmlns:p="http://schemas.openxmlformats.org/presentationml/2006/main">
  <p:tag name="NAME" val="Moon"/>
</p:tagLst>
</file>

<file path=ppt/tags/tag155.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156.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57.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58.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59.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6.xml><?xml version="1.0" encoding="utf-8"?>
<p:tagLst xmlns:a="http://schemas.openxmlformats.org/drawingml/2006/main" xmlns:r="http://schemas.openxmlformats.org/officeDocument/2006/relationships" xmlns:p="http://schemas.openxmlformats.org/presentationml/2006/main">
  <p:tag name="NAME" val="SingleBoatShape"/>
</p:tagLst>
</file>

<file path=ppt/tags/tag160.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61.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62.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63.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64.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6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6.xml><?xml version="1.0" encoding="utf-8"?>
<p:tagLst xmlns:a="http://schemas.openxmlformats.org/drawingml/2006/main" xmlns:r="http://schemas.openxmlformats.org/officeDocument/2006/relationships" xmlns:p="http://schemas.openxmlformats.org/presentationml/2006/main">
  <p:tag name="THINKCELLSHAPEDONOTDELETE" val="t7bOlHpxUSsWhuBFFcH5q9A"/>
</p:tagLst>
</file>

<file path=ppt/tags/tag167.xml><?xml version="1.0" encoding="utf-8"?>
<p:tagLst xmlns:a="http://schemas.openxmlformats.org/drawingml/2006/main" xmlns:r="http://schemas.openxmlformats.org/officeDocument/2006/relationships" xmlns:p="http://schemas.openxmlformats.org/presentationml/2006/main">
  <p:tag name="NAME" val="DirArrow"/>
  <p:tag name="TYPE" val="McK DirArrow"/>
</p:tagLst>
</file>

<file path=ppt/tags/tag168.xml><?xml version="1.0" encoding="utf-8"?>
<p:tagLst xmlns:a="http://schemas.openxmlformats.org/drawingml/2006/main" xmlns:r="http://schemas.openxmlformats.org/officeDocument/2006/relationships" xmlns:p="http://schemas.openxmlformats.org/presentationml/2006/main">
  <p:tag name="NAME" val="Bracket"/>
</p:tagLst>
</file>

<file path=ppt/tags/tag169.xml><?xml version="1.0" encoding="utf-8"?>
<p:tagLst xmlns:a="http://schemas.openxmlformats.org/drawingml/2006/main" xmlns:r="http://schemas.openxmlformats.org/officeDocument/2006/relationships" xmlns:p="http://schemas.openxmlformats.org/presentationml/2006/main">
  <p:tag name="NAME" val="SingleBoat"/>
</p:tagLst>
</file>

<file path=ppt/tags/tag17.xml><?xml version="1.0" encoding="utf-8"?>
<p:tagLst xmlns:a="http://schemas.openxmlformats.org/drawingml/2006/main" xmlns:r="http://schemas.openxmlformats.org/officeDocument/2006/relationships" xmlns:p="http://schemas.openxmlformats.org/presentationml/2006/main">
  <p:tag name="NAME" val="SingleBoatText"/>
</p:tagLst>
</file>

<file path=ppt/tags/tag170.xml><?xml version="1.0" encoding="utf-8"?>
<p:tagLst xmlns:a="http://schemas.openxmlformats.org/drawingml/2006/main" xmlns:r="http://schemas.openxmlformats.org/officeDocument/2006/relationships" xmlns:p="http://schemas.openxmlformats.org/presentationml/2006/main">
  <p:tag name="NAME" val="1DoubleBoat"/>
</p:tagLst>
</file>

<file path=ppt/tags/tag171.xml><?xml version="1.0" encoding="utf-8"?>
<p:tagLst xmlns:a="http://schemas.openxmlformats.org/drawingml/2006/main" xmlns:r="http://schemas.openxmlformats.org/officeDocument/2006/relationships" xmlns:p="http://schemas.openxmlformats.org/presentationml/2006/main">
  <p:tag name="NAME" val="1BoatTopShape"/>
</p:tagLst>
</file>

<file path=ppt/tags/tag172.xml><?xml version="1.0" encoding="utf-8"?>
<p:tagLst xmlns:a="http://schemas.openxmlformats.org/drawingml/2006/main" xmlns:r="http://schemas.openxmlformats.org/officeDocument/2006/relationships" xmlns:p="http://schemas.openxmlformats.org/presentationml/2006/main">
  <p:tag name="NAME" val="1BoatTopText"/>
</p:tagLst>
</file>

<file path=ppt/tags/tag173.xml><?xml version="1.0" encoding="utf-8"?>
<p:tagLst xmlns:a="http://schemas.openxmlformats.org/drawingml/2006/main" xmlns:r="http://schemas.openxmlformats.org/officeDocument/2006/relationships" xmlns:p="http://schemas.openxmlformats.org/presentationml/2006/main">
  <p:tag name="NAME" val="1BoatBottomShape"/>
</p:tagLst>
</file>

<file path=ppt/tags/tag174.xml><?xml version="1.0" encoding="utf-8"?>
<p:tagLst xmlns:a="http://schemas.openxmlformats.org/drawingml/2006/main" xmlns:r="http://schemas.openxmlformats.org/officeDocument/2006/relationships" xmlns:p="http://schemas.openxmlformats.org/presentationml/2006/main">
  <p:tag name="NAME" val="1BoatBottomText"/>
</p:tagLst>
</file>

<file path=ppt/tags/tag175.xml><?xml version="1.0" encoding="utf-8"?>
<p:tagLst xmlns:a="http://schemas.openxmlformats.org/drawingml/2006/main" xmlns:r="http://schemas.openxmlformats.org/officeDocument/2006/relationships" xmlns:p="http://schemas.openxmlformats.org/presentationml/2006/main">
  <p:tag name="NAME" val="SingleBoatShape"/>
</p:tagLst>
</file>

<file path=ppt/tags/tag176.xml><?xml version="1.0" encoding="utf-8"?>
<p:tagLst xmlns:a="http://schemas.openxmlformats.org/drawingml/2006/main" xmlns:r="http://schemas.openxmlformats.org/officeDocument/2006/relationships" xmlns:p="http://schemas.openxmlformats.org/presentationml/2006/main">
  <p:tag name="NAME" val="SingleBoatText"/>
</p:tagLst>
</file>

<file path=ppt/tags/tag177.xml><?xml version="1.0" encoding="utf-8"?>
<p:tagLst xmlns:a="http://schemas.openxmlformats.org/drawingml/2006/main" xmlns:r="http://schemas.openxmlformats.org/officeDocument/2006/relationships" xmlns:p="http://schemas.openxmlformats.org/presentationml/2006/main">
  <p:tag name="NAME" val="Moon"/>
</p:tagLst>
</file>

<file path=ppt/tags/tag178.xml><?xml version="1.0" encoding="utf-8"?>
<p:tagLst xmlns:a="http://schemas.openxmlformats.org/drawingml/2006/main" xmlns:r="http://schemas.openxmlformats.org/officeDocument/2006/relationships" xmlns:p="http://schemas.openxmlformats.org/presentationml/2006/main">
  <p:tag name="NAME" val="Moon"/>
</p:tagLst>
</file>

<file path=ppt/tags/tag179.xml><?xml version="1.0" encoding="utf-8"?>
<p:tagLst xmlns:a="http://schemas.openxmlformats.org/drawingml/2006/main" xmlns:r="http://schemas.openxmlformats.org/officeDocument/2006/relationships" xmlns:p="http://schemas.openxmlformats.org/presentationml/2006/main">
  <p:tag name="NAME" val="Moon"/>
</p:tagLst>
</file>

<file path=ppt/tags/tag18.xml><?xml version="1.0" encoding="utf-8"?>
<p:tagLst xmlns:a="http://schemas.openxmlformats.org/drawingml/2006/main" xmlns:r="http://schemas.openxmlformats.org/officeDocument/2006/relationships" xmlns:p="http://schemas.openxmlformats.org/presentationml/2006/main">
  <p:tag name="NAME" val="Moon"/>
</p:tagLst>
</file>

<file path=ppt/tags/tag180.xml><?xml version="1.0" encoding="utf-8"?>
<p:tagLst xmlns:a="http://schemas.openxmlformats.org/drawingml/2006/main" xmlns:r="http://schemas.openxmlformats.org/officeDocument/2006/relationships" xmlns:p="http://schemas.openxmlformats.org/presentationml/2006/main">
  <p:tag name="NAME" val="Moon"/>
</p:tagLst>
</file>

<file path=ppt/tags/tag181.xml><?xml version="1.0" encoding="utf-8"?>
<p:tagLst xmlns:a="http://schemas.openxmlformats.org/drawingml/2006/main" xmlns:r="http://schemas.openxmlformats.org/officeDocument/2006/relationships" xmlns:p="http://schemas.openxmlformats.org/presentationml/2006/main">
  <p:tag name="NAME" val="Moon"/>
</p:tagLst>
</file>

<file path=ppt/tags/tag182.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18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84.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85.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86.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87.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88.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89.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9.xml><?xml version="1.0" encoding="utf-8"?>
<p:tagLst xmlns:a="http://schemas.openxmlformats.org/drawingml/2006/main" xmlns:r="http://schemas.openxmlformats.org/officeDocument/2006/relationships" xmlns:p="http://schemas.openxmlformats.org/presentationml/2006/main">
  <p:tag name="NAME" val="Moon"/>
</p:tagLst>
</file>

<file path=ppt/tags/tag190.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91.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9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3.xml><?xml version="1.0" encoding="utf-8"?>
<p:tagLst xmlns:a="http://schemas.openxmlformats.org/drawingml/2006/main" xmlns:r="http://schemas.openxmlformats.org/officeDocument/2006/relationships" xmlns:p="http://schemas.openxmlformats.org/presentationml/2006/main">
  <p:tag name="THINKCELLSHAPEDONOTDELETE" val="tk.NUsD8GTwyOc.McFtIEZg"/>
</p:tagLst>
</file>

<file path=ppt/tags/tag19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5.xml><?xml version="1.0" encoding="utf-8"?>
<p:tagLst xmlns:a="http://schemas.openxmlformats.org/drawingml/2006/main" xmlns:r="http://schemas.openxmlformats.org/officeDocument/2006/relationships" xmlns:p="http://schemas.openxmlformats.org/presentationml/2006/main">
  <p:tag name="THINKCELLSHAPEDONOTDELETE" val="t7bOlHpxUSsWhuBFFcH5q9A"/>
</p:tagLst>
</file>

<file path=ppt/tags/tag196.xml><?xml version="1.0" encoding="utf-8"?>
<p:tagLst xmlns:a="http://schemas.openxmlformats.org/drawingml/2006/main" xmlns:r="http://schemas.openxmlformats.org/officeDocument/2006/relationships" xmlns:p="http://schemas.openxmlformats.org/presentationml/2006/main">
  <p:tag name="NAME" val="DirArrow"/>
  <p:tag name="TYPE" val="McK DirArrow"/>
</p:tagLst>
</file>

<file path=ppt/tags/tag197.xml><?xml version="1.0" encoding="utf-8"?>
<p:tagLst xmlns:a="http://schemas.openxmlformats.org/drawingml/2006/main" xmlns:r="http://schemas.openxmlformats.org/officeDocument/2006/relationships" xmlns:p="http://schemas.openxmlformats.org/presentationml/2006/main">
  <p:tag name="NAME" val="Bracket"/>
</p:tagLst>
</file>

<file path=ppt/tags/tag198.xml><?xml version="1.0" encoding="utf-8"?>
<p:tagLst xmlns:a="http://schemas.openxmlformats.org/drawingml/2006/main" xmlns:r="http://schemas.openxmlformats.org/officeDocument/2006/relationships" xmlns:p="http://schemas.openxmlformats.org/presentationml/2006/main">
  <p:tag name="NAME" val="SingleBoat"/>
</p:tagLst>
</file>

<file path=ppt/tags/tag199.xml><?xml version="1.0" encoding="utf-8"?>
<p:tagLst xmlns:a="http://schemas.openxmlformats.org/drawingml/2006/main" xmlns:r="http://schemas.openxmlformats.org/officeDocument/2006/relationships" xmlns:p="http://schemas.openxmlformats.org/presentationml/2006/main">
  <p:tag name="NAME" val="1DoubleBoat"/>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NAME" val="Moon"/>
</p:tagLst>
</file>

<file path=ppt/tags/tag200.xml><?xml version="1.0" encoding="utf-8"?>
<p:tagLst xmlns:a="http://schemas.openxmlformats.org/drawingml/2006/main" xmlns:r="http://schemas.openxmlformats.org/officeDocument/2006/relationships" xmlns:p="http://schemas.openxmlformats.org/presentationml/2006/main">
  <p:tag name="NAME" val="1BoatTopShape"/>
</p:tagLst>
</file>

<file path=ppt/tags/tag201.xml><?xml version="1.0" encoding="utf-8"?>
<p:tagLst xmlns:a="http://schemas.openxmlformats.org/drawingml/2006/main" xmlns:r="http://schemas.openxmlformats.org/officeDocument/2006/relationships" xmlns:p="http://schemas.openxmlformats.org/presentationml/2006/main">
  <p:tag name="NAME" val="1BoatTopText"/>
</p:tagLst>
</file>

<file path=ppt/tags/tag202.xml><?xml version="1.0" encoding="utf-8"?>
<p:tagLst xmlns:a="http://schemas.openxmlformats.org/drawingml/2006/main" xmlns:r="http://schemas.openxmlformats.org/officeDocument/2006/relationships" xmlns:p="http://schemas.openxmlformats.org/presentationml/2006/main">
  <p:tag name="NAME" val="1BoatBottomShape"/>
</p:tagLst>
</file>

<file path=ppt/tags/tag203.xml><?xml version="1.0" encoding="utf-8"?>
<p:tagLst xmlns:a="http://schemas.openxmlformats.org/drawingml/2006/main" xmlns:r="http://schemas.openxmlformats.org/officeDocument/2006/relationships" xmlns:p="http://schemas.openxmlformats.org/presentationml/2006/main">
  <p:tag name="NAME" val="1BoatBottomText"/>
</p:tagLst>
</file>

<file path=ppt/tags/tag204.xml><?xml version="1.0" encoding="utf-8"?>
<p:tagLst xmlns:a="http://schemas.openxmlformats.org/drawingml/2006/main" xmlns:r="http://schemas.openxmlformats.org/officeDocument/2006/relationships" xmlns:p="http://schemas.openxmlformats.org/presentationml/2006/main">
  <p:tag name="NAME" val="SingleBoatShape"/>
</p:tagLst>
</file>

<file path=ppt/tags/tag205.xml><?xml version="1.0" encoding="utf-8"?>
<p:tagLst xmlns:a="http://schemas.openxmlformats.org/drawingml/2006/main" xmlns:r="http://schemas.openxmlformats.org/officeDocument/2006/relationships" xmlns:p="http://schemas.openxmlformats.org/presentationml/2006/main">
  <p:tag name="NAME" val="SingleBoatText"/>
</p:tagLst>
</file>

<file path=ppt/tags/tag206.xml><?xml version="1.0" encoding="utf-8"?>
<p:tagLst xmlns:a="http://schemas.openxmlformats.org/drawingml/2006/main" xmlns:r="http://schemas.openxmlformats.org/officeDocument/2006/relationships" xmlns:p="http://schemas.openxmlformats.org/presentationml/2006/main">
  <p:tag name="NAME" val="Moon"/>
</p:tagLst>
</file>

<file path=ppt/tags/tag207.xml><?xml version="1.0" encoding="utf-8"?>
<p:tagLst xmlns:a="http://schemas.openxmlformats.org/drawingml/2006/main" xmlns:r="http://schemas.openxmlformats.org/officeDocument/2006/relationships" xmlns:p="http://schemas.openxmlformats.org/presentationml/2006/main">
  <p:tag name="NAME" val="Moon"/>
</p:tagLst>
</file>

<file path=ppt/tags/tag208.xml><?xml version="1.0" encoding="utf-8"?>
<p:tagLst xmlns:a="http://schemas.openxmlformats.org/drawingml/2006/main" xmlns:r="http://schemas.openxmlformats.org/officeDocument/2006/relationships" xmlns:p="http://schemas.openxmlformats.org/presentationml/2006/main">
  <p:tag name="NAME" val="Moon"/>
</p:tagLst>
</file>

<file path=ppt/tags/tag209.xml><?xml version="1.0" encoding="utf-8"?>
<p:tagLst xmlns:a="http://schemas.openxmlformats.org/drawingml/2006/main" xmlns:r="http://schemas.openxmlformats.org/officeDocument/2006/relationships" xmlns:p="http://schemas.openxmlformats.org/presentationml/2006/main">
  <p:tag name="NAME" val="Moon"/>
</p:tagLst>
</file>

<file path=ppt/tags/tag21.xml><?xml version="1.0" encoding="utf-8"?>
<p:tagLst xmlns:a="http://schemas.openxmlformats.org/drawingml/2006/main" xmlns:r="http://schemas.openxmlformats.org/officeDocument/2006/relationships" xmlns:p="http://schemas.openxmlformats.org/presentationml/2006/main">
  <p:tag name="NAME" val="Moon"/>
</p:tagLst>
</file>

<file path=ppt/tags/tag210.xml><?xml version="1.0" encoding="utf-8"?>
<p:tagLst xmlns:a="http://schemas.openxmlformats.org/drawingml/2006/main" xmlns:r="http://schemas.openxmlformats.org/officeDocument/2006/relationships" xmlns:p="http://schemas.openxmlformats.org/presentationml/2006/main">
  <p:tag name="NAME" val="Moon"/>
</p:tagLst>
</file>

<file path=ppt/tags/tag211.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212.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213.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214.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215.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216.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217.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218.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219.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22.xml><?xml version="1.0" encoding="utf-8"?>
<p:tagLst xmlns:a="http://schemas.openxmlformats.org/drawingml/2006/main" xmlns:r="http://schemas.openxmlformats.org/officeDocument/2006/relationships" xmlns:p="http://schemas.openxmlformats.org/presentationml/2006/main">
  <p:tag name="NAME" val="Moon"/>
</p:tagLst>
</file>

<file path=ppt/tags/tag220.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2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2.xml><?xml version="1.0" encoding="utf-8"?>
<p:tagLst xmlns:a="http://schemas.openxmlformats.org/drawingml/2006/main" xmlns:r="http://schemas.openxmlformats.org/officeDocument/2006/relationships" xmlns:p="http://schemas.openxmlformats.org/presentationml/2006/main">
  <p:tag name="THINKCELLSHAPEDONOTDELETE" val="tk.NUsD8GTwyOc.McFtIEZg"/>
</p:tagLst>
</file>

<file path=ppt/tags/tag223.xml><?xml version="1.0" encoding="utf-8"?>
<p:tagLst xmlns:a="http://schemas.openxmlformats.org/drawingml/2006/main" xmlns:r="http://schemas.openxmlformats.org/officeDocument/2006/relationships" xmlns:p="http://schemas.openxmlformats.org/presentationml/2006/main">
  <p:tag name="SHP_MARVIN_VG_TB_SLIDE_IDENTIFIER" val="8730575288f26b146580d285c8794c05"/>
</p:tagLst>
</file>

<file path=ppt/tags/tag2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5.xml><?xml version="1.0" encoding="utf-8"?>
<p:tagLst xmlns:a="http://schemas.openxmlformats.org/drawingml/2006/main" xmlns:r="http://schemas.openxmlformats.org/officeDocument/2006/relationships" xmlns:p="http://schemas.openxmlformats.org/presentationml/2006/main">
  <p:tag name="THINKCELLSHAPEDONOTDELETE" val="tyYUbQ8ypSZK1rjhvBhxKYA"/>
</p:tagLst>
</file>

<file path=ppt/tags/tag226.xml><?xml version="1.0" encoding="utf-8"?>
<p:tagLst xmlns:a="http://schemas.openxmlformats.org/drawingml/2006/main" xmlns:r="http://schemas.openxmlformats.org/officeDocument/2006/relationships" xmlns:p="http://schemas.openxmlformats.org/presentationml/2006/main">
  <p:tag name="SHP_MARVIN_VG_TB_SLIDE_IDENTIFIER" val="bc7fbd0cdf076b8a894ccaf730fcd7df"/>
</p:tagLst>
</file>

<file path=ppt/tags/tag2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8.xml><?xml version="1.0" encoding="utf-8"?>
<p:tagLst xmlns:a="http://schemas.openxmlformats.org/drawingml/2006/main" xmlns:r="http://schemas.openxmlformats.org/officeDocument/2006/relationships" xmlns:p="http://schemas.openxmlformats.org/presentationml/2006/main">
  <p:tag name="THINKCELLSHAPEDONOTDELETE" val="tan3WObncSNOiSSNENVPeXw"/>
</p:tagLst>
</file>

<file path=ppt/tags/tag229.xml><?xml version="1.0" encoding="utf-8"?>
<p:tagLst xmlns:a="http://schemas.openxmlformats.org/drawingml/2006/main" xmlns:r="http://schemas.openxmlformats.org/officeDocument/2006/relationships" xmlns:p="http://schemas.openxmlformats.org/presentationml/2006/main">
  <p:tag name="SHP_MARVIN_VG_TB_SLIDE_IDENTIFIER" val="1d19917d26c117c09c8de3dc21aa68c2"/>
</p:tagLst>
</file>

<file path=ppt/tags/tag23.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2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1.xml><?xml version="1.0" encoding="utf-8"?>
<p:tagLst xmlns:a="http://schemas.openxmlformats.org/drawingml/2006/main" xmlns:r="http://schemas.openxmlformats.org/officeDocument/2006/relationships" xmlns:p="http://schemas.openxmlformats.org/presentationml/2006/main">
  <p:tag name="THINKCELLSHAPEDONOTDELETE" val="tiHnceIixK_y8IbHX2WX9cQ"/>
</p:tagLst>
</file>

<file path=ppt/tags/tag232.xml><?xml version="1.0" encoding="utf-8"?>
<p:tagLst xmlns:a="http://schemas.openxmlformats.org/drawingml/2006/main" xmlns:r="http://schemas.openxmlformats.org/officeDocument/2006/relationships" xmlns:p="http://schemas.openxmlformats.org/presentationml/2006/main">
  <p:tag name="1LEVEL" val="8"/>
  <p:tag name="2LEVEL" val="4"/>
  <p:tag name="3LEVEL" val="2"/>
  <p:tag name="4LEVEL" val="1"/>
  <p:tag name="5LEVEL" val="0.5"/>
</p:tagLst>
</file>

<file path=ppt/tags/tag233.xml><?xml version="1.0" encoding="utf-8"?>
<p:tagLst xmlns:a="http://schemas.openxmlformats.org/drawingml/2006/main" xmlns:r="http://schemas.openxmlformats.org/officeDocument/2006/relationships" xmlns:p="http://schemas.openxmlformats.org/presentationml/2006/main">
  <p:tag name="SHP_MARVIN_VG_TB_SLIDE_IDENTIFIER" val="bc7fbd0cdf076b8a894ccaf730fcd7df"/>
</p:tagLst>
</file>

<file path=ppt/tags/tag2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5.xml><?xml version="1.0" encoding="utf-8"?>
<p:tagLst xmlns:a="http://schemas.openxmlformats.org/drawingml/2006/main" xmlns:r="http://schemas.openxmlformats.org/officeDocument/2006/relationships" xmlns:p="http://schemas.openxmlformats.org/presentationml/2006/main">
  <p:tag name="THINKCELLSHAPEDONOTDELETE" val="tan3WObncSNOiSSNENVPeXw"/>
</p:tagLst>
</file>

<file path=ppt/tags/tag2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7.xml><?xml version="1.0" encoding="utf-8"?>
<p:tagLst xmlns:a="http://schemas.openxmlformats.org/drawingml/2006/main" xmlns:r="http://schemas.openxmlformats.org/officeDocument/2006/relationships" xmlns:p="http://schemas.openxmlformats.org/presentationml/2006/main">
  <p:tag name="THINKCELLSHAPEDONOTDELETE" val="tzfxne3jFe8AkXJIzeA_vdg"/>
</p:tagLst>
</file>

<file path=ppt/tags/tag238.xml><?xml version="1.0" encoding="utf-8"?>
<p:tagLst xmlns:a="http://schemas.openxmlformats.org/drawingml/2006/main" xmlns:r="http://schemas.openxmlformats.org/officeDocument/2006/relationships" xmlns:p="http://schemas.openxmlformats.org/presentationml/2006/main">
  <p:tag name="SHP_MARVIN_VG_TB_SLIDE_IDENTIFIER" val="bc7fbd0cdf076b8a894ccaf730fcd7df"/>
</p:tagLst>
</file>

<file path=ppt/tags/tag2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240.xml><?xml version="1.0" encoding="utf-8"?>
<p:tagLst xmlns:a="http://schemas.openxmlformats.org/drawingml/2006/main" xmlns:r="http://schemas.openxmlformats.org/officeDocument/2006/relationships" xmlns:p="http://schemas.openxmlformats.org/presentationml/2006/main">
  <p:tag name="THINKCELLSHAPEDONOTDELETE" val="tan3WObncSNOiSSNENVPeXw"/>
</p:tagLst>
</file>

<file path=ppt/tags/tag2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2.xml><?xml version="1.0" encoding="utf-8"?>
<p:tagLst xmlns:a="http://schemas.openxmlformats.org/drawingml/2006/main" xmlns:r="http://schemas.openxmlformats.org/officeDocument/2006/relationships" xmlns:p="http://schemas.openxmlformats.org/presentationml/2006/main">
  <p:tag name="THINKCELLSHAPEDONOTDELETE" val="tzfxne3jFe8AkXJIzeA_vdg"/>
</p:tagLst>
</file>

<file path=ppt/tags/tag25.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26.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27.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28.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29.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30.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31.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32.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2Y_rNgIZSQKgz5zAu75OoQ"/>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5eb_EQa1QIG4GDuyRfDxoQ"/>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B9c5FoZGTt60AxeB2_I_aw"/>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NAME" val="Oval"/>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jXqYKl4mQ4qS_gyFbMBWcQ"/>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7bOlHpxUSsWhuBFFcH5q9A"/>
</p:tagLst>
</file>

<file path=ppt/tags/tag43.xml><?xml version="1.0" encoding="utf-8"?>
<p:tagLst xmlns:a="http://schemas.openxmlformats.org/drawingml/2006/main" xmlns:r="http://schemas.openxmlformats.org/officeDocument/2006/relationships" xmlns:p="http://schemas.openxmlformats.org/presentationml/2006/main">
  <p:tag name="NAME" val="DirArrow"/>
  <p:tag name="TYPE" val="McK DirArrow"/>
</p:tagLst>
</file>

<file path=ppt/tags/tag44.xml><?xml version="1.0" encoding="utf-8"?>
<p:tagLst xmlns:a="http://schemas.openxmlformats.org/drawingml/2006/main" xmlns:r="http://schemas.openxmlformats.org/officeDocument/2006/relationships" xmlns:p="http://schemas.openxmlformats.org/presentationml/2006/main">
  <p:tag name="NAME" val="Bracket"/>
</p:tagLst>
</file>

<file path=ppt/tags/tag45.xml><?xml version="1.0" encoding="utf-8"?>
<p:tagLst xmlns:a="http://schemas.openxmlformats.org/drawingml/2006/main" xmlns:r="http://schemas.openxmlformats.org/officeDocument/2006/relationships" xmlns:p="http://schemas.openxmlformats.org/presentationml/2006/main">
  <p:tag name="NAME" val="SingleBoat"/>
</p:tagLst>
</file>

<file path=ppt/tags/tag46.xml><?xml version="1.0" encoding="utf-8"?>
<p:tagLst xmlns:a="http://schemas.openxmlformats.org/drawingml/2006/main" xmlns:r="http://schemas.openxmlformats.org/officeDocument/2006/relationships" xmlns:p="http://schemas.openxmlformats.org/presentationml/2006/main">
  <p:tag name="NAME" val="1DoubleBoat"/>
</p:tagLst>
</file>

<file path=ppt/tags/tag47.xml><?xml version="1.0" encoding="utf-8"?>
<p:tagLst xmlns:a="http://schemas.openxmlformats.org/drawingml/2006/main" xmlns:r="http://schemas.openxmlformats.org/officeDocument/2006/relationships" xmlns:p="http://schemas.openxmlformats.org/presentationml/2006/main">
  <p:tag name="NAME" val="1BoatTopShape"/>
</p:tagLst>
</file>

<file path=ppt/tags/tag48.xml><?xml version="1.0" encoding="utf-8"?>
<p:tagLst xmlns:a="http://schemas.openxmlformats.org/drawingml/2006/main" xmlns:r="http://schemas.openxmlformats.org/officeDocument/2006/relationships" xmlns:p="http://schemas.openxmlformats.org/presentationml/2006/main">
  <p:tag name="NAME" val="1BoatTopText"/>
</p:tagLst>
</file>

<file path=ppt/tags/tag49.xml><?xml version="1.0" encoding="utf-8"?>
<p:tagLst xmlns:a="http://schemas.openxmlformats.org/drawingml/2006/main" xmlns:r="http://schemas.openxmlformats.org/officeDocument/2006/relationships" xmlns:p="http://schemas.openxmlformats.org/presentationml/2006/main">
  <p:tag name="NAME" val="1BoatBottomShape"/>
</p:tagLst>
</file>

<file path=ppt/tags/tag5.xml><?xml version="1.0" encoding="utf-8"?>
<p:tagLst xmlns:a="http://schemas.openxmlformats.org/drawingml/2006/main" xmlns:r="http://schemas.openxmlformats.org/officeDocument/2006/relationships" xmlns:p="http://schemas.openxmlformats.org/presentationml/2006/main">
  <p:tag name="NAME" val="Rectangle"/>
</p:tagLst>
</file>

<file path=ppt/tags/tag50.xml><?xml version="1.0" encoding="utf-8"?>
<p:tagLst xmlns:a="http://schemas.openxmlformats.org/drawingml/2006/main" xmlns:r="http://schemas.openxmlformats.org/officeDocument/2006/relationships" xmlns:p="http://schemas.openxmlformats.org/presentationml/2006/main">
  <p:tag name="NAME" val="1BoatBottomText"/>
</p:tagLst>
</file>

<file path=ppt/tags/tag51.xml><?xml version="1.0" encoding="utf-8"?>
<p:tagLst xmlns:a="http://schemas.openxmlformats.org/drawingml/2006/main" xmlns:r="http://schemas.openxmlformats.org/officeDocument/2006/relationships" xmlns:p="http://schemas.openxmlformats.org/presentationml/2006/main">
  <p:tag name="NAME" val="SingleBoatShape"/>
</p:tagLst>
</file>

<file path=ppt/tags/tag52.xml><?xml version="1.0" encoding="utf-8"?>
<p:tagLst xmlns:a="http://schemas.openxmlformats.org/drawingml/2006/main" xmlns:r="http://schemas.openxmlformats.org/officeDocument/2006/relationships" xmlns:p="http://schemas.openxmlformats.org/presentationml/2006/main">
  <p:tag name="NAME" val="SingleBoatText"/>
</p:tagLst>
</file>

<file path=ppt/tags/tag53.xml><?xml version="1.0" encoding="utf-8"?>
<p:tagLst xmlns:a="http://schemas.openxmlformats.org/drawingml/2006/main" xmlns:r="http://schemas.openxmlformats.org/officeDocument/2006/relationships" xmlns:p="http://schemas.openxmlformats.org/presentationml/2006/main">
  <p:tag name="NAME" val="Moon"/>
</p:tagLst>
</file>

<file path=ppt/tags/tag54.xml><?xml version="1.0" encoding="utf-8"?>
<p:tagLst xmlns:a="http://schemas.openxmlformats.org/drawingml/2006/main" xmlns:r="http://schemas.openxmlformats.org/officeDocument/2006/relationships" xmlns:p="http://schemas.openxmlformats.org/presentationml/2006/main">
  <p:tag name="NAME" val="Moon"/>
</p:tagLst>
</file>

<file path=ppt/tags/tag55.xml><?xml version="1.0" encoding="utf-8"?>
<p:tagLst xmlns:a="http://schemas.openxmlformats.org/drawingml/2006/main" xmlns:r="http://schemas.openxmlformats.org/officeDocument/2006/relationships" xmlns:p="http://schemas.openxmlformats.org/presentationml/2006/main">
  <p:tag name="NAME" val="Moon"/>
</p:tagLst>
</file>

<file path=ppt/tags/tag56.xml><?xml version="1.0" encoding="utf-8"?>
<p:tagLst xmlns:a="http://schemas.openxmlformats.org/drawingml/2006/main" xmlns:r="http://schemas.openxmlformats.org/officeDocument/2006/relationships" xmlns:p="http://schemas.openxmlformats.org/presentationml/2006/main">
  <p:tag name="NAME" val="Moon"/>
</p:tagLst>
</file>

<file path=ppt/tags/tag57.xml><?xml version="1.0" encoding="utf-8"?>
<p:tagLst xmlns:a="http://schemas.openxmlformats.org/drawingml/2006/main" xmlns:r="http://schemas.openxmlformats.org/officeDocument/2006/relationships" xmlns:p="http://schemas.openxmlformats.org/presentationml/2006/main">
  <p:tag name="NAME" val="Moon"/>
</p:tagLst>
</file>

<file path=ppt/tags/tag58.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59.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6.xml><?xml version="1.0" encoding="utf-8"?>
<p:tagLst xmlns:a="http://schemas.openxmlformats.org/drawingml/2006/main" xmlns:r="http://schemas.openxmlformats.org/officeDocument/2006/relationships" xmlns:p="http://schemas.openxmlformats.org/presentationml/2006/main">
  <p:tag name="NAME" val="RoundedRectangle"/>
</p:tagLst>
</file>

<file path=ppt/tags/tag60.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61.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62.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6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64.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65.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66.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67.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tk.NUsD8GTwyOc.McFtIEZg"/>
</p:tagLst>
</file>

<file path=ppt/tags/tag7.xml><?xml version="1.0" encoding="utf-8"?>
<p:tagLst xmlns:a="http://schemas.openxmlformats.org/drawingml/2006/main" xmlns:r="http://schemas.openxmlformats.org/officeDocument/2006/relationships" xmlns:p="http://schemas.openxmlformats.org/presentationml/2006/main">
  <p:tag name="NAME" val="Arrow"/>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t7bOlHpxUSsWhuBFFcH5q9A"/>
</p:tagLst>
</file>

<file path=ppt/tags/tag72.xml><?xml version="1.0" encoding="utf-8"?>
<p:tagLst xmlns:a="http://schemas.openxmlformats.org/drawingml/2006/main" xmlns:r="http://schemas.openxmlformats.org/officeDocument/2006/relationships" xmlns:p="http://schemas.openxmlformats.org/presentationml/2006/main">
  <p:tag name="NAME" val="DirArrow"/>
  <p:tag name="TYPE" val="McK DirArrow"/>
</p:tagLst>
</file>

<file path=ppt/tags/tag73.xml><?xml version="1.0" encoding="utf-8"?>
<p:tagLst xmlns:a="http://schemas.openxmlformats.org/drawingml/2006/main" xmlns:r="http://schemas.openxmlformats.org/officeDocument/2006/relationships" xmlns:p="http://schemas.openxmlformats.org/presentationml/2006/main">
  <p:tag name="NAME" val="Bracket"/>
</p:tagLst>
</file>

<file path=ppt/tags/tag74.xml><?xml version="1.0" encoding="utf-8"?>
<p:tagLst xmlns:a="http://schemas.openxmlformats.org/drawingml/2006/main" xmlns:r="http://schemas.openxmlformats.org/officeDocument/2006/relationships" xmlns:p="http://schemas.openxmlformats.org/presentationml/2006/main">
  <p:tag name="NAME" val="SingleBoat"/>
</p:tagLst>
</file>

<file path=ppt/tags/tag75.xml><?xml version="1.0" encoding="utf-8"?>
<p:tagLst xmlns:a="http://schemas.openxmlformats.org/drawingml/2006/main" xmlns:r="http://schemas.openxmlformats.org/officeDocument/2006/relationships" xmlns:p="http://schemas.openxmlformats.org/presentationml/2006/main">
  <p:tag name="NAME" val="1DoubleBoat"/>
</p:tagLst>
</file>

<file path=ppt/tags/tag76.xml><?xml version="1.0" encoding="utf-8"?>
<p:tagLst xmlns:a="http://schemas.openxmlformats.org/drawingml/2006/main" xmlns:r="http://schemas.openxmlformats.org/officeDocument/2006/relationships" xmlns:p="http://schemas.openxmlformats.org/presentationml/2006/main">
  <p:tag name="NAME" val="1BoatTopShape"/>
</p:tagLst>
</file>

<file path=ppt/tags/tag77.xml><?xml version="1.0" encoding="utf-8"?>
<p:tagLst xmlns:a="http://schemas.openxmlformats.org/drawingml/2006/main" xmlns:r="http://schemas.openxmlformats.org/officeDocument/2006/relationships" xmlns:p="http://schemas.openxmlformats.org/presentationml/2006/main">
  <p:tag name="NAME" val="1BoatTopText"/>
</p:tagLst>
</file>

<file path=ppt/tags/tag78.xml><?xml version="1.0" encoding="utf-8"?>
<p:tagLst xmlns:a="http://schemas.openxmlformats.org/drawingml/2006/main" xmlns:r="http://schemas.openxmlformats.org/officeDocument/2006/relationships" xmlns:p="http://schemas.openxmlformats.org/presentationml/2006/main">
  <p:tag name="NAME" val="1BoatBottomShape"/>
</p:tagLst>
</file>

<file path=ppt/tags/tag79.xml><?xml version="1.0" encoding="utf-8"?>
<p:tagLst xmlns:a="http://schemas.openxmlformats.org/drawingml/2006/main" xmlns:r="http://schemas.openxmlformats.org/officeDocument/2006/relationships" xmlns:p="http://schemas.openxmlformats.org/presentationml/2006/main">
  <p:tag name="NAME" val="1BoatBottomText"/>
</p:tagLst>
</file>

<file path=ppt/tags/tag8.xml><?xml version="1.0" encoding="utf-8"?>
<p:tagLst xmlns:a="http://schemas.openxmlformats.org/drawingml/2006/main" xmlns:r="http://schemas.openxmlformats.org/officeDocument/2006/relationships" xmlns:p="http://schemas.openxmlformats.org/presentationml/2006/main">
  <p:tag name="NAME" val="DirArrow"/>
  <p:tag name="TYPE" val="McK DirArrow"/>
</p:tagLst>
</file>

<file path=ppt/tags/tag80.xml><?xml version="1.0" encoding="utf-8"?>
<p:tagLst xmlns:a="http://schemas.openxmlformats.org/drawingml/2006/main" xmlns:r="http://schemas.openxmlformats.org/officeDocument/2006/relationships" xmlns:p="http://schemas.openxmlformats.org/presentationml/2006/main">
  <p:tag name="NAME" val="SingleBoatShape"/>
</p:tagLst>
</file>

<file path=ppt/tags/tag81.xml><?xml version="1.0" encoding="utf-8"?>
<p:tagLst xmlns:a="http://schemas.openxmlformats.org/drawingml/2006/main" xmlns:r="http://schemas.openxmlformats.org/officeDocument/2006/relationships" xmlns:p="http://schemas.openxmlformats.org/presentationml/2006/main">
  <p:tag name="NAME" val="SingleBoatText"/>
</p:tagLst>
</file>

<file path=ppt/tags/tag82.xml><?xml version="1.0" encoding="utf-8"?>
<p:tagLst xmlns:a="http://schemas.openxmlformats.org/drawingml/2006/main" xmlns:r="http://schemas.openxmlformats.org/officeDocument/2006/relationships" xmlns:p="http://schemas.openxmlformats.org/presentationml/2006/main">
  <p:tag name="NAME" val="Moon"/>
</p:tagLst>
</file>

<file path=ppt/tags/tag83.xml><?xml version="1.0" encoding="utf-8"?>
<p:tagLst xmlns:a="http://schemas.openxmlformats.org/drawingml/2006/main" xmlns:r="http://schemas.openxmlformats.org/officeDocument/2006/relationships" xmlns:p="http://schemas.openxmlformats.org/presentationml/2006/main">
  <p:tag name="NAME" val="Moon"/>
</p:tagLst>
</file>

<file path=ppt/tags/tag84.xml><?xml version="1.0" encoding="utf-8"?>
<p:tagLst xmlns:a="http://schemas.openxmlformats.org/drawingml/2006/main" xmlns:r="http://schemas.openxmlformats.org/officeDocument/2006/relationships" xmlns:p="http://schemas.openxmlformats.org/presentationml/2006/main">
  <p:tag name="NAME" val="Moon"/>
</p:tagLst>
</file>

<file path=ppt/tags/tag85.xml><?xml version="1.0" encoding="utf-8"?>
<p:tagLst xmlns:a="http://schemas.openxmlformats.org/drawingml/2006/main" xmlns:r="http://schemas.openxmlformats.org/officeDocument/2006/relationships" xmlns:p="http://schemas.openxmlformats.org/presentationml/2006/main">
  <p:tag name="NAME" val="Moon"/>
</p:tagLst>
</file>

<file path=ppt/tags/tag86.xml><?xml version="1.0" encoding="utf-8"?>
<p:tagLst xmlns:a="http://schemas.openxmlformats.org/drawingml/2006/main" xmlns:r="http://schemas.openxmlformats.org/officeDocument/2006/relationships" xmlns:p="http://schemas.openxmlformats.org/presentationml/2006/main">
  <p:tag name="NAME" val="Moon"/>
</p:tagLst>
</file>

<file path=ppt/tags/tag87.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88.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89.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9.xml><?xml version="1.0" encoding="utf-8"?>
<p:tagLst xmlns:a="http://schemas.openxmlformats.org/drawingml/2006/main" xmlns:r="http://schemas.openxmlformats.org/officeDocument/2006/relationships" xmlns:p="http://schemas.openxmlformats.org/presentationml/2006/main">
  <p:tag name="NAME" val="Bracket"/>
</p:tagLst>
</file>

<file path=ppt/tags/tag90.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91.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92.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93.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94.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95.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96.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9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8.xml><?xml version="1.0" encoding="utf-8"?>
<p:tagLst xmlns:a="http://schemas.openxmlformats.org/drawingml/2006/main" xmlns:r="http://schemas.openxmlformats.org/officeDocument/2006/relationships" xmlns:p="http://schemas.openxmlformats.org/presentationml/2006/main">
  <p:tag name="THINKCELLSHAPEDONOTDELETE" val="tk.NUsD8GTwyOc.McFtIEZg"/>
</p:tagLst>
</file>

<file path=ppt/tags/tag9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9_DE_BE1154_16x9_CF3">
  <a:themeElements>
    <a:clrScheme name="Custom">
      <a:dk1>
        <a:srgbClr val="000000"/>
      </a:dk1>
      <a:lt1>
        <a:srgbClr val="FFFFFF"/>
      </a:lt1>
      <a:dk2>
        <a:srgbClr val="000000"/>
      </a:dk2>
      <a:lt2>
        <a:srgbClr val="808080"/>
      </a:lt2>
      <a:accent1>
        <a:srgbClr val="DCB45A"/>
      </a:accent1>
      <a:accent2>
        <a:srgbClr val="72BFC5"/>
      </a:accent2>
      <a:accent3>
        <a:srgbClr val="55B478"/>
      </a:accent3>
      <a:accent4>
        <a:srgbClr val="337299"/>
      </a:accent4>
      <a:accent5>
        <a:srgbClr val="506E78"/>
      </a:accent5>
      <a:accent6>
        <a:srgbClr val="808080"/>
      </a:accent6>
      <a:hlink>
        <a:srgbClr val="506E78"/>
      </a:hlink>
      <a:folHlink>
        <a:srgbClr val="506E78"/>
      </a:folHlink>
    </a:clrScheme>
    <a:fontScheme name="Custom 9">
      <a:majorFont>
        <a:latin typeface="BundesSerif Office"/>
        <a:ea typeface="ＭＳ Ｐゴシック"/>
        <a:cs typeface=""/>
      </a:majorFont>
      <a:minorFont>
        <a:latin typeface="BundesSans Regular"/>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CB45A"/>
        </a:solidFill>
        <a:ln w="9525">
          <a:solidFill>
            <a:schemeClr val="tx1"/>
          </a:solidFill>
        </a:ln>
      </a:spPr>
      <a:bodyPr rtlCol="0" anchor="ctr"/>
      <a:lstStyle>
        <a:defPPr algn="ctr">
          <a:defRPr sz="16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a:defRPr dirty="0" smtClean="0"/>
        </a:defPPr>
      </a:lstStyle>
    </a:txDef>
  </a:objectDefaults>
  <a:extraClrSchemeLst>
    <a:extraClrScheme>
      <a:clrScheme name="Custom">
        <a:dk1>
          <a:srgbClr val="000000"/>
        </a:dk1>
        <a:lt1>
          <a:srgbClr val="FFFFFF"/>
        </a:lt1>
        <a:dk2>
          <a:srgbClr val="000000"/>
        </a:dk2>
        <a:lt2>
          <a:srgbClr val="808080"/>
        </a:lt2>
        <a:accent1>
          <a:srgbClr val="DCB45A"/>
        </a:accent1>
        <a:accent2>
          <a:srgbClr val="72BFC5"/>
        </a:accent2>
        <a:accent3>
          <a:srgbClr val="55B478"/>
        </a:accent3>
        <a:accent4>
          <a:srgbClr val="337299"/>
        </a:accent4>
        <a:accent5>
          <a:srgbClr val="506E78"/>
        </a:accent5>
        <a:accent6>
          <a:srgbClr val="808080"/>
        </a:accent6>
        <a:hlink>
          <a:srgbClr val="337299"/>
        </a:hlink>
        <a:folHlink>
          <a:srgbClr val="506E78"/>
        </a:folHlink>
      </a:clrScheme>
      <a:clrMap bg1="lt1" tx1="dk1" bg2="lt2" tx2="dk2" accent1="accent1" accent2="accent2" accent3="accent3" accent4="accent4" accent5="accent5" accent6="accent6" hlink="hlink" folHlink="folHlink"/>
    </a:extraClrScheme>
  </a:extraClrSchemeLst>
  <a:custClrLst>
    <a:custClr name="Custom Color 1">
      <a:srgbClr val="996633"/>
    </a:custClr>
    <a:custClr name="Custom Color 2">
      <a:srgbClr val="D24150"/>
    </a:custClr>
    <a:custClr name="Custom Color 3">
      <a:srgbClr val="004F80"/>
    </a:custClr>
    <a:custClr name="Custom Color 4">
      <a:srgbClr val="A8A8B9"/>
    </a:custClr>
    <a:custClr name="Custom Color 5">
      <a:srgbClr val="61A4D4"/>
    </a:custClr>
    <a:custClr name="Custom Color 6">
      <a:srgbClr val="BBE0E3"/>
    </a:custClr>
    <a:custClr name="Custom Color 7">
      <a:srgbClr val="333399"/>
    </a:custClr>
    <a:custClr name="Custom Color 8">
      <a:srgbClr val="DAEDEF"/>
    </a:custClr>
    <a:custClr name="Custom Color 9">
      <a:srgbClr val="2D2D8A"/>
    </a:custClr>
  </a:custClrLst>
  <a:extLst>
    <a:ext uri="{05A4C25C-085E-4340-85A3-A5531E510DB2}">
      <thm15:themeFamily xmlns:thm15="http://schemas.microsoft.com/office/thememl/2012/main" name="DE_BE1154_16x9_CF3.potx [Read-Only]" id="{13CEBAD3-9DD9-40C7-9904-FEC1EAD80033}" vid="{F2430F8C-F11F-4308-94A9-722AC0B6B02E}"/>
    </a:ext>
  </a:extLst>
</a:theme>
</file>

<file path=ppt/theme/theme2.xml><?xml version="1.0" encoding="utf-8"?>
<a:theme xmlns:a="http://schemas.openxmlformats.org/drawingml/2006/main" name="DE_0063EY_A1_Landscape">
  <a:themeElements>
    <a:clrScheme name="Custom 3">
      <a:dk1>
        <a:srgbClr val="000000"/>
      </a:dk1>
      <a:lt1>
        <a:srgbClr val="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909090"/>
      </a:hlink>
      <a:folHlink>
        <a:srgbClr val="606060"/>
      </a:folHlink>
    </a:clrScheme>
    <a:fontScheme name="Custom 1">
      <a:majorFont>
        <a:latin typeface="BundesSans Regular"/>
        <a:ea typeface="ＭＳ Ｐゴシック"/>
        <a:cs typeface=""/>
      </a:majorFont>
      <a:minorFont>
        <a:latin typeface="BundesSans Regular"/>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37299"/>
        </a:solidFill>
        <a:ln w="9525">
          <a:solidFill>
            <a:schemeClr val="tx1"/>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buClr>
            <a:schemeClr val="bg1"/>
          </a:buClr>
          <a:defRPr sz="2800"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stom">
        <a:dk1>
          <a:srgbClr val="000000"/>
        </a:dk1>
        <a:lt1>
          <a:srgbClr val="FFFFFF"/>
        </a:lt1>
        <a:dk2>
          <a:srgbClr val="000000"/>
        </a:dk2>
        <a:lt2>
          <a:srgbClr val="FFFFFF"/>
        </a:lt2>
        <a:accent1>
          <a:srgbClr val="EAEAEA"/>
        </a:accent1>
        <a:accent2>
          <a:srgbClr val="D0D0D0"/>
        </a:accent2>
        <a:accent3>
          <a:srgbClr val="909090"/>
        </a:accent3>
        <a:accent4>
          <a:srgbClr val="606060"/>
        </a:accent4>
        <a:accent5>
          <a:srgbClr val="EF4632"/>
        </a:accent5>
        <a:accent6>
          <a:srgbClr val="333333"/>
        </a:accent6>
        <a:hlink>
          <a:srgbClr val="909090"/>
        </a:hlink>
        <a:folHlink>
          <a:srgbClr val="60606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_0063EY_A1_Landscape.potx" id="{5A574DF3-9B99-4782-9BF7-436904F93272}" vid="{16BC430E-073E-4255-909B-844FE8520CF9}"/>
    </a:ext>
  </a:extLst>
</a:theme>
</file>

<file path=ppt/theme/theme3.xml><?xml version="1.0" encoding="utf-8"?>
<a:theme xmlns:a="http://schemas.openxmlformats.org/drawingml/2006/main" name="1_DE_0063EY_A1_Landscape">
  <a:themeElements>
    <a:clrScheme name="Custom 3">
      <a:dk1>
        <a:srgbClr val="000000"/>
      </a:dk1>
      <a:lt1>
        <a:srgbClr val="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909090"/>
      </a:hlink>
      <a:folHlink>
        <a:srgbClr val="606060"/>
      </a:folHlink>
    </a:clrScheme>
    <a:fontScheme name="Custom 1">
      <a:majorFont>
        <a:latin typeface="BundesSans Regular"/>
        <a:ea typeface="ＭＳ Ｐゴシック"/>
        <a:cs typeface=""/>
      </a:majorFont>
      <a:minorFont>
        <a:latin typeface="BundesSans Regular"/>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37299"/>
        </a:solidFill>
        <a:ln w="9525">
          <a:solidFill>
            <a:schemeClr val="tx1"/>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buClr>
            <a:schemeClr val="bg1"/>
          </a:buClr>
          <a:defRPr sz="2800"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stom">
        <a:dk1>
          <a:srgbClr val="000000"/>
        </a:dk1>
        <a:lt1>
          <a:srgbClr val="FFFFFF"/>
        </a:lt1>
        <a:dk2>
          <a:srgbClr val="000000"/>
        </a:dk2>
        <a:lt2>
          <a:srgbClr val="FFFFFF"/>
        </a:lt2>
        <a:accent1>
          <a:srgbClr val="EAEAEA"/>
        </a:accent1>
        <a:accent2>
          <a:srgbClr val="D0D0D0"/>
        </a:accent2>
        <a:accent3>
          <a:srgbClr val="909090"/>
        </a:accent3>
        <a:accent4>
          <a:srgbClr val="606060"/>
        </a:accent4>
        <a:accent5>
          <a:srgbClr val="EF4632"/>
        </a:accent5>
        <a:accent6>
          <a:srgbClr val="333333"/>
        </a:accent6>
        <a:hlink>
          <a:srgbClr val="909090"/>
        </a:hlink>
        <a:folHlink>
          <a:srgbClr val="60606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_0063EY_A1_Landscape.potx" id="{5A574DF3-9B99-4782-9BF7-436904F93272}" vid="{16BC430E-073E-4255-909B-844FE8520CF9}"/>
    </a:ext>
  </a:extLst>
</a:theme>
</file>

<file path=ppt/theme/theme4.xml><?xml version="1.0" encoding="utf-8"?>
<a:theme xmlns:a="http://schemas.openxmlformats.org/drawingml/2006/main" name="10_DE_BE1154_16x9_CF3">
  <a:themeElements>
    <a:clrScheme name="Custom">
      <a:dk1>
        <a:srgbClr val="000000"/>
      </a:dk1>
      <a:lt1>
        <a:srgbClr val="FFFFFF"/>
      </a:lt1>
      <a:dk2>
        <a:srgbClr val="000000"/>
      </a:dk2>
      <a:lt2>
        <a:srgbClr val="808080"/>
      </a:lt2>
      <a:accent1>
        <a:srgbClr val="DCB45A"/>
      </a:accent1>
      <a:accent2>
        <a:srgbClr val="72BFC5"/>
      </a:accent2>
      <a:accent3>
        <a:srgbClr val="55B478"/>
      </a:accent3>
      <a:accent4>
        <a:srgbClr val="337299"/>
      </a:accent4>
      <a:accent5>
        <a:srgbClr val="506E78"/>
      </a:accent5>
      <a:accent6>
        <a:srgbClr val="808080"/>
      </a:accent6>
      <a:hlink>
        <a:srgbClr val="506E78"/>
      </a:hlink>
      <a:folHlink>
        <a:srgbClr val="506E78"/>
      </a:folHlink>
    </a:clrScheme>
    <a:fontScheme name="Custom 9">
      <a:majorFont>
        <a:latin typeface="BundesSerif Office"/>
        <a:ea typeface="ＭＳ Ｐゴシック"/>
        <a:cs typeface=""/>
      </a:majorFont>
      <a:minorFont>
        <a:latin typeface="BundesSans Regular"/>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CB45A"/>
        </a:solidFill>
        <a:ln w="9525">
          <a:solidFill>
            <a:schemeClr val="tx1"/>
          </a:solidFill>
        </a:ln>
      </a:spPr>
      <a:bodyPr rtlCol="0" anchor="ctr"/>
      <a:lstStyle>
        <a:defPPr algn="ctr">
          <a:defRPr sz="16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a:defRPr dirty="0" smtClean="0"/>
        </a:defPPr>
      </a:lstStyle>
    </a:txDef>
  </a:objectDefaults>
  <a:extraClrSchemeLst>
    <a:extraClrScheme>
      <a:clrScheme name="Custom">
        <a:dk1>
          <a:srgbClr val="000000"/>
        </a:dk1>
        <a:lt1>
          <a:srgbClr val="FFFFFF"/>
        </a:lt1>
        <a:dk2>
          <a:srgbClr val="000000"/>
        </a:dk2>
        <a:lt2>
          <a:srgbClr val="808080"/>
        </a:lt2>
        <a:accent1>
          <a:srgbClr val="DCB45A"/>
        </a:accent1>
        <a:accent2>
          <a:srgbClr val="72BFC5"/>
        </a:accent2>
        <a:accent3>
          <a:srgbClr val="55B478"/>
        </a:accent3>
        <a:accent4>
          <a:srgbClr val="337299"/>
        </a:accent4>
        <a:accent5>
          <a:srgbClr val="506E78"/>
        </a:accent5>
        <a:accent6>
          <a:srgbClr val="808080"/>
        </a:accent6>
        <a:hlink>
          <a:srgbClr val="337299"/>
        </a:hlink>
        <a:folHlink>
          <a:srgbClr val="506E78"/>
        </a:folHlink>
      </a:clrScheme>
      <a:clrMap bg1="lt1" tx1="dk1" bg2="lt2" tx2="dk2" accent1="accent1" accent2="accent2" accent3="accent3" accent4="accent4" accent5="accent5" accent6="accent6" hlink="hlink" folHlink="folHlink"/>
    </a:extraClrScheme>
  </a:extraClrSchemeLst>
  <a:custClrLst>
    <a:custClr name="Custom Color 1">
      <a:srgbClr val="996633"/>
    </a:custClr>
    <a:custClr name="Custom Color 2">
      <a:srgbClr val="D24150"/>
    </a:custClr>
    <a:custClr name="Custom Color 3">
      <a:srgbClr val="004F80"/>
    </a:custClr>
    <a:custClr name="Custom Color 4">
      <a:srgbClr val="A8A8B9"/>
    </a:custClr>
    <a:custClr name="Custom Color 5">
      <a:srgbClr val="61A4D4"/>
    </a:custClr>
    <a:custClr name="Custom Color 6">
      <a:srgbClr val="BBE0E3"/>
    </a:custClr>
    <a:custClr name="Custom Color 7">
      <a:srgbClr val="333399"/>
    </a:custClr>
    <a:custClr name="Custom Color 8">
      <a:srgbClr val="DAEDEF"/>
    </a:custClr>
    <a:custClr name="Custom Color 9">
      <a:srgbClr val="2D2D8A"/>
    </a:custClr>
  </a:custClrLst>
  <a:extLst>
    <a:ext uri="{05A4C25C-085E-4340-85A3-A5531E510DB2}">
      <thm15:themeFamily xmlns:thm15="http://schemas.microsoft.com/office/thememl/2012/main" name="DE_BE1154_16x9_CF3.potx [Read-Only]" id="{13CEBAD3-9DD9-40C7-9904-FEC1EAD80033}" vid="{F2430F8C-F11F-4308-94A9-722AC0B6B02E}"/>
    </a:ext>
  </a:extLst>
</a:theme>
</file>

<file path=ppt/theme/theme5.xml><?xml version="1.0" encoding="utf-8"?>
<a:theme xmlns:a="http://schemas.openxmlformats.org/drawingml/2006/main" name="DE_A1_PORTRAIT">
  <a:themeElements>
    <a:clrScheme name="Custom">
      <a:dk1>
        <a:srgbClr val="000000"/>
      </a:dk1>
      <a:lt1>
        <a:srgbClr val="FFFFFF"/>
      </a:lt1>
      <a:dk2>
        <a:srgbClr val="000000"/>
      </a:dk2>
      <a:lt2>
        <a:srgbClr val="FFFFFF"/>
      </a:lt2>
      <a:accent1>
        <a:srgbClr val="EAEAEA"/>
      </a:accent1>
      <a:accent2>
        <a:srgbClr val="D0D0D0"/>
      </a:accent2>
      <a:accent3>
        <a:srgbClr val="909090"/>
      </a:accent3>
      <a:accent4>
        <a:srgbClr val="606060"/>
      </a:accent4>
      <a:accent5>
        <a:srgbClr val="EF4632"/>
      </a:accent5>
      <a:accent6>
        <a:srgbClr val="333333"/>
      </a:accent6>
      <a:hlink>
        <a:srgbClr val="909090"/>
      </a:hlink>
      <a:folHlink>
        <a:srgbClr val="606060"/>
      </a:folHlink>
    </a:clrScheme>
    <a:fontScheme name="Custo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sz="28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stom">
        <a:dk1>
          <a:srgbClr val="000000"/>
        </a:dk1>
        <a:lt1>
          <a:srgbClr val="FFFFFF"/>
        </a:lt1>
        <a:dk2>
          <a:srgbClr val="000000"/>
        </a:dk2>
        <a:lt2>
          <a:srgbClr val="FFFFFF"/>
        </a:lt2>
        <a:accent1>
          <a:srgbClr val="EAEAEA"/>
        </a:accent1>
        <a:accent2>
          <a:srgbClr val="D0D0D0"/>
        </a:accent2>
        <a:accent3>
          <a:srgbClr val="909090"/>
        </a:accent3>
        <a:accent4>
          <a:srgbClr val="606060"/>
        </a:accent4>
        <a:accent5>
          <a:srgbClr val="EF4632"/>
        </a:accent5>
        <a:accent6>
          <a:srgbClr val="333333"/>
        </a:accent6>
        <a:hlink>
          <a:srgbClr val="909090"/>
        </a:hlink>
        <a:folHlink>
          <a:srgbClr val="60606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_A1_PORTRAIT.potx" id="{FA610E5E-B98D-4122-9129-F391CBA37DCC}" vid="{8AE9FAD0-2CD5-4C9E-B9C2-7539768E6A52}"/>
    </a:ext>
  </a:extLst>
</a:theme>
</file>

<file path=ppt/theme/theme6.xml><?xml version="1.0" encoding="utf-8"?>
<a:theme xmlns:a="http://schemas.openxmlformats.org/drawingml/2006/main" name="2_DE_0063EY_A1_Landscape">
  <a:themeElements>
    <a:clrScheme name="Custom 3">
      <a:dk1>
        <a:srgbClr val="000000"/>
      </a:dk1>
      <a:lt1>
        <a:srgbClr val="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909090"/>
      </a:hlink>
      <a:folHlink>
        <a:srgbClr val="606060"/>
      </a:folHlink>
    </a:clrScheme>
    <a:fontScheme name="Custom 1">
      <a:majorFont>
        <a:latin typeface="BundesSans Regular"/>
        <a:ea typeface="ＭＳ Ｐゴシック"/>
        <a:cs typeface=""/>
      </a:majorFont>
      <a:minorFont>
        <a:latin typeface="BundesSans Regular"/>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37299"/>
        </a:solidFill>
        <a:ln w="9525">
          <a:solidFill>
            <a:schemeClr val="tx1"/>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buClr>
            <a:schemeClr val="bg1"/>
          </a:buClr>
          <a:defRPr sz="2800"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stom">
        <a:dk1>
          <a:srgbClr val="000000"/>
        </a:dk1>
        <a:lt1>
          <a:srgbClr val="FFFFFF"/>
        </a:lt1>
        <a:dk2>
          <a:srgbClr val="000000"/>
        </a:dk2>
        <a:lt2>
          <a:srgbClr val="FFFFFF"/>
        </a:lt2>
        <a:accent1>
          <a:srgbClr val="EAEAEA"/>
        </a:accent1>
        <a:accent2>
          <a:srgbClr val="D0D0D0"/>
        </a:accent2>
        <a:accent3>
          <a:srgbClr val="909090"/>
        </a:accent3>
        <a:accent4>
          <a:srgbClr val="606060"/>
        </a:accent4>
        <a:accent5>
          <a:srgbClr val="EF4632"/>
        </a:accent5>
        <a:accent6>
          <a:srgbClr val="333333"/>
        </a:accent6>
        <a:hlink>
          <a:srgbClr val="909090"/>
        </a:hlink>
        <a:folHlink>
          <a:srgbClr val="60606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_0063EY_A1_Landscape.potx" id="{5A574DF3-9B99-4782-9BF7-436904F93272}" vid="{16BC430E-073E-4255-909B-844FE8520CF9}"/>
    </a:ext>
  </a:extLst>
</a:theme>
</file>

<file path=ppt/theme/theme7.xml><?xml version="1.0" encoding="utf-8"?>
<a:theme xmlns:a="http://schemas.openxmlformats.org/drawingml/2006/main" name="3_DE_0063EY_A1_Landscape">
  <a:themeElements>
    <a:clrScheme name="Custom 3">
      <a:dk1>
        <a:srgbClr val="000000"/>
      </a:dk1>
      <a:lt1>
        <a:srgbClr val="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909090"/>
      </a:hlink>
      <a:folHlink>
        <a:srgbClr val="606060"/>
      </a:folHlink>
    </a:clrScheme>
    <a:fontScheme name="Custom 1">
      <a:majorFont>
        <a:latin typeface="BundesSans Regular"/>
        <a:ea typeface="ＭＳ Ｐゴシック"/>
        <a:cs typeface=""/>
      </a:majorFont>
      <a:minorFont>
        <a:latin typeface="BundesSans Regular"/>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37299"/>
        </a:solidFill>
        <a:ln w="9525">
          <a:solidFill>
            <a:schemeClr val="tx1"/>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buClr>
            <a:schemeClr val="bg1"/>
          </a:buClr>
          <a:defRPr sz="2800"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stom">
        <a:dk1>
          <a:srgbClr val="000000"/>
        </a:dk1>
        <a:lt1>
          <a:srgbClr val="FFFFFF"/>
        </a:lt1>
        <a:dk2>
          <a:srgbClr val="000000"/>
        </a:dk2>
        <a:lt2>
          <a:srgbClr val="FFFFFF"/>
        </a:lt2>
        <a:accent1>
          <a:srgbClr val="EAEAEA"/>
        </a:accent1>
        <a:accent2>
          <a:srgbClr val="D0D0D0"/>
        </a:accent2>
        <a:accent3>
          <a:srgbClr val="909090"/>
        </a:accent3>
        <a:accent4>
          <a:srgbClr val="606060"/>
        </a:accent4>
        <a:accent5>
          <a:srgbClr val="EF4632"/>
        </a:accent5>
        <a:accent6>
          <a:srgbClr val="333333"/>
        </a:accent6>
        <a:hlink>
          <a:srgbClr val="909090"/>
        </a:hlink>
        <a:folHlink>
          <a:srgbClr val="60606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_0063EY_A1_Landscape.potx" id="{5A574DF3-9B99-4782-9BF7-436904F93272}" vid="{16BC430E-073E-4255-909B-844FE8520CF9}"/>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8C8546A4AF1F724D91228A90C30352C2" ma:contentTypeVersion="3" ma:contentTypeDescription="Ein neues Dokument erstellen." ma:contentTypeScope="" ma:versionID="02ea261bf1a3ca7ede0e68f3be0e40f5">
  <xsd:schema xmlns:xsd="http://www.w3.org/2001/XMLSchema" xmlns:xs="http://www.w3.org/2001/XMLSchema" xmlns:p="http://schemas.microsoft.com/office/2006/metadata/properties" xmlns:ns2="09f97250-d555-4864-ab89-5348b200635b" targetNamespace="http://schemas.microsoft.com/office/2006/metadata/properties" ma:root="true" ma:fieldsID="cb3ffed867d1c2f3db50b66530aac66f" ns2:_="">
    <xsd:import namespace="09f97250-d555-4864-ab89-5348b200635b"/>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f97250-d555-4864-ab89-5348b200635b" elementFormDefault="qualified">
    <xsd:import namespace="http://schemas.microsoft.com/office/2006/documentManagement/types"/>
    <xsd:import namespace="http://schemas.microsoft.com/office/infopath/2007/PartnerControls"/>
    <xsd:element name="_dlc_DocId" ma:index="8" nillable="true" ma:displayName="Wert der Dokument-ID" ma:description="Der Wert der diesem Element zugewiesenen Dokument-ID." ma:internalName="_dlc_DocId" ma:readOnly="true">
      <xsd:simpleType>
        <xsd:restriction base="dms:Text"/>
      </xsd:simpleType>
    </xsd:element>
    <xsd:element name="_dlc_DocIdUrl" ma:index="9" nillable="true" ma:displayName="Dokument-ID" ma:description="Permanenter Hyperlink zu diesem Dok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1"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09f97250-d555-4864-ab89-5348b200635b">7H4U3DPS5V2F-1806042254-491</_dlc_DocId>
    <_dlc_DocIdUrl xmlns="09f97250-d555-4864-ab89-5348b200635b">
      <Url>https://portal.init.de/project/OZG_Grundlagen_Tools/_layouts/15/DocIdRedir.aspx?ID=7H4U3DPS5V2F-1806042254-491</Url>
      <Description>7H4U3DPS5V2F-1806042254-491</Description>
    </_dlc_DocIdUrl>
  </documentManagement>
</p:properties>
</file>

<file path=customXml/itemProps1.xml><?xml version="1.0" encoding="utf-8"?>
<ds:datastoreItem xmlns:ds="http://schemas.openxmlformats.org/officeDocument/2006/customXml" ds:itemID="{2A898281-9DD4-4772-BFFB-B8C3310AD6CC}"/>
</file>

<file path=customXml/itemProps2.xml><?xml version="1.0" encoding="utf-8"?>
<ds:datastoreItem xmlns:ds="http://schemas.openxmlformats.org/officeDocument/2006/customXml" ds:itemID="{98C1AA8E-082F-46A3-A952-FB9F9C9981F6}"/>
</file>

<file path=customXml/itemProps3.xml><?xml version="1.0" encoding="utf-8"?>
<ds:datastoreItem xmlns:ds="http://schemas.openxmlformats.org/officeDocument/2006/customXml" ds:itemID="{016A268C-6E33-4617-8078-727DF9E0C67D}"/>
</file>

<file path=customXml/itemProps4.xml><?xml version="1.0" encoding="utf-8"?>
<ds:datastoreItem xmlns:ds="http://schemas.openxmlformats.org/officeDocument/2006/customXml" ds:itemID="{1EA5DB85-3A93-4007-B8DA-826267887B31}"/>
</file>

<file path=docProps/app.xml><?xml version="1.0" encoding="utf-8"?>
<Properties xmlns="http://schemas.openxmlformats.org/officeDocument/2006/extended-properties" xmlns:vt="http://schemas.openxmlformats.org/officeDocument/2006/docPropsVTypes">
  <Template/>
  <TotalTime>0</TotalTime>
  <Words>400</Words>
  <Application>Microsoft Office PowerPoint</Application>
  <PresentationFormat>Bildschirmpräsentation (16:9)</PresentationFormat>
  <Paragraphs>49</Paragraphs>
  <Slides>7</Slides>
  <Notes>1</Notes>
  <HiddenSlides>0</HiddenSlides>
  <MMClips>0</MMClips>
  <ScaleCrop>false</ScaleCrop>
  <HeadingPairs>
    <vt:vector size="8" baseType="variant">
      <vt:variant>
        <vt:lpstr>Verwendete Schriftarten</vt:lpstr>
      </vt:variant>
      <vt:variant>
        <vt:i4>4</vt:i4>
      </vt:variant>
      <vt:variant>
        <vt:lpstr>Design</vt:lpstr>
      </vt:variant>
      <vt:variant>
        <vt:i4>7</vt:i4>
      </vt:variant>
      <vt:variant>
        <vt:lpstr>Eingebettete OLE-Server</vt:lpstr>
      </vt:variant>
      <vt:variant>
        <vt:i4>1</vt:i4>
      </vt:variant>
      <vt:variant>
        <vt:lpstr>Folientitel</vt:lpstr>
      </vt:variant>
      <vt:variant>
        <vt:i4>7</vt:i4>
      </vt:variant>
    </vt:vector>
  </HeadingPairs>
  <TitlesOfParts>
    <vt:vector size="19" baseType="lpstr">
      <vt:lpstr>Arial</vt:lpstr>
      <vt:lpstr>BundesSans Regular</vt:lpstr>
      <vt:lpstr>BundesSerif Office</vt:lpstr>
      <vt:lpstr>Calibri</vt:lpstr>
      <vt:lpstr>9_DE_BE1154_16x9_CF3</vt:lpstr>
      <vt:lpstr>DE_0063EY_A1_Landscape</vt:lpstr>
      <vt:lpstr>1_DE_0063EY_A1_Landscape</vt:lpstr>
      <vt:lpstr>10_DE_BE1154_16x9_CF3</vt:lpstr>
      <vt:lpstr>DE_A1_PORTRAIT</vt:lpstr>
      <vt:lpstr>2_DE_0063EY_A1_Landscape</vt:lpstr>
      <vt:lpstr>3_DE_0063EY_A1_Landscape</vt:lpstr>
      <vt:lpstr>think-cell Slide</vt:lpstr>
      <vt:lpstr>Vorlage für die Erstellung einer Persona</vt:lpstr>
      <vt:lpstr>Vorlage Persona</vt:lpstr>
      <vt:lpstr>Zielsetzung der Unterlage</vt:lpstr>
      <vt:lpstr>Vorlage Persona</vt:lpstr>
      <vt:lpstr>Name: Uwe </vt:lpstr>
      <vt:lpstr>Vorlage Persona</vt:lpstr>
      <vt:lpstr>Name: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2023-02-07T09:33:27Z</dcterms:created>
  <dcterms:modified xsi:type="dcterms:W3CDTF">2023-02-07T09:33:31Z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0x0101008C8546A4AF1F724D91228A90C30352C2</vt:lpwstr>
  </property>
  <property fmtid="{D5CDD505-2E9C-101B-9397-08002B2CF9AE}" pid="3" name="_dlc_DocIdItemGuid">
    <vt:lpwstr>948ab36f-c755-4ada-b85b-fe2986ff4644</vt:lpwstr>
  </property>
</Properties>
</file>